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9" r:id="rId3"/>
    <p:sldId id="341" r:id="rId4"/>
    <p:sldId id="344" r:id="rId5"/>
    <p:sldId id="368" r:id="rId6"/>
    <p:sldId id="347" r:id="rId7"/>
    <p:sldId id="345" r:id="rId8"/>
    <p:sldId id="348" r:id="rId9"/>
    <p:sldId id="339" r:id="rId10"/>
    <p:sldId id="340" r:id="rId11"/>
    <p:sldId id="369" r:id="rId12"/>
    <p:sldId id="263" r:id="rId13"/>
    <p:sldId id="297" r:id="rId14"/>
    <p:sldId id="350" r:id="rId15"/>
    <p:sldId id="268" r:id="rId16"/>
    <p:sldId id="349" r:id="rId17"/>
    <p:sldId id="264" r:id="rId18"/>
    <p:sldId id="299" r:id="rId19"/>
    <p:sldId id="300" r:id="rId20"/>
    <p:sldId id="303" r:id="rId21"/>
    <p:sldId id="351" r:id="rId22"/>
    <p:sldId id="352" r:id="rId23"/>
    <p:sldId id="260" r:id="rId24"/>
    <p:sldId id="322" r:id="rId25"/>
    <p:sldId id="355" r:id="rId26"/>
    <p:sldId id="353" r:id="rId27"/>
    <p:sldId id="324" r:id="rId28"/>
    <p:sldId id="325" r:id="rId29"/>
    <p:sldId id="326" r:id="rId30"/>
    <p:sldId id="327" r:id="rId31"/>
    <p:sldId id="356" r:id="rId32"/>
    <p:sldId id="357" r:id="rId33"/>
    <p:sldId id="358" r:id="rId34"/>
    <p:sldId id="359" r:id="rId35"/>
    <p:sldId id="360" r:id="rId36"/>
    <p:sldId id="328" r:id="rId37"/>
    <p:sldId id="329" r:id="rId38"/>
    <p:sldId id="330" r:id="rId39"/>
    <p:sldId id="331" r:id="rId40"/>
    <p:sldId id="362" r:id="rId41"/>
    <p:sldId id="363" r:id="rId42"/>
    <p:sldId id="354" r:id="rId43"/>
    <p:sldId id="333" r:id="rId44"/>
    <p:sldId id="365" r:id="rId45"/>
    <p:sldId id="364" r:id="rId46"/>
    <p:sldId id="366" r:id="rId47"/>
    <p:sldId id="367" r:id="rId48"/>
    <p:sldId id="275" r:id="rId49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2"/>
    </p:embeddedFont>
    <p:embeddedFont>
      <p:font typeface="Alfa Slab One" panose="020B0604020202020204" charset="0"/>
      <p:regular r:id="rId53"/>
    </p:embeddedFont>
    <p:embeddedFont>
      <p:font typeface="Cantarell" panose="020B0604020202020204" charset="0"/>
      <p:regular r:id="rId54"/>
      <p:bold r:id="rId55"/>
      <p:italic r:id="rId56"/>
      <p:boldItalic r:id="rId57"/>
    </p:embeddedFont>
    <p:embeddedFont>
      <p:font typeface="Changa" panose="020B0604020202020204" charset="-78"/>
      <p:regular r:id="rId58"/>
      <p:bold r:id="rId59"/>
    </p:embeddedFont>
    <p:embeddedFont>
      <p:font typeface="Hind Guntur" panose="020B0604020202020204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9">
          <p15:clr>
            <a:srgbClr val="A4A3A4"/>
          </p15:clr>
        </p15:guide>
        <p15:guide id="2" pos="2880">
          <p15:clr>
            <a:srgbClr val="A4A3A4"/>
          </p15:clr>
        </p15:guide>
        <p15:guide id="3" pos="449">
          <p15:clr>
            <a:srgbClr val="9AA0A6"/>
          </p15:clr>
        </p15:guide>
        <p15:guide id="4" pos="5311">
          <p15:clr>
            <a:srgbClr val="9AA0A6"/>
          </p15:clr>
        </p15:guide>
        <p15:guide id="5" orient="horz" pos="340">
          <p15:clr>
            <a:srgbClr val="9AA0A6"/>
          </p15:clr>
        </p15:guide>
        <p15:guide id="6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5767"/>
    <a:srgbClr val="F0E8ED"/>
    <a:srgbClr val="ACD1EF"/>
    <a:srgbClr val="AAAEB6"/>
    <a:srgbClr val="3B93DA"/>
    <a:srgbClr val="E1E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EDF45E-F382-4F59-A4C8-371C96448574}">
  <a:tblStyle styleId="{98EDF45E-F382-4F59-A4C8-371C964485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8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492" y="126"/>
      </p:cViewPr>
      <p:guideLst>
        <p:guide orient="horz" pos="1709"/>
        <p:guide pos="2880"/>
        <p:guide pos="449"/>
        <p:guide pos="5311"/>
        <p:guide orient="horz" pos="340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D85A74C-54ED-4DDE-ABBD-3CF5B98BC6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918F91-6E3A-48DE-9902-84DC776185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994C-7003-4260-98CF-A51A9C158B82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77029F-2EC5-48FB-AE45-B8E457343A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6E923D-D16E-4BE9-B0FA-6CF15D0DA6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45D53-4183-453D-9A4C-5F5109A6D2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5392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6cab1a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6cab1a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69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6cab1a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6cab1a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84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6cab1a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6cab1a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482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6cab1a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6cab1a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40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6cab1a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6cab1a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36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1981234e5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91981234e5_0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53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96cab1a850_0_2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96cab1a850_0_2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3378ff5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3378ff5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91981234e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91981234e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91981234e5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91981234e5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96cab1a850_0_2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96cab1a850_0_2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768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96cab1a850_0_2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96cab1a850_0_2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62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6cab1a85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96cab1a85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96cab1a850_0_2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96cab1a850_0_2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059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6cab1a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6cab1a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46649">
            <a:off x="526632" y="787915"/>
            <a:ext cx="704072" cy="683617"/>
          </a:xfrm>
          <a:custGeom>
            <a:avLst/>
            <a:gdLst/>
            <a:ahLst/>
            <a:cxnLst/>
            <a:rect l="l" t="t" r="r" b="b"/>
            <a:pathLst>
              <a:path w="24919" h="24193" extrusionOk="0">
                <a:moveTo>
                  <a:pt x="12443" y="1"/>
                </a:moveTo>
                <a:cubicBezTo>
                  <a:pt x="6092" y="1"/>
                  <a:pt x="787" y="4971"/>
                  <a:pt x="401" y="11364"/>
                </a:cubicBezTo>
                <a:cubicBezTo>
                  <a:pt x="1" y="18036"/>
                  <a:pt x="5071" y="23773"/>
                  <a:pt x="11743" y="24174"/>
                </a:cubicBezTo>
                <a:cubicBezTo>
                  <a:pt x="11970" y="24186"/>
                  <a:pt x="12197" y="24192"/>
                  <a:pt x="12423" y="24192"/>
                </a:cubicBezTo>
                <a:cubicBezTo>
                  <a:pt x="18797" y="24192"/>
                  <a:pt x="24132" y="19242"/>
                  <a:pt x="24518" y="12799"/>
                </a:cubicBezTo>
                <a:cubicBezTo>
                  <a:pt x="24919" y="6127"/>
                  <a:pt x="19848" y="423"/>
                  <a:pt x="13177" y="23"/>
                </a:cubicBezTo>
                <a:cubicBezTo>
                  <a:pt x="12931" y="8"/>
                  <a:pt x="12686" y="1"/>
                  <a:pt x="12443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13231" y="3215438"/>
            <a:ext cx="603750" cy="553918"/>
            <a:chOff x="3901006" y="3103588"/>
            <a:chExt cx="603750" cy="553918"/>
          </a:xfrm>
        </p:grpSpPr>
        <p:sp>
          <p:nvSpPr>
            <p:cNvPr id="11" name="Google Shape;11;p2"/>
            <p:cNvSpPr/>
            <p:nvPr/>
          </p:nvSpPr>
          <p:spPr>
            <a:xfrm rot="459356">
              <a:off x="3930941" y="3137651"/>
              <a:ext cx="543879" cy="485791"/>
            </a:xfrm>
            <a:custGeom>
              <a:avLst/>
              <a:gdLst/>
              <a:ahLst/>
              <a:cxnLst/>
              <a:rect l="l" t="t" r="r" b="b"/>
              <a:pathLst>
                <a:path w="27087" h="24194" extrusionOk="0">
                  <a:moveTo>
                    <a:pt x="13465" y="0"/>
                  </a:moveTo>
                  <a:cubicBezTo>
                    <a:pt x="11907" y="0"/>
                    <a:pt x="10326" y="304"/>
                    <a:pt x="8807" y="941"/>
                  </a:cubicBezTo>
                  <a:cubicBezTo>
                    <a:pt x="2969" y="3376"/>
                    <a:pt x="1" y="9881"/>
                    <a:pt x="1969" y="15885"/>
                  </a:cubicBezTo>
                  <a:cubicBezTo>
                    <a:pt x="3633" y="20934"/>
                    <a:pt x="8372" y="24193"/>
                    <a:pt x="13487" y="24193"/>
                  </a:cubicBezTo>
                  <a:cubicBezTo>
                    <a:pt x="14422" y="24193"/>
                    <a:pt x="15369" y="24084"/>
                    <a:pt x="16312" y="23858"/>
                  </a:cubicBezTo>
                  <a:cubicBezTo>
                    <a:pt x="17546" y="23557"/>
                    <a:pt x="18747" y="23057"/>
                    <a:pt x="19815" y="22390"/>
                  </a:cubicBezTo>
                  <a:cubicBezTo>
                    <a:pt x="25185" y="19054"/>
                    <a:pt x="27087" y="12183"/>
                    <a:pt x="24218" y="6579"/>
                  </a:cubicBezTo>
                  <a:cubicBezTo>
                    <a:pt x="22075" y="2417"/>
                    <a:pt x="17860" y="0"/>
                    <a:pt x="134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459356">
              <a:off x="4123517" y="3279166"/>
              <a:ext cx="162780" cy="148002"/>
            </a:xfrm>
            <a:custGeom>
              <a:avLst/>
              <a:gdLst/>
              <a:ahLst/>
              <a:cxnLst/>
              <a:rect l="l" t="t" r="r" b="b"/>
              <a:pathLst>
                <a:path w="8107" h="7371" extrusionOk="0">
                  <a:moveTo>
                    <a:pt x="4045" y="1"/>
                  </a:moveTo>
                  <a:cubicBezTo>
                    <a:pt x="3766" y="1"/>
                    <a:pt x="3484" y="33"/>
                    <a:pt x="3203" y="100"/>
                  </a:cubicBezTo>
                  <a:cubicBezTo>
                    <a:pt x="1234" y="567"/>
                    <a:pt x="0" y="2535"/>
                    <a:pt x="467" y="4536"/>
                  </a:cubicBezTo>
                  <a:cubicBezTo>
                    <a:pt x="867" y="6223"/>
                    <a:pt x="2370" y="7370"/>
                    <a:pt x="4051" y="7370"/>
                  </a:cubicBezTo>
                  <a:cubicBezTo>
                    <a:pt x="4332" y="7370"/>
                    <a:pt x="4617" y="7338"/>
                    <a:pt x="4904" y="7272"/>
                  </a:cubicBezTo>
                  <a:cubicBezTo>
                    <a:pt x="6872" y="6805"/>
                    <a:pt x="8106" y="4803"/>
                    <a:pt x="7639" y="2835"/>
                  </a:cubicBezTo>
                  <a:cubicBezTo>
                    <a:pt x="7239" y="1149"/>
                    <a:pt x="5712" y="1"/>
                    <a:pt x="4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459356">
              <a:off x="4053990" y="3430990"/>
              <a:ext cx="255204" cy="191092"/>
            </a:xfrm>
            <a:custGeom>
              <a:avLst/>
              <a:gdLst/>
              <a:ahLst/>
              <a:cxnLst/>
              <a:rect l="l" t="t" r="r" b="b"/>
              <a:pathLst>
                <a:path w="12710" h="9517" extrusionOk="0">
                  <a:moveTo>
                    <a:pt x="6338" y="0"/>
                  </a:moveTo>
                  <a:cubicBezTo>
                    <a:pt x="2903" y="0"/>
                    <a:pt x="101" y="2736"/>
                    <a:pt x="1" y="6172"/>
                  </a:cubicBezTo>
                  <a:lnTo>
                    <a:pt x="1" y="7706"/>
                  </a:lnTo>
                  <a:cubicBezTo>
                    <a:pt x="1917" y="8898"/>
                    <a:pt x="4128" y="9517"/>
                    <a:pt x="6358" y="9517"/>
                  </a:cubicBezTo>
                  <a:cubicBezTo>
                    <a:pt x="7311" y="9517"/>
                    <a:pt x="8268" y="9403"/>
                    <a:pt x="9207" y="9174"/>
                  </a:cubicBezTo>
                  <a:cubicBezTo>
                    <a:pt x="10441" y="8873"/>
                    <a:pt x="11642" y="8373"/>
                    <a:pt x="12710" y="7706"/>
                  </a:cubicBezTo>
                  <a:lnTo>
                    <a:pt x="12710" y="6172"/>
                  </a:lnTo>
                  <a:cubicBezTo>
                    <a:pt x="12610" y="2736"/>
                    <a:pt x="9808" y="0"/>
                    <a:pt x="6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811018" y="4393999"/>
            <a:ext cx="4169788" cy="260386"/>
          </a:xfrm>
          <a:custGeom>
            <a:avLst/>
            <a:gdLst/>
            <a:ahLst/>
            <a:cxnLst/>
            <a:rect l="l" t="t" r="r" b="b"/>
            <a:pathLst>
              <a:path w="121888" h="14378" extrusionOk="0">
                <a:moveTo>
                  <a:pt x="60944" y="1"/>
                </a:moveTo>
                <a:cubicBezTo>
                  <a:pt x="27287" y="1"/>
                  <a:pt x="1" y="3237"/>
                  <a:pt x="1" y="7206"/>
                </a:cubicBezTo>
                <a:cubicBezTo>
                  <a:pt x="1" y="11176"/>
                  <a:pt x="27287" y="14378"/>
                  <a:pt x="60944" y="14378"/>
                </a:cubicBezTo>
                <a:cubicBezTo>
                  <a:pt x="94601" y="14378"/>
                  <a:pt x="121888" y="11176"/>
                  <a:pt x="121888" y="7206"/>
                </a:cubicBezTo>
                <a:cubicBezTo>
                  <a:pt x="121888" y="3237"/>
                  <a:pt x="94601" y="1"/>
                  <a:pt x="60944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82725" y="718150"/>
            <a:ext cx="4226400" cy="3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400" b="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82725" y="3812950"/>
            <a:ext cx="4226400" cy="5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17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 rot="1046649">
            <a:off x="655360" y="967054"/>
            <a:ext cx="433564" cy="370108"/>
          </a:xfrm>
          <a:custGeom>
            <a:avLst/>
            <a:gdLst/>
            <a:ahLst/>
            <a:cxnLst/>
            <a:rect l="l" t="t" r="r" b="b"/>
            <a:pathLst>
              <a:path w="15345" h="13098" extrusionOk="0">
                <a:moveTo>
                  <a:pt x="4109" y="1"/>
                </a:moveTo>
                <a:cubicBezTo>
                  <a:pt x="3867" y="1"/>
                  <a:pt x="3610" y="39"/>
                  <a:pt x="3336" y="121"/>
                </a:cubicBezTo>
                <a:cubicBezTo>
                  <a:pt x="934" y="855"/>
                  <a:pt x="0" y="4158"/>
                  <a:pt x="1501" y="7226"/>
                </a:cubicBezTo>
                <a:cubicBezTo>
                  <a:pt x="3336" y="10929"/>
                  <a:pt x="7672" y="13097"/>
                  <a:pt x="7672" y="13097"/>
                </a:cubicBezTo>
                <a:cubicBezTo>
                  <a:pt x="7672" y="13097"/>
                  <a:pt x="12009" y="10929"/>
                  <a:pt x="13843" y="7226"/>
                </a:cubicBezTo>
                <a:cubicBezTo>
                  <a:pt x="15345" y="4158"/>
                  <a:pt x="14377" y="855"/>
                  <a:pt x="11975" y="121"/>
                </a:cubicBezTo>
                <a:cubicBezTo>
                  <a:pt x="11702" y="39"/>
                  <a:pt x="11444" y="1"/>
                  <a:pt x="11202" y="1"/>
                </a:cubicBezTo>
                <a:cubicBezTo>
                  <a:pt x="8402" y="1"/>
                  <a:pt x="7639" y="5058"/>
                  <a:pt x="7639" y="5058"/>
                </a:cubicBezTo>
                <a:cubicBezTo>
                  <a:pt x="7639" y="5058"/>
                  <a:pt x="6904" y="1"/>
                  <a:pt x="41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 rot="2051380">
            <a:off x="118307" y="4394678"/>
            <a:ext cx="629545" cy="633333"/>
          </a:xfrm>
          <a:custGeom>
            <a:avLst/>
            <a:gdLst/>
            <a:ahLst/>
            <a:cxnLst/>
            <a:rect l="l" t="t" r="r" b="b"/>
            <a:pathLst>
              <a:path w="16880" h="16980" extrusionOk="0">
                <a:moveTo>
                  <a:pt x="8388" y="4587"/>
                </a:moveTo>
                <a:cubicBezTo>
                  <a:pt x="8772" y="4587"/>
                  <a:pt x="9170" y="4645"/>
                  <a:pt x="9574" y="4770"/>
                </a:cubicBezTo>
                <a:cubicBezTo>
                  <a:pt x="12877" y="5771"/>
                  <a:pt x="13344" y="10274"/>
                  <a:pt x="10275" y="11909"/>
                </a:cubicBezTo>
                <a:cubicBezTo>
                  <a:pt x="9688" y="12228"/>
                  <a:pt x="9060" y="12379"/>
                  <a:pt x="8441" y="12379"/>
                </a:cubicBezTo>
                <a:cubicBezTo>
                  <a:pt x="7056" y="12379"/>
                  <a:pt x="5719" y="11622"/>
                  <a:pt x="5004" y="10308"/>
                </a:cubicBezTo>
                <a:cubicBezTo>
                  <a:pt x="3568" y="7640"/>
                  <a:pt x="5609" y="4587"/>
                  <a:pt x="8388" y="4587"/>
                </a:cubicBezTo>
                <a:close/>
                <a:moveTo>
                  <a:pt x="6572" y="0"/>
                </a:moveTo>
                <a:lnTo>
                  <a:pt x="2369" y="2235"/>
                </a:lnTo>
                <a:lnTo>
                  <a:pt x="3070" y="3503"/>
                </a:lnTo>
                <a:cubicBezTo>
                  <a:pt x="3270" y="3903"/>
                  <a:pt x="3236" y="4337"/>
                  <a:pt x="3003" y="4704"/>
                </a:cubicBezTo>
                <a:cubicBezTo>
                  <a:pt x="2869" y="4904"/>
                  <a:pt x="2736" y="5104"/>
                  <a:pt x="2636" y="5304"/>
                </a:cubicBezTo>
                <a:cubicBezTo>
                  <a:pt x="2402" y="5671"/>
                  <a:pt x="2035" y="5905"/>
                  <a:pt x="1602" y="5905"/>
                </a:cubicBezTo>
                <a:lnTo>
                  <a:pt x="134" y="5838"/>
                </a:lnTo>
                <a:lnTo>
                  <a:pt x="1" y="10608"/>
                </a:lnTo>
                <a:lnTo>
                  <a:pt x="1435" y="10641"/>
                </a:lnTo>
                <a:cubicBezTo>
                  <a:pt x="1869" y="10675"/>
                  <a:pt x="2236" y="10941"/>
                  <a:pt x="2436" y="11308"/>
                </a:cubicBezTo>
                <a:cubicBezTo>
                  <a:pt x="2469" y="11408"/>
                  <a:pt x="2536" y="11542"/>
                  <a:pt x="2603" y="11642"/>
                </a:cubicBezTo>
                <a:cubicBezTo>
                  <a:pt x="2636" y="11742"/>
                  <a:pt x="2703" y="11842"/>
                  <a:pt x="2769" y="11942"/>
                </a:cubicBezTo>
                <a:cubicBezTo>
                  <a:pt x="2969" y="12309"/>
                  <a:pt x="2969" y="12743"/>
                  <a:pt x="2769" y="13110"/>
                </a:cubicBezTo>
                <a:lnTo>
                  <a:pt x="2002" y="14344"/>
                </a:lnTo>
                <a:lnTo>
                  <a:pt x="6038" y="16846"/>
                </a:lnTo>
                <a:lnTo>
                  <a:pt x="6806" y="15611"/>
                </a:lnTo>
                <a:cubicBezTo>
                  <a:pt x="7022" y="15271"/>
                  <a:pt x="7382" y="15074"/>
                  <a:pt x="7780" y="15074"/>
                </a:cubicBezTo>
                <a:cubicBezTo>
                  <a:pt x="7811" y="15074"/>
                  <a:pt x="7842" y="15075"/>
                  <a:pt x="7873" y="15078"/>
                </a:cubicBezTo>
                <a:cubicBezTo>
                  <a:pt x="8106" y="15078"/>
                  <a:pt x="8340" y="15111"/>
                  <a:pt x="8607" y="15111"/>
                </a:cubicBezTo>
                <a:cubicBezTo>
                  <a:pt x="8632" y="15109"/>
                  <a:pt x="8658" y="15108"/>
                  <a:pt x="8683" y="15108"/>
                </a:cubicBezTo>
                <a:cubicBezTo>
                  <a:pt x="9057" y="15108"/>
                  <a:pt x="9420" y="15335"/>
                  <a:pt x="9608" y="15678"/>
                </a:cubicBezTo>
                <a:lnTo>
                  <a:pt x="10308" y="16979"/>
                </a:lnTo>
                <a:lnTo>
                  <a:pt x="14511" y="14711"/>
                </a:lnTo>
                <a:lnTo>
                  <a:pt x="13811" y="13443"/>
                </a:lnTo>
                <a:cubicBezTo>
                  <a:pt x="13610" y="13076"/>
                  <a:pt x="13610" y="12609"/>
                  <a:pt x="13877" y="12276"/>
                </a:cubicBezTo>
                <a:cubicBezTo>
                  <a:pt x="14011" y="12076"/>
                  <a:pt x="14144" y="11875"/>
                  <a:pt x="14244" y="11675"/>
                </a:cubicBezTo>
                <a:cubicBezTo>
                  <a:pt x="14444" y="11308"/>
                  <a:pt x="14845" y="11075"/>
                  <a:pt x="15278" y="11075"/>
                </a:cubicBezTo>
                <a:lnTo>
                  <a:pt x="16746" y="11108"/>
                </a:lnTo>
                <a:lnTo>
                  <a:pt x="16879" y="6372"/>
                </a:lnTo>
                <a:lnTo>
                  <a:pt x="15412" y="6338"/>
                </a:lnTo>
                <a:cubicBezTo>
                  <a:pt x="14978" y="6305"/>
                  <a:pt x="14611" y="6038"/>
                  <a:pt x="14444" y="5671"/>
                </a:cubicBezTo>
                <a:cubicBezTo>
                  <a:pt x="14378" y="5538"/>
                  <a:pt x="14344" y="5438"/>
                  <a:pt x="14278" y="5337"/>
                </a:cubicBezTo>
                <a:cubicBezTo>
                  <a:pt x="14211" y="5237"/>
                  <a:pt x="14177" y="5137"/>
                  <a:pt x="14111" y="5037"/>
                </a:cubicBezTo>
                <a:cubicBezTo>
                  <a:pt x="13877" y="4670"/>
                  <a:pt x="13877" y="4237"/>
                  <a:pt x="14111" y="3870"/>
                </a:cubicBezTo>
                <a:lnTo>
                  <a:pt x="14878" y="2602"/>
                </a:lnTo>
                <a:lnTo>
                  <a:pt x="10842" y="100"/>
                </a:lnTo>
                <a:lnTo>
                  <a:pt x="10075" y="1368"/>
                </a:lnTo>
                <a:cubicBezTo>
                  <a:pt x="9868" y="1663"/>
                  <a:pt x="9505" y="1880"/>
                  <a:pt x="9147" y="1880"/>
                </a:cubicBezTo>
                <a:cubicBezTo>
                  <a:pt x="9100" y="1880"/>
                  <a:pt x="9053" y="1876"/>
                  <a:pt x="9007" y="1868"/>
                </a:cubicBezTo>
                <a:lnTo>
                  <a:pt x="8273" y="1868"/>
                </a:lnTo>
                <a:cubicBezTo>
                  <a:pt x="7873" y="1868"/>
                  <a:pt x="7473" y="1635"/>
                  <a:pt x="7273" y="1268"/>
                </a:cubicBezTo>
                <a:lnTo>
                  <a:pt x="657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 rot="2051380">
            <a:off x="782603" y="4548143"/>
            <a:ext cx="440420" cy="437999"/>
          </a:xfrm>
          <a:custGeom>
            <a:avLst/>
            <a:gdLst/>
            <a:ahLst/>
            <a:cxnLst/>
            <a:rect l="l" t="t" r="r" b="b"/>
            <a:pathLst>
              <a:path w="11809" h="11743" extrusionOk="0">
                <a:moveTo>
                  <a:pt x="5936" y="3141"/>
                </a:moveTo>
                <a:cubicBezTo>
                  <a:pt x="6607" y="3141"/>
                  <a:pt x="7289" y="3387"/>
                  <a:pt x="7839" y="3937"/>
                </a:cubicBezTo>
                <a:cubicBezTo>
                  <a:pt x="9574" y="5671"/>
                  <a:pt x="8339" y="8607"/>
                  <a:pt x="5904" y="8607"/>
                </a:cubicBezTo>
                <a:cubicBezTo>
                  <a:pt x="4403" y="8607"/>
                  <a:pt x="3169" y="7373"/>
                  <a:pt x="3169" y="5872"/>
                </a:cubicBezTo>
                <a:cubicBezTo>
                  <a:pt x="3169" y="4223"/>
                  <a:pt x="4529" y="3141"/>
                  <a:pt x="5936" y="3141"/>
                </a:cubicBezTo>
                <a:close/>
                <a:moveTo>
                  <a:pt x="4270" y="1"/>
                </a:moveTo>
                <a:lnTo>
                  <a:pt x="4270" y="1001"/>
                </a:lnTo>
                <a:cubicBezTo>
                  <a:pt x="4270" y="1302"/>
                  <a:pt x="4103" y="1569"/>
                  <a:pt x="3836" y="1735"/>
                </a:cubicBezTo>
                <a:cubicBezTo>
                  <a:pt x="3669" y="1802"/>
                  <a:pt x="3536" y="1869"/>
                  <a:pt x="3402" y="1969"/>
                </a:cubicBezTo>
                <a:cubicBezTo>
                  <a:pt x="3279" y="2057"/>
                  <a:pt x="3128" y="2098"/>
                  <a:pt x="2974" y="2098"/>
                </a:cubicBezTo>
                <a:cubicBezTo>
                  <a:pt x="2835" y="2098"/>
                  <a:pt x="2695" y="2065"/>
                  <a:pt x="2569" y="2002"/>
                </a:cubicBezTo>
                <a:lnTo>
                  <a:pt x="1701" y="1502"/>
                </a:lnTo>
                <a:lnTo>
                  <a:pt x="33" y="4371"/>
                </a:lnTo>
                <a:lnTo>
                  <a:pt x="901" y="4871"/>
                </a:lnTo>
                <a:cubicBezTo>
                  <a:pt x="1168" y="5038"/>
                  <a:pt x="1301" y="5305"/>
                  <a:pt x="1301" y="5605"/>
                </a:cubicBezTo>
                <a:lnTo>
                  <a:pt x="1301" y="5872"/>
                </a:lnTo>
                <a:lnTo>
                  <a:pt x="1301" y="6105"/>
                </a:lnTo>
                <a:cubicBezTo>
                  <a:pt x="1301" y="6405"/>
                  <a:pt x="1168" y="6706"/>
                  <a:pt x="901" y="6839"/>
                </a:cubicBezTo>
                <a:lnTo>
                  <a:pt x="0" y="7373"/>
                </a:lnTo>
                <a:lnTo>
                  <a:pt x="1668" y="10241"/>
                </a:lnTo>
                <a:lnTo>
                  <a:pt x="2535" y="9741"/>
                </a:lnTo>
                <a:cubicBezTo>
                  <a:pt x="2655" y="9666"/>
                  <a:pt x="2789" y="9631"/>
                  <a:pt x="2921" y="9631"/>
                </a:cubicBezTo>
                <a:cubicBezTo>
                  <a:pt x="3082" y="9631"/>
                  <a:pt x="3241" y="9683"/>
                  <a:pt x="3369" y="9774"/>
                </a:cubicBezTo>
                <a:cubicBezTo>
                  <a:pt x="3503" y="9841"/>
                  <a:pt x="3636" y="9941"/>
                  <a:pt x="3803" y="10008"/>
                </a:cubicBezTo>
                <a:cubicBezTo>
                  <a:pt x="4070" y="10141"/>
                  <a:pt x="4236" y="10408"/>
                  <a:pt x="4270" y="10742"/>
                </a:cubicBezTo>
                <a:lnTo>
                  <a:pt x="4270" y="11742"/>
                </a:lnTo>
                <a:lnTo>
                  <a:pt x="7605" y="11742"/>
                </a:lnTo>
                <a:lnTo>
                  <a:pt x="7605" y="10742"/>
                </a:lnTo>
                <a:cubicBezTo>
                  <a:pt x="7572" y="10442"/>
                  <a:pt x="7739" y="10175"/>
                  <a:pt x="8006" y="10008"/>
                </a:cubicBezTo>
                <a:cubicBezTo>
                  <a:pt x="8139" y="9941"/>
                  <a:pt x="8273" y="9874"/>
                  <a:pt x="8439" y="9774"/>
                </a:cubicBezTo>
                <a:cubicBezTo>
                  <a:pt x="8563" y="9686"/>
                  <a:pt x="8714" y="9645"/>
                  <a:pt x="8868" y="9645"/>
                </a:cubicBezTo>
                <a:cubicBezTo>
                  <a:pt x="9006" y="9645"/>
                  <a:pt x="9147" y="9678"/>
                  <a:pt x="9273" y="9741"/>
                </a:cubicBezTo>
                <a:lnTo>
                  <a:pt x="10141" y="10241"/>
                </a:lnTo>
                <a:lnTo>
                  <a:pt x="11808" y="7373"/>
                </a:lnTo>
                <a:lnTo>
                  <a:pt x="10941" y="6839"/>
                </a:lnTo>
                <a:cubicBezTo>
                  <a:pt x="10674" y="6706"/>
                  <a:pt x="10508" y="6405"/>
                  <a:pt x="10541" y="6105"/>
                </a:cubicBezTo>
                <a:lnTo>
                  <a:pt x="10541" y="5872"/>
                </a:lnTo>
                <a:lnTo>
                  <a:pt x="10541" y="5638"/>
                </a:lnTo>
                <a:cubicBezTo>
                  <a:pt x="10508" y="5338"/>
                  <a:pt x="10674" y="5038"/>
                  <a:pt x="10941" y="4904"/>
                </a:cubicBezTo>
                <a:lnTo>
                  <a:pt x="11808" y="4371"/>
                </a:lnTo>
                <a:lnTo>
                  <a:pt x="10141" y="1502"/>
                </a:lnTo>
                <a:lnTo>
                  <a:pt x="9273" y="2002"/>
                </a:lnTo>
                <a:cubicBezTo>
                  <a:pt x="9147" y="2065"/>
                  <a:pt x="9006" y="2098"/>
                  <a:pt x="8868" y="2098"/>
                </a:cubicBezTo>
                <a:cubicBezTo>
                  <a:pt x="8714" y="2098"/>
                  <a:pt x="8563" y="2057"/>
                  <a:pt x="8439" y="1969"/>
                </a:cubicBezTo>
                <a:cubicBezTo>
                  <a:pt x="8306" y="1869"/>
                  <a:pt x="8173" y="1802"/>
                  <a:pt x="8006" y="1735"/>
                </a:cubicBezTo>
                <a:cubicBezTo>
                  <a:pt x="7739" y="1569"/>
                  <a:pt x="7605" y="1302"/>
                  <a:pt x="7605" y="1001"/>
                </a:cubicBezTo>
                <a:lnTo>
                  <a:pt x="76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8199849" y="219397"/>
            <a:ext cx="692096" cy="686758"/>
          </a:xfrm>
          <a:custGeom>
            <a:avLst/>
            <a:gdLst/>
            <a:ahLst/>
            <a:cxnLst/>
            <a:rect l="l" t="t" r="r" b="b"/>
            <a:pathLst>
              <a:path w="21650" h="21483" extrusionOk="0">
                <a:moveTo>
                  <a:pt x="10862" y="5719"/>
                </a:moveTo>
                <a:cubicBezTo>
                  <a:pt x="12093" y="5719"/>
                  <a:pt x="13351" y="6179"/>
                  <a:pt x="14378" y="7206"/>
                </a:cubicBezTo>
                <a:cubicBezTo>
                  <a:pt x="17513" y="10341"/>
                  <a:pt x="15278" y="15745"/>
                  <a:pt x="10842" y="15745"/>
                </a:cubicBezTo>
                <a:cubicBezTo>
                  <a:pt x="8073" y="15745"/>
                  <a:pt x="5805" y="13510"/>
                  <a:pt x="5838" y="10741"/>
                </a:cubicBezTo>
                <a:cubicBezTo>
                  <a:pt x="5838" y="7720"/>
                  <a:pt x="8293" y="5719"/>
                  <a:pt x="10862" y="5719"/>
                </a:cubicBezTo>
                <a:close/>
                <a:moveTo>
                  <a:pt x="7773" y="0"/>
                </a:moveTo>
                <a:lnTo>
                  <a:pt x="7773" y="1868"/>
                </a:lnTo>
                <a:cubicBezTo>
                  <a:pt x="7773" y="2402"/>
                  <a:pt x="7473" y="2902"/>
                  <a:pt x="6973" y="3169"/>
                </a:cubicBezTo>
                <a:cubicBezTo>
                  <a:pt x="6706" y="3303"/>
                  <a:pt x="6439" y="3436"/>
                  <a:pt x="6172" y="3603"/>
                </a:cubicBezTo>
                <a:cubicBezTo>
                  <a:pt x="5936" y="3766"/>
                  <a:pt x="5651" y="3851"/>
                  <a:pt x="5364" y="3851"/>
                </a:cubicBezTo>
                <a:cubicBezTo>
                  <a:pt x="5125" y="3851"/>
                  <a:pt x="4884" y="3791"/>
                  <a:pt x="4671" y="3670"/>
                </a:cubicBezTo>
                <a:lnTo>
                  <a:pt x="3036" y="2736"/>
                </a:lnTo>
                <a:lnTo>
                  <a:pt x="1" y="8006"/>
                </a:lnTo>
                <a:lnTo>
                  <a:pt x="1602" y="8940"/>
                </a:lnTo>
                <a:cubicBezTo>
                  <a:pt x="2069" y="9207"/>
                  <a:pt x="2369" y="9741"/>
                  <a:pt x="2336" y="10274"/>
                </a:cubicBezTo>
                <a:lnTo>
                  <a:pt x="2336" y="10741"/>
                </a:lnTo>
                <a:lnTo>
                  <a:pt x="2336" y="11175"/>
                </a:lnTo>
                <a:cubicBezTo>
                  <a:pt x="2369" y="11742"/>
                  <a:pt x="2069" y="12243"/>
                  <a:pt x="1602" y="12543"/>
                </a:cubicBezTo>
                <a:lnTo>
                  <a:pt x="1" y="13477"/>
                </a:lnTo>
                <a:lnTo>
                  <a:pt x="3036" y="18747"/>
                </a:lnTo>
                <a:lnTo>
                  <a:pt x="4638" y="17813"/>
                </a:lnTo>
                <a:cubicBezTo>
                  <a:pt x="4850" y="17691"/>
                  <a:pt x="5091" y="17632"/>
                  <a:pt x="5334" y="17632"/>
                </a:cubicBezTo>
                <a:cubicBezTo>
                  <a:pt x="5624" y="17632"/>
                  <a:pt x="5918" y="17717"/>
                  <a:pt x="6172" y="17880"/>
                </a:cubicBezTo>
                <a:cubicBezTo>
                  <a:pt x="6405" y="18047"/>
                  <a:pt x="6672" y="18180"/>
                  <a:pt x="6939" y="18347"/>
                </a:cubicBezTo>
                <a:cubicBezTo>
                  <a:pt x="7440" y="18580"/>
                  <a:pt x="7740" y="19081"/>
                  <a:pt x="7740" y="19614"/>
                </a:cubicBezTo>
                <a:lnTo>
                  <a:pt x="7740" y="21482"/>
                </a:lnTo>
                <a:lnTo>
                  <a:pt x="13877" y="21482"/>
                </a:lnTo>
                <a:lnTo>
                  <a:pt x="13877" y="19614"/>
                </a:lnTo>
                <a:cubicBezTo>
                  <a:pt x="13877" y="19081"/>
                  <a:pt x="14178" y="18580"/>
                  <a:pt x="14678" y="18347"/>
                </a:cubicBezTo>
                <a:cubicBezTo>
                  <a:pt x="14945" y="18180"/>
                  <a:pt x="15212" y="18047"/>
                  <a:pt x="15445" y="17880"/>
                </a:cubicBezTo>
                <a:cubicBezTo>
                  <a:pt x="15699" y="17717"/>
                  <a:pt x="15993" y="17632"/>
                  <a:pt x="16283" y="17632"/>
                </a:cubicBezTo>
                <a:cubicBezTo>
                  <a:pt x="16526" y="17632"/>
                  <a:pt x="16767" y="17691"/>
                  <a:pt x="16980" y="17813"/>
                </a:cubicBezTo>
                <a:lnTo>
                  <a:pt x="18581" y="18747"/>
                </a:lnTo>
                <a:lnTo>
                  <a:pt x="21650" y="13477"/>
                </a:lnTo>
                <a:lnTo>
                  <a:pt x="20015" y="12543"/>
                </a:lnTo>
                <a:cubicBezTo>
                  <a:pt x="19548" y="12276"/>
                  <a:pt x="19281" y="11742"/>
                  <a:pt x="19315" y="11208"/>
                </a:cubicBezTo>
                <a:lnTo>
                  <a:pt x="19315" y="10741"/>
                </a:lnTo>
                <a:lnTo>
                  <a:pt x="19315" y="10308"/>
                </a:lnTo>
                <a:cubicBezTo>
                  <a:pt x="19281" y="9741"/>
                  <a:pt x="19548" y="9240"/>
                  <a:pt x="20015" y="8940"/>
                </a:cubicBezTo>
                <a:lnTo>
                  <a:pt x="21650" y="8006"/>
                </a:lnTo>
                <a:lnTo>
                  <a:pt x="18614" y="2736"/>
                </a:lnTo>
                <a:lnTo>
                  <a:pt x="16980" y="3670"/>
                </a:lnTo>
                <a:cubicBezTo>
                  <a:pt x="16767" y="3791"/>
                  <a:pt x="16526" y="3851"/>
                  <a:pt x="16283" y="3851"/>
                </a:cubicBezTo>
                <a:cubicBezTo>
                  <a:pt x="15993" y="3851"/>
                  <a:pt x="15699" y="3766"/>
                  <a:pt x="15445" y="3603"/>
                </a:cubicBezTo>
                <a:cubicBezTo>
                  <a:pt x="15212" y="3436"/>
                  <a:pt x="14945" y="3303"/>
                  <a:pt x="14678" y="3169"/>
                </a:cubicBezTo>
                <a:cubicBezTo>
                  <a:pt x="14178" y="2902"/>
                  <a:pt x="13877" y="2402"/>
                  <a:pt x="13877" y="1868"/>
                </a:cubicBezTo>
                <a:lnTo>
                  <a:pt x="138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7"/>
          <p:cNvGrpSpPr/>
          <p:nvPr/>
        </p:nvGrpSpPr>
        <p:grpSpPr>
          <a:xfrm>
            <a:off x="126928" y="237691"/>
            <a:ext cx="744467" cy="650170"/>
            <a:chOff x="126928" y="152094"/>
            <a:chExt cx="744467" cy="650170"/>
          </a:xfrm>
        </p:grpSpPr>
        <p:sp>
          <p:nvSpPr>
            <p:cNvPr id="66" name="Google Shape;66;p7"/>
            <p:cNvSpPr/>
            <p:nvPr/>
          </p:nvSpPr>
          <p:spPr>
            <a:xfrm>
              <a:off x="126928" y="212344"/>
              <a:ext cx="680626" cy="589921"/>
            </a:xfrm>
            <a:custGeom>
              <a:avLst/>
              <a:gdLst/>
              <a:ahLst/>
              <a:cxnLst/>
              <a:rect l="l" t="t" r="r" b="b"/>
              <a:pathLst>
                <a:path w="31657" h="27435" extrusionOk="0">
                  <a:moveTo>
                    <a:pt x="18080" y="0"/>
                  </a:moveTo>
                  <a:cubicBezTo>
                    <a:pt x="6338" y="0"/>
                    <a:pt x="0" y="13777"/>
                    <a:pt x="7673" y="22683"/>
                  </a:cubicBezTo>
                  <a:cubicBezTo>
                    <a:pt x="10313" y="25751"/>
                    <a:pt x="14129" y="27435"/>
                    <a:pt x="18062" y="27435"/>
                  </a:cubicBezTo>
                  <a:cubicBezTo>
                    <a:pt x="19347" y="27435"/>
                    <a:pt x="20644" y="27255"/>
                    <a:pt x="21916" y="26886"/>
                  </a:cubicBezTo>
                  <a:cubicBezTo>
                    <a:pt x="27053" y="25418"/>
                    <a:pt x="30856" y="21048"/>
                    <a:pt x="31656" y="15745"/>
                  </a:cubicBezTo>
                  <a:lnTo>
                    <a:pt x="18080" y="13710"/>
                  </a:lnTo>
                  <a:lnTo>
                    <a:pt x="1808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575899" y="152094"/>
              <a:ext cx="295496" cy="338557"/>
            </a:xfrm>
            <a:custGeom>
              <a:avLst/>
              <a:gdLst/>
              <a:ahLst/>
              <a:cxnLst/>
              <a:rect l="l" t="t" r="r" b="b"/>
              <a:pathLst>
                <a:path w="13744" h="15745" extrusionOk="0">
                  <a:moveTo>
                    <a:pt x="0" y="0"/>
                  </a:moveTo>
                  <a:lnTo>
                    <a:pt x="0" y="13710"/>
                  </a:lnTo>
                  <a:lnTo>
                    <a:pt x="13576" y="15745"/>
                  </a:lnTo>
                  <a:cubicBezTo>
                    <a:pt x="13676" y="15078"/>
                    <a:pt x="13743" y="14377"/>
                    <a:pt x="13743" y="13710"/>
                  </a:cubicBezTo>
                  <a:cubicBezTo>
                    <a:pt x="13743" y="6138"/>
                    <a:pt x="7572" y="0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456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ctrTitle"/>
          </p:nvPr>
        </p:nvSpPr>
        <p:spPr>
          <a:xfrm flipH="1">
            <a:off x="5027775" y="2534350"/>
            <a:ext cx="3118200" cy="7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9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1"/>
          </p:nvPr>
        </p:nvSpPr>
        <p:spPr>
          <a:xfrm flipH="1">
            <a:off x="5027725" y="775475"/>
            <a:ext cx="3118200" cy="17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3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6494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7563050" y="2286350"/>
            <a:ext cx="1008078" cy="1000302"/>
          </a:xfrm>
          <a:custGeom>
            <a:avLst/>
            <a:gdLst/>
            <a:ahLst/>
            <a:cxnLst/>
            <a:rect l="l" t="t" r="r" b="b"/>
            <a:pathLst>
              <a:path w="21650" h="21483" extrusionOk="0">
                <a:moveTo>
                  <a:pt x="10862" y="5719"/>
                </a:moveTo>
                <a:cubicBezTo>
                  <a:pt x="12093" y="5719"/>
                  <a:pt x="13351" y="6179"/>
                  <a:pt x="14378" y="7206"/>
                </a:cubicBezTo>
                <a:cubicBezTo>
                  <a:pt x="17513" y="10341"/>
                  <a:pt x="15278" y="15745"/>
                  <a:pt x="10842" y="15745"/>
                </a:cubicBezTo>
                <a:cubicBezTo>
                  <a:pt x="8073" y="15745"/>
                  <a:pt x="5805" y="13510"/>
                  <a:pt x="5838" y="10741"/>
                </a:cubicBezTo>
                <a:cubicBezTo>
                  <a:pt x="5838" y="7720"/>
                  <a:pt x="8293" y="5719"/>
                  <a:pt x="10862" y="5719"/>
                </a:cubicBezTo>
                <a:close/>
                <a:moveTo>
                  <a:pt x="7773" y="0"/>
                </a:moveTo>
                <a:lnTo>
                  <a:pt x="7773" y="1868"/>
                </a:lnTo>
                <a:cubicBezTo>
                  <a:pt x="7773" y="2402"/>
                  <a:pt x="7473" y="2902"/>
                  <a:pt x="6973" y="3169"/>
                </a:cubicBezTo>
                <a:cubicBezTo>
                  <a:pt x="6706" y="3303"/>
                  <a:pt x="6439" y="3436"/>
                  <a:pt x="6172" y="3603"/>
                </a:cubicBezTo>
                <a:cubicBezTo>
                  <a:pt x="5936" y="3766"/>
                  <a:pt x="5651" y="3851"/>
                  <a:pt x="5364" y="3851"/>
                </a:cubicBezTo>
                <a:cubicBezTo>
                  <a:pt x="5125" y="3851"/>
                  <a:pt x="4884" y="3791"/>
                  <a:pt x="4671" y="3670"/>
                </a:cubicBezTo>
                <a:lnTo>
                  <a:pt x="3036" y="2736"/>
                </a:lnTo>
                <a:lnTo>
                  <a:pt x="1" y="8006"/>
                </a:lnTo>
                <a:lnTo>
                  <a:pt x="1602" y="8940"/>
                </a:lnTo>
                <a:cubicBezTo>
                  <a:pt x="2069" y="9207"/>
                  <a:pt x="2369" y="9741"/>
                  <a:pt x="2336" y="10274"/>
                </a:cubicBezTo>
                <a:lnTo>
                  <a:pt x="2336" y="10741"/>
                </a:lnTo>
                <a:lnTo>
                  <a:pt x="2336" y="11175"/>
                </a:lnTo>
                <a:cubicBezTo>
                  <a:pt x="2369" y="11742"/>
                  <a:pt x="2069" y="12243"/>
                  <a:pt x="1602" y="12543"/>
                </a:cubicBezTo>
                <a:lnTo>
                  <a:pt x="1" y="13477"/>
                </a:lnTo>
                <a:lnTo>
                  <a:pt x="3036" y="18747"/>
                </a:lnTo>
                <a:lnTo>
                  <a:pt x="4638" y="17813"/>
                </a:lnTo>
                <a:cubicBezTo>
                  <a:pt x="4850" y="17691"/>
                  <a:pt x="5091" y="17632"/>
                  <a:pt x="5334" y="17632"/>
                </a:cubicBezTo>
                <a:cubicBezTo>
                  <a:pt x="5624" y="17632"/>
                  <a:pt x="5918" y="17717"/>
                  <a:pt x="6172" y="17880"/>
                </a:cubicBezTo>
                <a:cubicBezTo>
                  <a:pt x="6405" y="18047"/>
                  <a:pt x="6672" y="18180"/>
                  <a:pt x="6939" y="18347"/>
                </a:cubicBezTo>
                <a:cubicBezTo>
                  <a:pt x="7440" y="18580"/>
                  <a:pt x="7740" y="19081"/>
                  <a:pt x="7740" y="19614"/>
                </a:cubicBezTo>
                <a:lnTo>
                  <a:pt x="7740" y="21482"/>
                </a:lnTo>
                <a:lnTo>
                  <a:pt x="13877" y="21482"/>
                </a:lnTo>
                <a:lnTo>
                  <a:pt x="13877" y="19614"/>
                </a:lnTo>
                <a:cubicBezTo>
                  <a:pt x="13877" y="19081"/>
                  <a:pt x="14178" y="18580"/>
                  <a:pt x="14678" y="18347"/>
                </a:cubicBezTo>
                <a:cubicBezTo>
                  <a:pt x="14945" y="18180"/>
                  <a:pt x="15212" y="18047"/>
                  <a:pt x="15445" y="17880"/>
                </a:cubicBezTo>
                <a:cubicBezTo>
                  <a:pt x="15699" y="17717"/>
                  <a:pt x="15993" y="17632"/>
                  <a:pt x="16283" y="17632"/>
                </a:cubicBezTo>
                <a:cubicBezTo>
                  <a:pt x="16526" y="17632"/>
                  <a:pt x="16767" y="17691"/>
                  <a:pt x="16980" y="17813"/>
                </a:cubicBezTo>
                <a:lnTo>
                  <a:pt x="18581" y="18747"/>
                </a:lnTo>
                <a:lnTo>
                  <a:pt x="21650" y="13477"/>
                </a:lnTo>
                <a:lnTo>
                  <a:pt x="20015" y="12543"/>
                </a:lnTo>
                <a:cubicBezTo>
                  <a:pt x="19548" y="12276"/>
                  <a:pt x="19281" y="11742"/>
                  <a:pt x="19315" y="11208"/>
                </a:cubicBezTo>
                <a:lnTo>
                  <a:pt x="19315" y="10741"/>
                </a:lnTo>
                <a:lnTo>
                  <a:pt x="19315" y="10308"/>
                </a:lnTo>
                <a:cubicBezTo>
                  <a:pt x="19281" y="9741"/>
                  <a:pt x="19548" y="9240"/>
                  <a:pt x="20015" y="8940"/>
                </a:cubicBezTo>
                <a:lnTo>
                  <a:pt x="21650" y="8006"/>
                </a:lnTo>
                <a:lnTo>
                  <a:pt x="18614" y="2736"/>
                </a:lnTo>
                <a:lnTo>
                  <a:pt x="16980" y="3670"/>
                </a:lnTo>
                <a:cubicBezTo>
                  <a:pt x="16767" y="3791"/>
                  <a:pt x="16526" y="3851"/>
                  <a:pt x="16283" y="3851"/>
                </a:cubicBezTo>
                <a:cubicBezTo>
                  <a:pt x="15993" y="3851"/>
                  <a:pt x="15699" y="3766"/>
                  <a:pt x="15445" y="3603"/>
                </a:cubicBezTo>
                <a:cubicBezTo>
                  <a:pt x="15212" y="3436"/>
                  <a:pt x="14945" y="3303"/>
                  <a:pt x="14678" y="3169"/>
                </a:cubicBezTo>
                <a:cubicBezTo>
                  <a:pt x="14178" y="2902"/>
                  <a:pt x="13877" y="2402"/>
                  <a:pt x="13877" y="1868"/>
                </a:cubicBezTo>
                <a:lnTo>
                  <a:pt x="138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03801" y="4176100"/>
            <a:ext cx="596244" cy="599861"/>
          </a:xfrm>
          <a:custGeom>
            <a:avLst/>
            <a:gdLst/>
            <a:ahLst/>
            <a:cxnLst/>
            <a:rect l="l" t="t" r="r" b="b"/>
            <a:pathLst>
              <a:path w="16880" h="16980" extrusionOk="0">
                <a:moveTo>
                  <a:pt x="8388" y="4587"/>
                </a:moveTo>
                <a:cubicBezTo>
                  <a:pt x="8772" y="4587"/>
                  <a:pt x="9170" y="4645"/>
                  <a:pt x="9574" y="4770"/>
                </a:cubicBezTo>
                <a:cubicBezTo>
                  <a:pt x="12877" y="5771"/>
                  <a:pt x="13344" y="10274"/>
                  <a:pt x="10275" y="11909"/>
                </a:cubicBezTo>
                <a:cubicBezTo>
                  <a:pt x="9688" y="12228"/>
                  <a:pt x="9060" y="12379"/>
                  <a:pt x="8441" y="12379"/>
                </a:cubicBezTo>
                <a:cubicBezTo>
                  <a:pt x="7056" y="12379"/>
                  <a:pt x="5719" y="11622"/>
                  <a:pt x="5004" y="10308"/>
                </a:cubicBezTo>
                <a:cubicBezTo>
                  <a:pt x="3568" y="7640"/>
                  <a:pt x="5609" y="4587"/>
                  <a:pt x="8388" y="4587"/>
                </a:cubicBezTo>
                <a:close/>
                <a:moveTo>
                  <a:pt x="6572" y="0"/>
                </a:moveTo>
                <a:lnTo>
                  <a:pt x="2369" y="2235"/>
                </a:lnTo>
                <a:lnTo>
                  <a:pt x="3070" y="3503"/>
                </a:lnTo>
                <a:cubicBezTo>
                  <a:pt x="3270" y="3903"/>
                  <a:pt x="3236" y="4337"/>
                  <a:pt x="3003" y="4704"/>
                </a:cubicBezTo>
                <a:cubicBezTo>
                  <a:pt x="2869" y="4904"/>
                  <a:pt x="2736" y="5104"/>
                  <a:pt x="2636" y="5304"/>
                </a:cubicBezTo>
                <a:cubicBezTo>
                  <a:pt x="2402" y="5671"/>
                  <a:pt x="2035" y="5905"/>
                  <a:pt x="1602" y="5905"/>
                </a:cubicBezTo>
                <a:lnTo>
                  <a:pt x="134" y="5838"/>
                </a:lnTo>
                <a:lnTo>
                  <a:pt x="1" y="10608"/>
                </a:lnTo>
                <a:lnTo>
                  <a:pt x="1435" y="10641"/>
                </a:lnTo>
                <a:cubicBezTo>
                  <a:pt x="1869" y="10675"/>
                  <a:pt x="2236" y="10941"/>
                  <a:pt x="2436" y="11308"/>
                </a:cubicBezTo>
                <a:cubicBezTo>
                  <a:pt x="2469" y="11408"/>
                  <a:pt x="2536" y="11542"/>
                  <a:pt x="2603" y="11642"/>
                </a:cubicBezTo>
                <a:cubicBezTo>
                  <a:pt x="2636" y="11742"/>
                  <a:pt x="2703" y="11842"/>
                  <a:pt x="2769" y="11942"/>
                </a:cubicBezTo>
                <a:cubicBezTo>
                  <a:pt x="2969" y="12309"/>
                  <a:pt x="2969" y="12743"/>
                  <a:pt x="2769" y="13110"/>
                </a:cubicBezTo>
                <a:lnTo>
                  <a:pt x="2002" y="14344"/>
                </a:lnTo>
                <a:lnTo>
                  <a:pt x="6038" y="16846"/>
                </a:lnTo>
                <a:lnTo>
                  <a:pt x="6806" y="15611"/>
                </a:lnTo>
                <a:cubicBezTo>
                  <a:pt x="7022" y="15271"/>
                  <a:pt x="7382" y="15074"/>
                  <a:pt x="7780" y="15074"/>
                </a:cubicBezTo>
                <a:cubicBezTo>
                  <a:pt x="7811" y="15074"/>
                  <a:pt x="7842" y="15075"/>
                  <a:pt x="7873" y="15078"/>
                </a:cubicBezTo>
                <a:cubicBezTo>
                  <a:pt x="8106" y="15078"/>
                  <a:pt x="8340" y="15111"/>
                  <a:pt x="8607" y="15111"/>
                </a:cubicBezTo>
                <a:cubicBezTo>
                  <a:pt x="8632" y="15109"/>
                  <a:pt x="8658" y="15108"/>
                  <a:pt x="8683" y="15108"/>
                </a:cubicBezTo>
                <a:cubicBezTo>
                  <a:pt x="9057" y="15108"/>
                  <a:pt x="9420" y="15335"/>
                  <a:pt x="9608" y="15678"/>
                </a:cubicBezTo>
                <a:lnTo>
                  <a:pt x="10308" y="16979"/>
                </a:lnTo>
                <a:lnTo>
                  <a:pt x="14511" y="14711"/>
                </a:lnTo>
                <a:lnTo>
                  <a:pt x="13811" y="13443"/>
                </a:lnTo>
                <a:cubicBezTo>
                  <a:pt x="13610" y="13076"/>
                  <a:pt x="13610" y="12609"/>
                  <a:pt x="13877" y="12276"/>
                </a:cubicBezTo>
                <a:cubicBezTo>
                  <a:pt x="14011" y="12076"/>
                  <a:pt x="14144" y="11875"/>
                  <a:pt x="14244" y="11675"/>
                </a:cubicBezTo>
                <a:cubicBezTo>
                  <a:pt x="14444" y="11308"/>
                  <a:pt x="14845" y="11075"/>
                  <a:pt x="15278" y="11075"/>
                </a:cubicBezTo>
                <a:lnTo>
                  <a:pt x="16746" y="11108"/>
                </a:lnTo>
                <a:lnTo>
                  <a:pt x="16879" y="6372"/>
                </a:lnTo>
                <a:lnTo>
                  <a:pt x="15412" y="6338"/>
                </a:lnTo>
                <a:cubicBezTo>
                  <a:pt x="14978" y="6305"/>
                  <a:pt x="14611" y="6038"/>
                  <a:pt x="14444" y="5671"/>
                </a:cubicBezTo>
                <a:cubicBezTo>
                  <a:pt x="14378" y="5538"/>
                  <a:pt x="14344" y="5438"/>
                  <a:pt x="14278" y="5337"/>
                </a:cubicBezTo>
                <a:cubicBezTo>
                  <a:pt x="14211" y="5237"/>
                  <a:pt x="14177" y="5137"/>
                  <a:pt x="14111" y="5037"/>
                </a:cubicBezTo>
                <a:cubicBezTo>
                  <a:pt x="13877" y="4670"/>
                  <a:pt x="13877" y="4237"/>
                  <a:pt x="14111" y="3870"/>
                </a:cubicBezTo>
                <a:lnTo>
                  <a:pt x="14878" y="2602"/>
                </a:lnTo>
                <a:lnTo>
                  <a:pt x="10842" y="100"/>
                </a:lnTo>
                <a:lnTo>
                  <a:pt x="10075" y="1368"/>
                </a:lnTo>
                <a:cubicBezTo>
                  <a:pt x="9868" y="1663"/>
                  <a:pt x="9505" y="1880"/>
                  <a:pt x="9147" y="1880"/>
                </a:cubicBezTo>
                <a:cubicBezTo>
                  <a:pt x="9100" y="1880"/>
                  <a:pt x="9053" y="1876"/>
                  <a:pt x="9007" y="1868"/>
                </a:cubicBezTo>
                <a:lnTo>
                  <a:pt x="8273" y="1868"/>
                </a:lnTo>
                <a:cubicBezTo>
                  <a:pt x="7873" y="1868"/>
                  <a:pt x="7473" y="1635"/>
                  <a:pt x="7273" y="1268"/>
                </a:cubicBezTo>
                <a:lnTo>
                  <a:pt x="657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1144535" y="4057675"/>
            <a:ext cx="417123" cy="414851"/>
          </a:xfrm>
          <a:custGeom>
            <a:avLst/>
            <a:gdLst/>
            <a:ahLst/>
            <a:cxnLst/>
            <a:rect l="l" t="t" r="r" b="b"/>
            <a:pathLst>
              <a:path w="11809" h="11743" extrusionOk="0">
                <a:moveTo>
                  <a:pt x="5936" y="3141"/>
                </a:moveTo>
                <a:cubicBezTo>
                  <a:pt x="6607" y="3141"/>
                  <a:pt x="7289" y="3387"/>
                  <a:pt x="7839" y="3937"/>
                </a:cubicBezTo>
                <a:cubicBezTo>
                  <a:pt x="9574" y="5671"/>
                  <a:pt x="8339" y="8607"/>
                  <a:pt x="5904" y="8607"/>
                </a:cubicBezTo>
                <a:cubicBezTo>
                  <a:pt x="4403" y="8607"/>
                  <a:pt x="3169" y="7373"/>
                  <a:pt x="3169" y="5872"/>
                </a:cubicBezTo>
                <a:cubicBezTo>
                  <a:pt x="3169" y="4223"/>
                  <a:pt x="4529" y="3141"/>
                  <a:pt x="5936" y="3141"/>
                </a:cubicBezTo>
                <a:close/>
                <a:moveTo>
                  <a:pt x="4270" y="1"/>
                </a:moveTo>
                <a:lnTo>
                  <a:pt x="4270" y="1001"/>
                </a:lnTo>
                <a:cubicBezTo>
                  <a:pt x="4270" y="1302"/>
                  <a:pt x="4103" y="1569"/>
                  <a:pt x="3836" y="1735"/>
                </a:cubicBezTo>
                <a:cubicBezTo>
                  <a:pt x="3669" y="1802"/>
                  <a:pt x="3536" y="1869"/>
                  <a:pt x="3402" y="1969"/>
                </a:cubicBezTo>
                <a:cubicBezTo>
                  <a:pt x="3279" y="2057"/>
                  <a:pt x="3128" y="2098"/>
                  <a:pt x="2974" y="2098"/>
                </a:cubicBezTo>
                <a:cubicBezTo>
                  <a:pt x="2835" y="2098"/>
                  <a:pt x="2695" y="2065"/>
                  <a:pt x="2569" y="2002"/>
                </a:cubicBezTo>
                <a:lnTo>
                  <a:pt x="1701" y="1502"/>
                </a:lnTo>
                <a:lnTo>
                  <a:pt x="33" y="4371"/>
                </a:lnTo>
                <a:lnTo>
                  <a:pt x="901" y="4871"/>
                </a:lnTo>
                <a:cubicBezTo>
                  <a:pt x="1168" y="5038"/>
                  <a:pt x="1301" y="5305"/>
                  <a:pt x="1301" y="5605"/>
                </a:cubicBezTo>
                <a:lnTo>
                  <a:pt x="1301" y="5872"/>
                </a:lnTo>
                <a:lnTo>
                  <a:pt x="1301" y="6105"/>
                </a:lnTo>
                <a:cubicBezTo>
                  <a:pt x="1301" y="6405"/>
                  <a:pt x="1168" y="6706"/>
                  <a:pt x="901" y="6839"/>
                </a:cubicBezTo>
                <a:lnTo>
                  <a:pt x="0" y="7373"/>
                </a:lnTo>
                <a:lnTo>
                  <a:pt x="1668" y="10241"/>
                </a:lnTo>
                <a:lnTo>
                  <a:pt x="2535" y="9741"/>
                </a:lnTo>
                <a:cubicBezTo>
                  <a:pt x="2655" y="9666"/>
                  <a:pt x="2789" y="9631"/>
                  <a:pt x="2921" y="9631"/>
                </a:cubicBezTo>
                <a:cubicBezTo>
                  <a:pt x="3082" y="9631"/>
                  <a:pt x="3241" y="9683"/>
                  <a:pt x="3369" y="9774"/>
                </a:cubicBezTo>
                <a:cubicBezTo>
                  <a:pt x="3503" y="9841"/>
                  <a:pt x="3636" y="9941"/>
                  <a:pt x="3803" y="10008"/>
                </a:cubicBezTo>
                <a:cubicBezTo>
                  <a:pt x="4070" y="10141"/>
                  <a:pt x="4236" y="10408"/>
                  <a:pt x="4270" y="10742"/>
                </a:cubicBezTo>
                <a:lnTo>
                  <a:pt x="4270" y="11742"/>
                </a:lnTo>
                <a:lnTo>
                  <a:pt x="7605" y="11742"/>
                </a:lnTo>
                <a:lnTo>
                  <a:pt x="7605" y="10742"/>
                </a:lnTo>
                <a:cubicBezTo>
                  <a:pt x="7572" y="10442"/>
                  <a:pt x="7739" y="10175"/>
                  <a:pt x="8006" y="10008"/>
                </a:cubicBezTo>
                <a:cubicBezTo>
                  <a:pt x="8139" y="9941"/>
                  <a:pt x="8273" y="9874"/>
                  <a:pt x="8439" y="9774"/>
                </a:cubicBezTo>
                <a:cubicBezTo>
                  <a:pt x="8563" y="9686"/>
                  <a:pt x="8714" y="9645"/>
                  <a:pt x="8868" y="9645"/>
                </a:cubicBezTo>
                <a:cubicBezTo>
                  <a:pt x="9006" y="9645"/>
                  <a:pt x="9147" y="9678"/>
                  <a:pt x="9273" y="9741"/>
                </a:cubicBezTo>
                <a:lnTo>
                  <a:pt x="10141" y="10241"/>
                </a:lnTo>
                <a:lnTo>
                  <a:pt x="11808" y="7373"/>
                </a:lnTo>
                <a:lnTo>
                  <a:pt x="10941" y="6839"/>
                </a:lnTo>
                <a:cubicBezTo>
                  <a:pt x="10674" y="6706"/>
                  <a:pt x="10508" y="6405"/>
                  <a:pt x="10541" y="6105"/>
                </a:cubicBezTo>
                <a:lnTo>
                  <a:pt x="10541" y="5872"/>
                </a:lnTo>
                <a:lnTo>
                  <a:pt x="10541" y="5638"/>
                </a:lnTo>
                <a:cubicBezTo>
                  <a:pt x="10508" y="5338"/>
                  <a:pt x="10674" y="5038"/>
                  <a:pt x="10941" y="4904"/>
                </a:cubicBezTo>
                <a:lnTo>
                  <a:pt x="11808" y="4371"/>
                </a:lnTo>
                <a:lnTo>
                  <a:pt x="10141" y="1502"/>
                </a:lnTo>
                <a:lnTo>
                  <a:pt x="9273" y="2002"/>
                </a:lnTo>
                <a:cubicBezTo>
                  <a:pt x="9147" y="2065"/>
                  <a:pt x="9006" y="2098"/>
                  <a:pt x="8868" y="2098"/>
                </a:cubicBezTo>
                <a:cubicBezTo>
                  <a:pt x="8714" y="2098"/>
                  <a:pt x="8563" y="2057"/>
                  <a:pt x="8439" y="1969"/>
                </a:cubicBezTo>
                <a:cubicBezTo>
                  <a:pt x="8306" y="1869"/>
                  <a:pt x="8173" y="1802"/>
                  <a:pt x="8006" y="1735"/>
                </a:cubicBezTo>
                <a:cubicBezTo>
                  <a:pt x="7739" y="1569"/>
                  <a:pt x="7605" y="1302"/>
                  <a:pt x="7605" y="1001"/>
                </a:cubicBezTo>
                <a:lnTo>
                  <a:pt x="76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323350" y="556420"/>
            <a:ext cx="1193469" cy="1034437"/>
          </a:xfrm>
          <a:custGeom>
            <a:avLst/>
            <a:gdLst/>
            <a:ahLst/>
            <a:cxnLst/>
            <a:rect l="l" t="t" r="r" b="b"/>
            <a:pathLst>
              <a:path w="31657" h="27435" extrusionOk="0">
                <a:moveTo>
                  <a:pt x="18080" y="0"/>
                </a:moveTo>
                <a:cubicBezTo>
                  <a:pt x="6338" y="0"/>
                  <a:pt x="0" y="13777"/>
                  <a:pt x="7673" y="22683"/>
                </a:cubicBezTo>
                <a:cubicBezTo>
                  <a:pt x="10313" y="25751"/>
                  <a:pt x="14129" y="27435"/>
                  <a:pt x="18062" y="27435"/>
                </a:cubicBezTo>
                <a:cubicBezTo>
                  <a:pt x="19347" y="27435"/>
                  <a:pt x="20644" y="27255"/>
                  <a:pt x="21916" y="26886"/>
                </a:cubicBezTo>
                <a:cubicBezTo>
                  <a:pt x="27053" y="25418"/>
                  <a:pt x="30856" y="21048"/>
                  <a:pt x="31656" y="15745"/>
                </a:cubicBezTo>
                <a:lnTo>
                  <a:pt x="18080" y="13710"/>
                </a:lnTo>
                <a:lnTo>
                  <a:pt x="1808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110583" y="450776"/>
            <a:ext cx="518149" cy="593665"/>
          </a:xfrm>
          <a:custGeom>
            <a:avLst/>
            <a:gdLst/>
            <a:ahLst/>
            <a:cxnLst/>
            <a:rect l="l" t="t" r="r" b="b"/>
            <a:pathLst>
              <a:path w="13744" h="15745" extrusionOk="0">
                <a:moveTo>
                  <a:pt x="0" y="0"/>
                </a:moveTo>
                <a:lnTo>
                  <a:pt x="0" y="13710"/>
                </a:lnTo>
                <a:lnTo>
                  <a:pt x="13576" y="15745"/>
                </a:lnTo>
                <a:cubicBezTo>
                  <a:pt x="13676" y="15078"/>
                  <a:pt x="13743" y="14377"/>
                  <a:pt x="13743" y="13710"/>
                </a:cubicBezTo>
                <a:cubicBezTo>
                  <a:pt x="13743" y="6138"/>
                  <a:pt x="7572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1899476" y="1973675"/>
            <a:ext cx="2543700" cy="4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ctrTitle" idx="2"/>
          </p:nvPr>
        </p:nvSpPr>
        <p:spPr>
          <a:xfrm>
            <a:off x="1899476" y="3625975"/>
            <a:ext cx="2543700" cy="4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ctrTitle" idx="3"/>
          </p:nvPr>
        </p:nvSpPr>
        <p:spPr>
          <a:xfrm>
            <a:off x="4700824" y="1976125"/>
            <a:ext cx="2543700" cy="4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ctrTitle" idx="4"/>
          </p:nvPr>
        </p:nvSpPr>
        <p:spPr>
          <a:xfrm>
            <a:off x="4700824" y="3628425"/>
            <a:ext cx="2543700" cy="4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1899476" y="2387325"/>
            <a:ext cx="25437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5"/>
          </p:nvPr>
        </p:nvSpPr>
        <p:spPr>
          <a:xfrm>
            <a:off x="1899476" y="4043450"/>
            <a:ext cx="25437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ubTitle" idx="6"/>
          </p:nvPr>
        </p:nvSpPr>
        <p:spPr>
          <a:xfrm>
            <a:off x="4700824" y="2389775"/>
            <a:ext cx="25437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7"/>
          </p:nvPr>
        </p:nvSpPr>
        <p:spPr>
          <a:xfrm>
            <a:off x="4700824" y="4045900"/>
            <a:ext cx="25437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8" hasCustomPrompt="1"/>
          </p:nvPr>
        </p:nvSpPr>
        <p:spPr>
          <a:xfrm>
            <a:off x="2740676" y="1561225"/>
            <a:ext cx="8613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9" hasCustomPrompt="1"/>
          </p:nvPr>
        </p:nvSpPr>
        <p:spPr>
          <a:xfrm>
            <a:off x="5542024" y="1561234"/>
            <a:ext cx="8613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13" hasCustomPrompt="1"/>
          </p:nvPr>
        </p:nvSpPr>
        <p:spPr>
          <a:xfrm>
            <a:off x="2740676" y="3218622"/>
            <a:ext cx="861300" cy="4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14" hasCustomPrompt="1"/>
          </p:nvPr>
        </p:nvSpPr>
        <p:spPr>
          <a:xfrm>
            <a:off x="5542024" y="3219156"/>
            <a:ext cx="8613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15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033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1046531">
            <a:off x="7205745" y="812597"/>
            <a:ext cx="1069941" cy="1038768"/>
          </a:xfrm>
          <a:custGeom>
            <a:avLst/>
            <a:gdLst/>
            <a:ahLst/>
            <a:cxnLst/>
            <a:rect l="l" t="t" r="r" b="b"/>
            <a:pathLst>
              <a:path w="24919" h="24193" extrusionOk="0">
                <a:moveTo>
                  <a:pt x="12443" y="1"/>
                </a:moveTo>
                <a:cubicBezTo>
                  <a:pt x="6092" y="1"/>
                  <a:pt x="787" y="4971"/>
                  <a:pt x="401" y="11364"/>
                </a:cubicBezTo>
                <a:cubicBezTo>
                  <a:pt x="1" y="18036"/>
                  <a:pt x="5071" y="23773"/>
                  <a:pt x="11743" y="24174"/>
                </a:cubicBezTo>
                <a:cubicBezTo>
                  <a:pt x="11970" y="24186"/>
                  <a:pt x="12197" y="24192"/>
                  <a:pt x="12423" y="24192"/>
                </a:cubicBezTo>
                <a:cubicBezTo>
                  <a:pt x="18797" y="24192"/>
                  <a:pt x="24132" y="19242"/>
                  <a:pt x="24518" y="12799"/>
                </a:cubicBezTo>
                <a:cubicBezTo>
                  <a:pt x="24919" y="6127"/>
                  <a:pt x="19848" y="423"/>
                  <a:pt x="13177" y="23"/>
                </a:cubicBezTo>
                <a:cubicBezTo>
                  <a:pt x="12931" y="8"/>
                  <a:pt x="12686" y="1"/>
                  <a:pt x="124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46594">
            <a:off x="4475786" y="945456"/>
            <a:ext cx="317511" cy="270986"/>
          </a:xfrm>
          <a:custGeom>
            <a:avLst/>
            <a:gdLst/>
            <a:ahLst/>
            <a:cxnLst/>
            <a:rect l="l" t="t" r="r" b="b"/>
            <a:pathLst>
              <a:path w="15345" h="13098" extrusionOk="0">
                <a:moveTo>
                  <a:pt x="4109" y="1"/>
                </a:moveTo>
                <a:cubicBezTo>
                  <a:pt x="3867" y="1"/>
                  <a:pt x="3610" y="39"/>
                  <a:pt x="3336" y="121"/>
                </a:cubicBezTo>
                <a:cubicBezTo>
                  <a:pt x="934" y="855"/>
                  <a:pt x="0" y="4158"/>
                  <a:pt x="1501" y="7226"/>
                </a:cubicBezTo>
                <a:cubicBezTo>
                  <a:pt x="3336" y="10929"/>
                  <a:pt x="7672" y="13097"/>
                  <a:pt x="7672" y="13097"/>
                </a:cubicBezTo>
                <a:cubicBezTo>
                  <a:pt x="7672" y="13097"/>
                  <a:pt x="12009" y="10929"/>
                  <a:pt x="13843" y="7226"/>
                </a:cubicBezTo>
                <a:cubicBezTo>
                  <a:pt x="15345" y="4158"/>
                  <a:pt x="14377" y="855"/>
                  <a:pt x="11975" y="121"/>
                </a:cubicBezTo>
                <a:cubicBezTo>
                  <a:pt x="11702" y="39"/>
                  <a:pt x="11444" y="1"/>
                  <a:pt x="11202" y="1"/>
                </a:cubicBezTo>
                <a:cubicBezTo>
                  <a:pt x="8402" y="1"/>
                  <a:pt x="7639" y="5058"/>
                  <a:pt x="7639" y="5058"/>
                </a:cubicBezTo>
                <a:cubicBezTo>
                  <a:pt x="7639" y="5058"/>
                  <a:pt x="6904" y="1"/>
                  <a:pt x="4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451125" y="4256062"/>
            <a:ext cx="4397658" cy="213430"/>
          </a:xfrm>
          <a:custGeom>
            <a:avLst/>
            <a:gdLst/>
            <a:ahLst/>
            <a:cxnLst/>
            <a:rect l="l" t="t" r="r" b="b"/>
            <a:pathLst>
              <a:path w="173958" h="11543" extrusionOk="0">
                <a:moveTo>
                  <a:pt x="86963" y="1"/>
                </a:moveTo>
                <a:cubicBezTo>
                  <a:pt x="38928" y="1"/>
                  <a:pt x="0" y="2569"/>
                  <a:pt x="0" y="5772"/>
                </a:cubicBezTo>
                <a:cubicBezTo>
                  <a:pt x="0" y="8974"/>
                  <a:pt x="38928" y="11543"/>
                  <a:pt x="86963" y="11543"/>
                </a:cubicBezTo>
                <a:cubicBezTo>
                  <a:pt x="134997" y="11543"/>
                  <a:pt x="173958" y="8974"/>
                  <a:pt x="173958" y="5772"/>
                </a:cubicBezTo>
                <a:cubicBezTo>
                  <a:pt x="173958" y="2569"/>
                  <a:pt x="134997" y="1"/>
                  <a:pt x="86963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406675" y="2105375"/>
            <a:ext cx="3024300" cy="11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406375" y="3295275"/>
            <a:ext cx="3024300" cy="7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latin typeface="Hind Guntur"/>
                <a:ea typeface="Hind Guntur"/>
                <a:cs typeface="Hind Guntur"/>
                <a:sym typeface="Hind Guntu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18863" y="958638"/>
            <a:ext cx="10437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995598" y="648125"/>
            <a:ext cx="680622" cy="675372"/>
          </a:xfrm>
          <a:custGeom>
            <a:avLst/>
            <a:gdLst/>
            <a:ahLst/>
            <a:cxnLst/>
            <a:rect l="l" t="t" r="r" b="b"/>
            <a:pathLst>
              <a:path w="21650" h="21483" extrusionOk="0">
                <a:moveTo>
                  <a:pt x="10862" y="5719"/>
                </a:moveTo>
                <a:cubicBezTo>
                  <a:pt x="12093" y="5719"/>
                  <a:pt x="13351" y="6179"/>
                  <a:pt x="14378" y="7206"/>
                </a:cubicBezTo>
                <a:cubicBezTo>
                  <a:pt x="17513" y="10341"/>
                  <a:pt x="15278" y="15745"/>
                  <a:pt x="10842" y="15745"/>
                </a:cubicBezTo>
                <a:cubicBezTo>
                  <a:pt x="8073" y="15745"/>
                  <a:pt x="5805" y="13510"/>
                  <a:pt x="5838" y="10741"/>
                </a:cubicBezTo>
                <a:cubicBezTo>
                  <a:pt x="5838" y="7720"/>
                  <a:pt x="8293" y="5719"/>
                  <a:pt x="10862" y="5719"/>
                </a:cubicBezTo>
                <a:close/>
                <a:moveTo>
                  <a:pt x="7773" y="0"/>
                </a:moveTo>
                <a:lnTo>
                  <a:pt x="7773" y="1868"/>
                </a:lnTo>
                <a:cubicBezTo>
                  <a:pt x="7773" y="2402"/>
                  <a:pt x="7473" y="2902"/>
                  <a:pt x="6973" y="3169"/>
                </a:cubicBezTo>
                <a:cubicBezTo>
                  <a:pt x="6706" y="3303"/>
                  <a:pt x="6439" y="3436"/>
                  <a:pt x="6172" y="3603"/>
                </a:cubicBezTo>
                <a:cubicBezTo>
                  <a:pt x="5936" y="3766"/>
                  <a:pt x="5651" y="3851"/>
                  <a:pt x="5364" y="3851"/>
                </a:cubicBezTo>
                <a:cubicBezTo>
                  <a:pt x="5125" y="3851"/>
                  <a:pt x="4884" y="3791"/>
                  <a:pt x="4671" y="3670"/>
                </a:cubicBezTo>
                <a:lnTo>
                  <a:pt x="3036" y="2736"/>
                </a:lnTo>
                <a:lnTo>
                  <a:pt x="1" y="8006"/>
                </a:lnTo>
                <a:lnTo>
                  <a:pt x="1602" y="8940"/>
                </a:lnTo>
                <a:cubicBezTo>
                  <a:pt x="2069" y="9207"/>
                  <a:pt x="2369" y="9741"/>
                  <a:pt x="2336" y="10274"/>
                </a:cubicBezTo>
                <a:lnTo>
                  <a:pt x="2336" y="10741"/>
                </a:lnTo>
                <a:lnTo>
                  <a:pt x="2336" y="11175"/>
                </a:lnTo>
                <a:cubicBezTo>
                  <a:pt x="2369" y="11742"/>
                  <a:pt x="2069" y="12243"/>
                  <a:pt x="1602" y="12543"/>
                </a:cubicBezTo>
                <a:lnTo>
                  <a:pt x="1" y="13477"/>
                </a:lnTo>
                <a:lnTo>
                  <a:pt x="3036" y="18747"/>
                </a:lnTo>
                <a:lnTo>
                  <a:pt x="4638" y="17813"/>
                </a:lnTo>
                <a:cubicBezTo>
                  <a:pt x="4850" y="17691"/>
                  <a:pt x="5091" y="17632"/>
                  <a:pt x="5334" y="17632"/>
                </a:cubicBezTo>
                <a:cubicBezTo>
                  <a:pt x="5624" y="17632"/>
                  <a:pt x="5918" y="17717"/>
                  <a:pt x="6172" y="17880"/>
                </a:cubicBezTo>
                <a:cubicBezTo>
                  <a:pt x="6405" y="18047"/>
                  <a:pt x="6672" y="18180"/>
                  <a:pt x="6939" y="18347"/>
                </a:cubicBezTo>
                <a:cubicBezTo>
                  <a:pt x="7440" y="18580"/>
                  <a:pt x="7740" y="19081"/>
                  <a:pt x="7740" y="19614"/>
                </a:cubicBezTo>
                <a:lnTo>
                  <a:pt x="7740" y="21482"/>
                </a:lnTo>
                <a:lnTo>
                  <a:pt x="13877" y="21482"/>
                </a:lnTo>
                <a:lnTo>
                  <a:pt x="13877" y="19614"/>
                </a:lnTo>
                <a:cubicBezTo>
                  <a:pt x="13877" y="19081"/>
                  <a:pt x="14178" y="18580"/>
                  <a:pt x="14678" y="18347"/>
                </a:cubicBezTo>
                <a:cubicBezTo>
                  <a:pt x="14945" y="18180"/>
                  <a:pt x="15212" y="18047"/>
                  <a:pt x="15445" y="17880"/>
                </a:cubicBezTo>
                <a:cubicBezTo>
                  <a:pt x="15699" y="17717"/>
                  <a:pt x="15993" y="17632"/>
                  <a:pt x="16283" y="17632"/>
                </a:cubicBezTo>
                <a:cubicBezTo>
                  <a:pt x="16526" y="17632"/>
                  <a:pt x="16767" y="17691"/>
                  <a:pt x="16980" y="17813"/>
                </a:cubicBezTo>
                <a:lnTo>
                  <a:pt x="18581" y="18747"/>
                </a:lnTo>
                <a:lnTo>
                  <a:pt x="21650" y="13477"/>
                </a:lnTo>
                <a:lnTo>
                  <a:pt x="20015" y="12543"/>
                </a:lnTo>
                <a:cubicBezTo>
                  <a:pt x="19548" y="12276"/>
                  <a:pt x="19281" y="11742"/>
                  <a:pt x="19315" y="11208"/>
                </a:cubicBezTo>
                <a:lnTo>
                  <a:pt x="19315" y="10741"/>
                </a:lnTo>
                <a:lnTo>
                  <a:pt x="19315" y="10308"/>
                </a:lnTo>
                <a:cubicBezTo>
                  <a:pt x="19281" y="9741"/>
                  <a:pt x="19548" y="9240"/>
                  <a:pt x="20015" y="8940"/>
                </a:cubicBezTo>
                <a:lnTo>
                  <a:pt x="21650" y="8006"/>
                </a:lnTo>
                <a:lnTo>
                  <a:pt x="18614" y="2736"/>
                </a:lnTo>
                <a:lnTo>
                  <a:pt x="16980" y="3670"/>
                </a:lnTo>
                <a:cubicBezTo>
                  <a:pt x="16767" y="3791"/>
                  <a:pt x="16526" y="3851"/>
                  <a:pt x="16283" y="3851"/>
                </a:cubicBezTo>
                <a:cubicBezTo>
                  <a:pt x="15993" y="3851"/>
                  <a:pt x="15699" y="3766"/>
                  <a:pt x="15445" y="3603"/>
                </a:cubicBezTo>
                <a:cubicBezTo>
                  <a:pt x="15212" y="3436"/>
                  <a:pt x="14945" y="3303"/>
                  <a:pt x="14678" y="3169"/>
                </a:cubicBezTo>
                <a:cubicBezTo>
                  <a:pt x="14178" y="2902"/>
                  <a:pt x="13877" y="2402"/>
                  <a:pt x="13877" y="1868"/>
                </a:cubicBezTo>
                <a:lnTo>
                  <a:pt x="138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168213" y="4317446"/>
            <a:ext cx="527373" cy="530583"/>
          </a:xfrm>
          <a:custGeom>
            <a:avLst/>
            <a:gdLst/>
            <a:ahLst/>
            <a:cxnLst/>
            <a:rect l="l" t="t" r="r" b="b"/>
            <a:pathLst>
              <a:path w="16880" h="16980" extrusionOk="0">
                <a:moveTo>
                  <a:pt x="8388" y="4587"/>
                </a:moveTo>
                <a:cubicBezTo>
                  <a:pt x="8772" y="4587"/>
                  <a:pt x="9170" y="4645"/>
                  <a:pt x="9574" y="4770"/>
                </a:cubicBezTo>
                <a:cubicBezTo>
                  <a:pt x="12877" y="5771"/>
                  <a:pt x="13344" y="10274"/>
                  <a:pt x="10275" y="11909"/>
                </a:cubicBezTo>
                <a:cubicBezTo>
                  <a:pt x="9688" y="12228"/>
                  <a:pt x="9060" y="12379"/>
                  <a:pt x="8441" y="12379"/>
                </a:cubicBezTo>
                <a:cubicBezTo>
                  <a:pt x="7056" y="12379"/>
                  <a:pt x="5719" y="11622"/>
                  <a:pt x="5004" y="10308"/>
                </a:cubicBezTo>
                <a:cubicBezTo>
                  <a:pt x="3568" y="7640"/>
                  <a:pt x="5609" y="4587"/>
                  <a:pt x="8388" y="4587"/>
                </a:cubicBezTo>
                <a:close/>
                <a:moveTo>
                  <a:pt x="6572" y="0"/>
                </a:moveTo>
                <a:lnTo>
                  <a:pt x="2369" y="2235"/>
                </a:lnTo>
                <a:lnTo>
                  <a:pt x="3070" y="3503"/>
                </a:lnTo>
                <a:cubicBezTo>
                  <a:pt x="3270" y="3903"/>
                  <a:pt x="3236" y="4337"/>
                  <a:pt x="3003" y="4704"/>
                </a:cubicBezTo>
                <a:cubicBezTo>
                  <a:pt x="2869" y="4904"/>
                  <a:pt x="2736" y="5104"/>
                  <a:pt x="2636" y="5304"/>
                </a:cubicBezTo>
                <a:cubicBezTo>
                  <a:pt x="2402" y="5671"/>
                  <a:pt x="2035" y="5905"/>
                  <a:pt x="1602" y="5905"/>
                </a:cubicBezTo>
                <a:lnTo>
                  <a:pt x="134" y="5838"/>
                </a:lnTo>
                <a:lnTo>
                  <a:pt x="1" y="10608"/>
                </a:lnTo>
                <a:lnTo>
                  <a:pt x="1435" y="10641"/>
                </a:lnTo>
                <a:cubicBezTo>
                  <a:pt x="1869" y="10675"/>
                  <a:pt x="2236" y="10941"/>
                  <a:pt x="2436" y="11308"/>
                </a:cubicBezTo>
                <a:cubicBezTo>
                  <a:pt x="2469" y="11408"/>
                  <a:pt x="2536" y="11542"/>
                  <a:pt x="2603" y="11642"/>
                </a:cubicBezTo>
                <a:cubicBezTo>
                  <a:pt x="2636" y="11742"/>
                  <a:pt x="2703" y="11842"/>
                  <a:pt x="2769" y="11942"/>
                </a:cubicBezTo>
                <a:cubicBezTo>
                  <a:pt x="2969" y="12309"/>
                  <a:pt x="2969" y="12743"/>
                  <a:pt x="2769" y="13110"/>
                </a:cubicBezTo>
                <a:lnTo>
                  <a:pt x="2002" y="14344"/>
                </a:lnTo>
                <a:lnTo>
                  <a:pt x="6038" y="16846"/>
                </a:lnTo>
                <a:lnTo>
                  <a:pt x="6806" y="15611"/>
                </a:lnTo>
                <a:cubicBezTo>
                  <a:pt x="7022" y="15271"/>
                  <a:pt x="7382" y="15074"/>
                  <a:pt x="7780" y="15074"/>
                </a:cubicBezTo>
                <a:cubicBezTo>
                  <a:pt x="7811" y="15074"/>
                  <a:pt x="7842" y="15075"/>
                  <a:pt x="7873" y="15078"/>
                </a:cubicBezTo>
                <a:cubicBezTo>
                  <a:pt x="8106" y="15078"/>
                  <a:pt x="8340" y="15111"/>
                  <a:pt x="8607" y="15111"/>
                </a:cubicBezTo>
                <a:cubicBezTo>
                  <a:pt x="8632" y="15109"/>
                  <a:pt x="8658" y="15108"/>
                  <a:pt x="8683" y="15108"/>
                </a:cubicBezTo>
                <a:cubicBezTo>
                  <a:pt x="9057" y="15108"/>
                  <a:pt x="9420" y="15335"/>
                  <a:pt x="9608" y="15678"/>
                </a:cubicBezTo>
                <a:lnTo>
                  <a:pt x="10308" y="16979"/>
                </a:lnTo>
                <a:lnTo>
                  <a:pt x="14511" y="14711"/>
                </a:lnTo>
                <a:lnTo>
                  <a:pt x="13811" y="13443"/>
                </a:lnTo>
                <a:cubicBezTo>
                  <a:pt x="13610" y="13076"/>
                  <a:pt x="13610" y="12609"/>
                  <a:pt x="13877" y="12276"/>
                </a:cubicBezTo>
                <a:cubicBezTo>
                  <a:pt x="14011" y="12076"/>
                  <a:pt x="14144" y="11875"/>
                  <a:pt x="14244" y="11675"/>
                </a:cubicBezTo>
                <a:cubicBezTo>
                  <a:pt x="14444" y="11308"/>
                  <a:pt x="14845" y="11075"/>
                  <a:pt x="15278" y="11075"/>
                </a:cubicBezTo>
                <a:lnTo>
                  <a:pt x="16746" y="11108"/>
                </a:lnTo>
                <a:lnTo>
                  <a:pt x="16879" y="6372"/>
                </a:lnTo>
                <a:lnTo>
                  <a:pt x="15412" y="6338"/>
                </a:lnTo>
                <a:cubicBezTo>
                  <a:pt x="14978" y="6305"/>
                  <a:pt x="14611" y="6038"/>
                  <a:pt x="14444" y="5671"/>
                </a:cubicBezTo>
                <a:cubicBezTo>
                  <a:pt x="14378" y="5538"/>
                  <a:pt x="14344" y="5438"/>
                  <a:pt x="14278" y="5337"/>
                </a:cubicBezTo>
                <a:cubicBezTo>
                  <a:pt x="14211" y="5237"/>
                  <a:pt x="14177" y="5137"/>
                  <a:pt x="14111" y="5037"/>
                </a:cubicBezTo>
                <a:cubicBezTo>
                  <a:pt x="13877" y="4670"/>
                  <a:pt x="13877" y="4237"/>
                  <a:pt x="14111" y="3870"/>
                </a:cubicBezTo>
                <a:lnTo>
                  <a:pt x="14878" y="2602"/>
                </a:lnTo>
                <a:lnTo>
                  <a:pt x="10842" y="100"/>
                </a:lnTo>
                <a:lnTo>
                  <a:pt x="10075" y="1368"/>
                </a:lnTo>
                <a:cubicBezTo>
                  <a:pt x="9868" y="1663"/>
                  <a:pt x="9505" y="1880"/>
                  <a:pt x="9147" y="1880"/>
                </a:cubicBezTo>
                <a:cubicBezTo>
                  <a:pt x="9100" y="1880"/>
                  <a:pt x="9053" y="1876"/>
                  <a:pt x="9007" y="1868"/>
                </a:cubicBezTo>
                <a:lnTo>
                  <a:pt x="8273" y="1868"/>
                </a:lnTo>
                <a:cubicBezTo>
                  <a:pt x="7873" y="1868"/>
                  <a:pt x="7473" y="1635"/>
                  <a:pt x="7273" y="1268"/>
                </a:cubicBezTo>
                <a:lnTo>
                  <a:pt x="657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4606836" y="4188225"/>
            <a:ext cx="368943" cy="366939"/>
          </a:xfrm>
          <a:custGeom>
            <a:avLst/>
            <a:gdLst/>
            <a:ahLst/>
            <a:cxnLst/>
            <a:rect l="l" t="t" r="r" b="b"/>
            <a:pathLst>
              <a:path w="11809" h="11743" extrusionOk="0">
                <a:moveTo>
                  <a:pt x="5936" y="3141"/>
                </a:moveTo>
                <a:cubicBezTo>
                  <a:pt x="6607" y="3141"/>
                  <a:pt x="7289" y="3387"/>
                  <a:pt x="7839" y="3937"/>
                </a:cubicBezTo>
                <a:cubicBezTo>
                  <a:pt x="9574" y="5671"/>
                  <a:pt x="8339" y="8607"/>
                  <a:pt x="5904" y="8607"/>
                </a:cubicBezTo>
                <a:cubicBezTo>
                  <a:pt x="4403" y="8607"/>
                  <a:pt x="3169" y="7373"/>
                  <a:pt x="3169" y="5872"/>
                </a:cubicBezTo>
                <a:cubicBezTo>
                  <a:pt x="3169" y="4223"/>
                  <a:pt x="4529" y="3141"/>
                  <a:pt x="5936" y="3141"/>
                </a:cubicBezTo>
                <a:close/>
                <a:moveTo>
                  <a:pt x="4270" y="1"/>
                </a:moveTo>
                <a:lnTo>
                  <a:pt x="4270" y="1001"/>
                </a:lnTo>
                <a:cubicBezTo>
                  <a:pt x="4270" y="1302"/>
                  <a:pt x="4103" y="1569"/>
                  <a:pt x="3836" y="1735"/>
                </a:cubicBezTo>
                <a:cubicBezTo>
                  <a:pt x="3669" y="1802"/>
                  <a:pt x="3536" y="1869"/>
                  <a:pt x="3402" y="1969"/>
                </a:cubicBezTo>
                <a:cubicBezTo>
                  <a:pt x="3279" y="2057"/>
                  <a:pt x="3128" y="2098"/>
                  <a:pt x="2974" y="2098"/>
                </a:cubicBezTo>
                <a:cubicBezTo>
                  <a:pt x="2835" y="2098"/>
                  <a:pt x="2695" y="2065"/>
                  <a:pt x="2569" y="2002"/>
                </a:cubicBezTo>
                <a:lnTo>
                  <a:pt x="1701" y="1502"/>
                </a:lnTo>
                <a:lnTo>
                  <a:pt x="33" y="4371"/>
                </a:lnTo>
                <a:lnTo>
                  <a:pt x="901" y="4871"/>
                </a:lnTo>
                <a:cubicBezTo>
                  <a:pt x="1168" y="5038"/>
                  <a:pt x="1301" y="5305"/>
                  <a:pt x="1301" y="5605"/>
                </a:cubicBezTo>
                <a:lnTo>
                  <a:pt x="1301" y="5872"/>
                </a:lnTo>
                <a:lnTo>
                  <a:pt x="1301" y="6105"/>
                </a:lnTo>
                <a:cubicBezTo>
                  <a:pt x="1301" y="6405"/>
                  <a:pt x="1168" y="6706"/>
                  <a:pt x="901" y="6839"/>
                </a:cubicBezTo>
                <a:lnTo>
                  <a:pt x="0" y="7373"/>
                </a:lnTo>
                <a:lnTo>
                  <a:pt x="1668" y="10241"/>
                </a:lnTo>
                <a:lnTo>
                  <a:pt x="2535" y="9741"/>
                </a:lnTo>
                <a:cubicBezTo>
                  <a:pt x="2655" y="9666"/>
                  <a:pt x="2789" y="9631"/>
                  <a:pt x="2921" y="9631"/>
                </a:cubicBezTo>
                <a:cubicBezTo>
                  <a:pt x="3082" y="9631"/>
                  <a:pt x="3241" y="9683"/>
                  <a:pt x="3369" y="9774"/>
                </a:cubicBezTo>
                <a:cubicBezTo>
                  <a:pt x="3503" y="9841"/>
                  <a:pt x="3636" y="9941"/>
                  <a:pt x="3803" y="10008"/>
                </a:cubicBezTo>
                <a:cubicBezTo>
                  <a:pt x="4070" y="10141"/>
                  <a:pt x="4236" y="10408"/>
                  <a:pt x="4270" y="10742"/>
                </a:cubicBezTo>
                <a:lnTo>
                  <a:pt x="4270" y="11742"/>
                </a:lnTo>
                <a:lnTo>
                  <a:pt x="7605" y="11742"/>
                </a:lnTo>
                <a:lnTo>
                  <a:pt x="7605" y="10742"/>
                </a:lnTo>
                <a:cubicBezTo>
                  <a:pt x="7572" y="10442"/>
                  <a:pt x="7739" y="10175"/>
                  <a:pt x="8006" y="10008"/>
                </a:cubicBezTo>
                <a:cubicBezTo>
                  <a:pt x="8139" y="9941"/>
                  <a:pt x="8273" y="9874"/>
                  <a:pt x="8439" y="9774"/>
                </a:cubicBezTo>
                <a:cubicBezTo>
                  <a:pt x="8563" y="9686"/>
                  <a:pt x="8714" y="9645"/>
                  <a:pt x="8868" y="9645"/>
                </a:cubicBezTo>
                <a:cubicBezTo>
                  <a:pt x="9006" y="9645"/>
                  <a:pt x="9147" y="9678"/>
                  <a:pt x="9273" y="9741"/>
                </a:cubicBezTo>
                <a:lnTo>
                  <a:pt x="10141" y="10241"/>
                </a:lnTo>
                <a:lnTo>
                  <a:pt x="11808" y="7373"/>
                </a:lnTo>
                <a:lnTo>
                  <a:pt x="10941" y="6839"/>
                </a:lnTo>
                <a:cubicBezTo>
                  <a:pt x="10674" y="6706"/>
                  <a:pt x="10508" y="6405"/>
                  <a:pt x="10541" y="6105"/>
                </a:cubicBezTo>
                <a:lnTo>
                  <a:pt x="10541" y="5872"/>
                </a:lnTo>
                <a:lnTo>
                  <a:pt x="10541" y="5638"/>
                </a:lnTo>
                <a:cubicBezTo>
                  <a:pt x="10508" y="5338"/>
                  <a:pt x="10674" y="5038"/>
                  <a:pt x="10941" y="4904"/>
                </a:cubicBezTo>
                <a:lnTo>
                  <a:pt x="11808" y="4371"/>
                </a:lnTo>
                <a:lnTo>
                  <a:pt x="10141" y="1502"/>
                </a:lnTo>
                <a:lnTo>
                  <a:pt x="9273" y="2002"/>
                </a:lnTo>
                <a:cubicBezTo>
                  <a:pt x="9147" y="2065"/>
                  <a:pt x="9006" y="2098"/>
                  <a:pt x="8868" y="2098"/>
                </a:cubicBezTo>
                <a:cubicBezTo>
                  <a:pt x="8714" y="2098"/>
                  <a:pt x="8563" y="2057"/>
                  <a:pt x="8439" y="1969"/>
                </a:cubicBezTo>
                <a:cubicBezTo>
                  <a:pt x="8306" y="1869"/>
                  <a:pt x="8173" y="1802"/>
                  <a:pt x="8006" y="1735"/>
                </a:cubicBezTo>
                <a:cubicBezTo>
                  <a:pt x="7739" y="1569"/>
                  <a:pt x="7605" y="1302"/>
                  <a:pt x="7605" y="1001"/>
                </a:cubicBezTo>
                <a:lnTo>
                  <a:pt x="76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596653" y="648119"/>
            <a:ext cx="680626" cy="589921"/>
          </a:xfrm>
          <a:custGeom>
            <a:avLst/>
            <a:gdLst/>
            <a:ahLst/>
            <a:cxnLst/>
            <a:rect l="l" t="t" r="r" b="b"/>
            <a:pathLst>
              <a:path w="31657" h="27435" extrusionOk="0">
                <a:moveTo>
                  <a:pt x="18080" y="0"/>
                </a:moveTo>
                <a:cubicBezTo>
                  <a:pt x="6338" y="0"/>
                  <a:pt x="0" y="13777"/>
                  <a:pt x="7673" y="22683"/>
                </a:cubicBezTo>
                <a:cubicBezTo>
                  <a:pt x="10313" y="25751"/>
                  <a:pt x="14129" y="27435"/>
                  <a:pt x="18062" y="27435"/>
                </a:cubicBezTo>
                <a:cubicBezTo>
                  <a:pt x="19347" y="27435"/>
                  <a:pt x="20644" y="27255"/>
                  <a:pt x="21916" y="26886"/>
                </a:cubicBezTo>
                <a:cubicBezTo>
                  <a:pt x="27053" y="25418"/>
                  <a:pt x="30856" y="21048"/>
                  <a:pt x="31656" y="15745"/>
                </a:cubicBezTo>
                <a:lnTo>
                  <a:pt x="18080" y="13710"/>
                </a:lnTo>
                <a:lnTo>
                  <a:pt x="18080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1045624" y="587869"/>
            <a:ext cx="295496" cy="338557"/>
          </a:xfrm>
          <a:custGeom>
            <a:avLst/>
            <a:gdLst/>
            <a:ahLst/>
            <a:cxnLst/>
            <a:rect l="l" t="t" r="r" b="b"/>
            <a:pathLst>
              <a:path w="13744" h="15745" extrusionOk="0">
                <a:moveTo>
                  <a:pt x="0" y="0"/>
                </a:moveTo>
                <a:lnTo>
                  <a:pt x="0" y="13710"/>
                </a:lnTo>
                <a:lnTo>
                  <a:pt x="13576" y="15745"/>
                </a:lnTo>
                <a:cubicBezTo>
                  <a:pt x="13676" y="15078"/>
                  <a:pt x="13743" y="14377"/>
                  <a:pt x="13743" y="13710"/>
                </a:cubicBezTo>
                <a:cubicBezTo>
                  <a:pt x="13743" y="6138"/>
                  <a:pt x="7572" y="0"/>
                  <a:pt x="0" y="0"/>
                </a:cubicBez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1460175" y="2043688"/>
            <a:ext cx="2689500" cy="21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720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4994350" y="2043688"/>
            <a:ext cx="2689500" cy="21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1460148" y="1568788"/>
            <a:ext cx="26895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3"/>
          </p:nvPr>
        </p:nvSpPr>
        <p:spPr>
          <a:xfrm>
            <a:off x="4994298" y="1568788"/>
            <a:ext cx="26895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4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>
            <a:off x="506398" y="556229"/>
            <a:ext cx="1098200" cy="600718"/>
          </a:xfrm>
          <a:custGeom>
            <a:avLst/>
            <a:gdLst/>
            <a:ahLst/>
            <a:cxnLst/>
            <a:rect l="l" t="t" r="r" b="b"/>
            <a:pathLst>
              <a:path w="34359" h="18793" extrusionOk="0">
                <a:moveTo>
                  <a:pt x="13570" y="1"/>
                </a:moveTo>
                <a:cubicBezTo>
                  <a:pt x="13110" y="1"/>
                  <a:pt x="12644" y="37"/>
                  <a:pt x="12176" y="113"/>
                </a:cubicBezTo>
                <a:cubicBezTo>
                  <a:pt x="8073" y="780"/>
                  <a:pt x="5004" y="4282"/>
                  <a:pt x="4838" y="8452"/>
                </a:cubicBezTo>
                <a:cubicBezTo>
                  <a:pt x="2102" y="8685"/>
                  <a:pt x="1" y="11087"/>
                  <a:pt x="134" y="13856"/>
                </a:cubicBezTo>
                <a:cubicBezTo>
                  <a:pt x="268" y="16624"/>
                  <a:pt x="2569" y="18793"/>
                  <a:pt x="5338" y="18793"/>
                </a:cubicBezTo>
                <a:lnTo>
                  <a:pt x="30289" y="18793"/>
                </a:lnTo>
                <a:cubicBezTo>
                  <a:pt x="32591" y="18593"/>
                  <a:pt x="34359" y="16691"/>
                  <a:pt x="34359" y="14390"/>
                </a:cubicBezTo>
                <a:cubicBezTo>
                  <a:pt x="34359" y="11954"/>
                  <a:pt x="32391" y="9986"/>
                  <a:pt x="29956" y="9953"/>
                </a:cubicBezTo>
                <a:cubicBezTo>
                  <a:pt x="29722" y="9953"/>
                  <a:pt x="29489" y="9986"/>
                  <a:pt x="29255" y="10020"/>
                </a:cubicBezTo>
                <a:cubicBezTo>
                  <a:pt x="29088" y="7284"/>
                  <a:pt x="26820" y="5183"/>
                  <a:pt x="24085" y="5150"/>
                </a:cubicBezTo>
                <a:cubicBezTo>
                  <a:pt x="23284" y="5150"/>
                  <a:pt x="22483" y="5350"/>
                  <a:pt x="21750" y="5717"/>
                </a:cubicBezTo>
                <a:cubicBezTo>
                  <a:pt x="20477" y="2255"/>
                  <a:pt x="17185" y="1"/>
                  <a:pt x="1357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21700" y="1675825"/>
            <a:ext cx="32193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721700" y="2190875"/>
            <a:ext cx="32193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720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BODY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2529225" y="1450913"/>
            <a:ext cx="1958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2529188" y="1854713"/>
            <a:ext cx="19587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 idx="2"/>
          </p:nvPr>
        </p:nvSpPr>
        <p:spPr>
          <a:xfrm>
            <a:off x="2536025" y="2978100"/>
            <a:ext cx="1958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3"/>
          </p:nvPr>
        </p:nvSpPr>
        <p:spPr>
          <a:xfrm>
            <a:off x="2536000" y="3381900"/>
            <a:ext cx="19587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4"/>
          </p:nvPr>
        </p:nvSpPr>
        <p:spPr>
          <a:xfrm>
            <a:off x="4649312" y="1450913"/>
            <a:ext cx="1958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5"/>
          </p:nvPr>
        </p:nvSpPr>
        <p:spPr>
          <a:xfrm>
            <a:off x="4649326" y="1854713"/>
            <a:ext cx="19587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6"/>
          </p:nvPr>
        </p:nvSpPr>
        <p:spPr>
          <a:xfrm>
            <a:off x="4656112" y="2978100"/>
            <a:ext cx="1958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7"/>
          </p:nvPr>
        </p:nvSpPr>
        <p:spPr>
          <a:xfrm>
            <a:off x="4656100" y="3381900"/>
            <a:ext cx="19587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title" idx="8"/>
          </p:nvPr>
        </p:nvSpPr>
        <p:spPr>
          <a:xfrm>
            <a:off x="713250" y="541075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BODY_1_1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1076700" y="1490527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1076700" y="1990323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 idx="2"/>
          </p:nvPr>
        </p:nvSpPr>
        <p:spPr>
          <a:xfrm>
            <a:off x="3523950" y="1490527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3523950" y="1990323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 idx="4"/>
          </p:nvPr>
        </p:nvSpPr>
        <p:spPr>
          <a:xfrm>
            <a:off x="5971200" y="1490527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5"/>
          </p:nvPr>
        </p:nvSpPr>
        <p:spPr>
          <a:xfrm>
            <a:off x="5971200" y="1990323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 idx="6"/>
          </p:nvPr>
        </p:nvSpPr>
        <p:spPr>
          <a:xfrm>
            <a:off x="1076700" y="3079077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7"/>
          </p:nvPr>
        </p:nvSpPr>
        <p:spPr>
          <a:xfrm>
            <a:off x="1076700" y="3578873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 idx="8"/>
          </p:nvPr>
        </p:nvSpPr>
        <p:spPr>
          <a:xfrm>
            <a:off x="3523950" y="3079077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9"/>
          </p:nvPr>
        </p:nvSpPr>
        <p:spPr>
          <a:xfrm>
            <a:off x="3523950" y="3578873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 idx="13"/>
          </p:nvPr>
        </p:nvSpPr>
        <p:spPr>
          <a:xfrm>
            <a:off x="5971200" y="3079077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14"/>
          </p:nvPr>
        </p:nvSpPr>
        <p:spPr>
          <a:xfrm>
            <a:off x="5971200" y="3578873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 idx="15"/>
          </p:nvPr>
        </p:nvSpPr>
        <p:spPr>
          <a:xfrm>
            <a:off x="713250" y="539000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Text">
  <p:cSld name="ONE_COLUMN_TEXT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713225" y="2063175"/>
            <a:ext cx="2642100" cy="12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684125" y="539000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 hasCustomPrompt="1"/>
          </p:nvPr>
        </p:nvSpPr>
        <p:spPr>
          <a:xfrm>
            <a:off x="616175" y="2062950"/>
            <a:ext cx="36456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750350" y="2916650"/>
            <a:ext cx="33771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6061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rell"/>
              <a:buChar char="●"/>
              <a:defRPr sz="18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60" r:id="rId5"/>
    <p:sldLayoutId id="2147483663" r:id="rId6"/>
    <p:sldLayoutId id="2147483664" r:id="rId7"/>
    <p:sldLayoutId id="2147483665" r:id="rId8"/>
    <p:sldLayoutId id="2147483672" r:id="rId9"/>
    <p:sldLayoutId id="2147483674" r:id="rId10"/>
    <p:sldLayoutId id="2147483675" r:id="rId11"/>
    <p:sldLayoutId id="2147483676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192;p24">
            <a:extLst>
              <a:ext uri="{FF2B5EF4-FFF2-40B4-BE49-F238E27FC236}">
                <a16:creationId xmlns:a16="http://schemas.microsoft.com/office/drawing/2014/main" id="{B964B8AD-99EA-4EAD-B0B8-1F202BE95D76}"/>
              </a:ext>
            </a:extLst>
          </p:cNvPr>
          <p:cNvGrpSpPr/>
          <p:nvPr/>
        </p:nvGrpSpPr>
        <p:grpSpPr>
          <a:xfrm flipH="1">
            <a:off x="5272015" y="1164881"/>
            <a:ext cx="1229032" cy="3135340"/>
            <a:chOff x="7698325" y="1257225"/>
            <a:chExt cx="1203400" cy="3069950"/>
          </a:xfrm>
        </p:grpSpPr>
        <p:sp>
          <p:nvSpPr>
            <p:cNvPr id="213" name="Google Shape;193;p24">
              <a:extLst>
                <a:ext uri="{FF2B5EF4-FFF2-40B4-BE49-F238E27FC236}">
                  <a16:creationId xmlns:a16="http://schemas.microsoft.com/office/drawing/2014/main" id="{AE535322-53AE-47CC-9319-72EA2932843D}"/>
                </a:ext>
              </a:extLst>
            </p:cNvPr>
            <p:cNvSpPr/>
            <p:nvPr/>
          </p:nvSpPr>
          <p:spPr>
            <a:xfrm>
              <a:off x="8251225" y="1816600"/>
              <a:ext cx="450350" cy="541650"/>
            </a:xfrm>
            <a:custGeom>
              <a:avLst/>
              <a:gdLst/>
              <a:ahLst/>
              <a:cxnLst/>
              <a:rect l="l" t="t" r="r" b="b"/>
              <a:pathLst>
                <a:path w="18014" h="21666" extrusionOk="0">
                  <a:moveTo>
                    <a:pt x="16762" y="1"/>
                  </a:moveTo>
                  <a:cubicBezTo>
                    <a:pt x="16244" y="1"/>
                    <a:pt x="15727" y="710"/>
                    <a:pt x="15378" y="1084"/>
                  </a:cubicBezTo>
                  <a:cubicBezTo>
                    <a:pt x="13343" y="3219"/>
                    <a:pt x="11876" y="5754"/>
                    <a:pt x="9774" y="7889"/>
                  </a:cubicBezTo>
                  <a:cubicBezTo>
                    <a:pt x="6172" y="11592"/>
                    <a:pt x="1602" y="15228"/>
                    <a:pt x="234" y="20398"/>
                  </a:cubicBezTo>
                  <a:cubicBezTo>
                    <a:pt x="234" y="20398"/>
                    <a:pt x="201" y="20498"/>
                    <a:pt x="234" y="20498"/>
                  </a:cubicBezTo>
                  <a:cubicBezTo>
                    <a:pt x="167" y="20698"/>
                    <a:pt x="134" y="20932"/>
                    <a:pt x="101" y="21065"/>
                  </a:cubicBezTo>
                  <a:cubicBezTo>
                    <a:pt x="67" y="21199"/>
                    <a:pt x="34" y="21332"/>
                    <a:pt x="34" y="21466"/>
                  </a:cubicBezTo>
                  <a:cubicBezTo>
                    <a:pt x="1" y="21532"/>
                    <a:pt x="1" y="21599"/>
                    <a:pt x="1" y="21666"/>
                  </a:cubicBezTo>
                  <a:lnTo>
                    <a:pt x="67" y="21666"/>
                  </a:lnTo>
                  <a:cubicBezTo>
                    <a:pt x="67" y="21632"/>
                    <a:pt x="67" y="21632"/>
                    <a:pt x="67" y="21632"/>
                  </a:cubicBezTo>
                  <a:cubicBezTo>
                    <a:pt x="267" y="21065"/>
                    <a:pt x="501" y="20498"/>
                    <a:pt x="768" y="19964"/>
                  </a:cubicBezTo>
                  <a:cubicBezTo>
                    <a:pt x="4237" y="16395"/>
                    <a:pt x="9541" y="15294"/>
                    <a:pt x="12976" y="11625"/>
                  </a:cubicBezTo>
                  <a:cubicBezTo>
                    <a:pt x="14644" y="9857"/>
                    <a:pt x="15879" y="7789"/>
                    <a:pt x="16612" y="5487"/>
                  </a:cubicBezTo>
                  <a:cubicBezTo>
                    <a:pt x="16913" y="4553"/>
                    <a:pt x="18013" y="1184"/>
                    <a:pt x="17280" y="284"/>
                  </a:cubicBezTo>
                  <a:cubicBezTo>
                    <a:pt x="17111" y="82"/>
                    <a:pt x="16936" y="1"/>
                    <a:pt x="1676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94;p24">
              <a:extLst>
                <a:ext uri="{FF2B5EF4-FFF2-40B4-BE49-F238E27FC236}">
                  <a16:creationId xmlns:a16="http://schemas.microsoft.com/office/drawing/2014/main" id="{682B1F04-8A70-4F5C-A339-B2E6DA778A86}"/>
                </a:ext>
              </a:extLst>
            </p:cNvPr>
            <p:cNvSpPr/>
            <p:nvPr/>
          </p:nvSpPr>
          <p:spPr>
            <a:xfrm>
              <a:off x="8248725" y="1936200"/>
              <a:ext cx="382800" cy="422900"/>
            </a:xfrm>
            <a:custGeom>
              <a:avLst/>
              <a:gdLst/>
              <a:ahLst/>
              <a:cxnLst/>
              <a:rect l="l" t="t" r="r" b="b"/>
              <a:pathLst>
                <a:path w="15312" h="16916" extrusionOk="0">
                  <a:moveTo>
                    <a:pt x="14404" y="365"/>
                  </a:moveTo>
                  <a:cubicBezTo>
                    <a:pt x="14418" y="365"/>
                    <a:pt x="14432" y="366"/>
                    <a:pt x="14444" y="370"/>
                  </a:cubicBezTo>
                  <a:cubicBezTo>
                    <a:pt x="15045" y="470"/>
                    <a:pt x="14111" y="2605"/>
                    <a:pt x="13944" y="2905"/>
                  </a:cubicBezTo>
                  <a:cubicBezTo>
                    <a:pt x="11542" y="7942"/>
                    <a:pt x="4937" y="9343"/>
                    <a:pt x="1668" y="13513"/>
                  </a:cubicBezTo>
                  <a:cubicBezTo>
                    <a:pt x="2969" y="11411"/>
                    <a:pt x="4537" y="9543"/>
                    <a:pt x="6372" y="7909"/>
                  </a:cubicBezTo>
                  <a:cubicBezTo>
                    <a:pt x="7839" y="6541"/>
                    <a:pt x="9307" y="5173"/>
                    <a:pt x="10808" y="3806"/>
                  </a:cubicBezTo>
                  <a:lnTo>
                    <a:pt x="12876" y="1838"/>
                  </a:lnTo>
                  <a:cubicBezTo>
                    <a:pt x="13070" y="1677"/>
                    <a:pt x="14009" y="365"/>
                    <a:pt x="14404" y="365"/>
                  </a:cubicBezTo>
                  <a:close/>
                  <a:moveTo>
                    <a:pt x="14486" y="0"/>
                  </a:moveTo>
                  <a:cubicBezTo>
                    <a:pt x="14004" y="0"/>
                    <a:pt x="13293" y="993"/>
                    <a:pt x="13043" y="1271"/>
                  </a:cubicBezTo>
                  <a:cubicBezTo>
                    <a:pt x="10541" y="3772"/>
                    <a:pt x="7939" y="6007"/>
                    <a:pt x="5404" y="8409"/>
                  </a:cubicBezTo>
                  <a:cubicBezTo>
                    <a:pt x="3336" y="10410"/>
                    <a:pt x="1735" y="12479"/>
                    <a:pt x="701" y="15014"/>
                  </a:cubicBezTo>
                  <a:cubicBezTo>
                    <a:pt x="467" y="15414"/>
                    <a:pt x="301" y="15848"/>
                    <a:pt x="167" y="16281"/>
                  </a:cubicBezTo>
                  <a:cubicBezTo>
                    <a:pt x="134" y="16481"/>
                    <a:pt x="67" y="16648"/>
                    <a:pt x="34" y="16848"/>
                  </a:cubicBezTo>
                  <a:cubicBezTo>
                    <a:pt x="0" y="16848"/>
                    <a:pt x="0" y="16882"/>
                    <a:pt x="34" y="16915"/>
                  </a:cubicBezTo>
                  <a:cubicBezTo>
                    <a:pt x="67" y="16915"/>
                    <a:pt x="101" y="16882"/>
                    <a:pt x="134" y="16882"/>
                  </a:cubicBezTo>
                  <a:cubicBezTo>
                    <a:pt x="101" y="16882"/>
                    <a:pt x="101" y="16848"/>
                    <a:pt x="134" y="16848"/>
                  </a:cubicBezTo>
                  <a:cubicBezTo>
                    <a:pt x="134" y="16815"/>
                    <a:pt x="134" y="16748"/>
                    <a:pt x="167" y="16715"/>
                  </a:cubicBezTo>
                  <a:cubicBezTo>
                    <a:pt x="201" y="16581"/>
                    <a:pt x="234" y="16481"/>
                    <a:pt x="267" y="16348"/>
                  </a:cubicBezTo>
                  <a:cubicBezTo>
                    <a:pt x="301" y="16248"/>
                    <a:pt x="401" y="16048"/>
                    <a:pt x="467" y="15881"/>
                  </a:cubicBezTo>
                  <a:cubicBezTo>
                    <a:pt x="2836" y="10177"/>
                    <a:pt x="10441" y="8976"/>
                    <a:pt x="13644" y="3839"/>
                  </a:cubicBezTo>
                  <a:cubicBezTo>
                    <a:pt x="14044" y="3239"/>
                    <a:pt x="15311" y="870"/>
                    <a:pt x="14744" y="136"/>
                  </a:cubicBezTo>
                  <a:cubicBezTo>
                    <a:pt x="14671" y="41"/>
                    <a:pt x="14583" y="0"/>
                    <a:pt x="14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95;p24">
              <a:extLst>
                <a:ext uri="{FF2B5EF4-FFF2-40B4-BE49-F238E27FC236}">
                  <a16:creationId xmlns:a16="http://schemas.microsoft.com/office/drawing/2014/main" id="{B987D711-FB3D-4614-A090-73500A733D70}"/>
                </a:ext>
              </a:extLst>
            </p:cNvPr>
            <p:cNvSpPr/>
            <p:nvPr/>
          </p:nvSpPr>
          <p:spPr>
            <a:xfrm>
              <a:off x="8066100" y="3205225"/>
              <a:ext cx="341100" cy="540475"/>
            </a:xfrm>
            <a:custGeom>
              <a:avLst/>
              <a:gdLst/>
              <a:ahLst/>
              <a:cxnLst/>
              <a:rect l="l" t="t" r="r" b="b"/>
              <a:pathLst>
                <a:path w="13644" h="21619" extrusionOk="0">
                  <a:moveTo>
                    <a:pt x="12286" y="1"/>
                  </a:moveTo>
                  <a:cubicBezTo>
                    <a:pt x="11177" y="1"/>
                    <a:pt x="9627" y="1600"/>
                    <a:pt x="9007" y="2080"/>
                  </a:cubicBezTo>
                  <a:cubicBezTo>
                    <a:pt x="7272" y="3314"/>
                    <a:pt x="5771" y="4815"/>
                    <a:pt x="4570" y="6583"/>
                  </a:cubicBezTo>
                  <a:cubicBezTo>
                    <a:pt x="1935" y="10553"/>
                    <a:pt x="2769" y="15556"/>
                    <a:pt x="801" y="19792"/>
                  </a:cubicBezTo>
                  <a:cubicBezTo>
                    <a:pt x="801" y="19792"/>
                    <a:pt x="801" y="19826"/>
                    <a:pt x="801" y="19826"/>
                  </a:cubicBezTo>
                  <a:cubicBezTo>
                    <a:pt x="767" y="19893"/>
                    <a:pt x="734" y="19993"/>
                    <a:pt x="701" y="20059"/>
                  </a:cubicBezTo>
                  <a:cubicBezTo>
                    <a:pt x="501" y="20426"/>
                    <a:pt x="300" y="20793"/>
                    <a:pt x="134" y="21227"/>
                  </a:cubicBezTo>
                  <a:lnTo>
                    <a:pt x="0" y="21560"/>
                  </a:lnTo>
                  <a:cubicBezTo>
                    <a:pt x="0" y="21560"/>
                    <a:pt x="0" y="21594"/>
                    <a:pt x="0" y="21594"/>
                  </a:cubicBezTo>
                  <a:cubicBezTo>
                    <a:pt x="0" y="21610"/>
                    <a:pt x="9" y="21619"/>
                    <a:pt x="21" y="21619"/>
                  </a:cubicBezTo>
                  <a:cubicBezTo>
                    <a:pt x="34" y="21619"/>
                    <a:pt x="50" y="21610"/>
                    <a:pt x="67" y="21594"/>
                  </a:cubicBezTo>
                  <a:cubicBezTo>
                    <a:pt x="367" y="21027"/>
                    <a:pt x="701" y="20426"/>
                    <a:pt x="1068" y="19859"/>
                  </a:cubicBezTo>
                  <a:cubicBezTo>
                    <a:pt x="2068" y="17991"/>
                    <a:pt x="3236" y="16257"/>
                    <a:pt x="4537" y="14589"/>
                  </a:cubicBezTo>
                  <a:cubicBezTo>
                    <a:pt x="5971" y="12821"/>
                    <a:pt x="7439" y="11086"/>
                    <a:pt x="8873" y="9218"/>
                  </a:cubicBezTo>
                  <a:cubicBezTo>
                    <a:pt x="10308" y="7350"/>
                    <a:pt x="11909" y="5382"/>
                    <a:pt x="12743" y="3147"/>
                  </a:cubicBezTo>
                  <a:cubicBezTo>
                    <a:pt x="13010" y="2447"/>
                    <a:pt x="13643" y="779"/>
                    <a:pt x="12843" y="178"/>
                  </a:cubicBezTo>
                  <a:cubicBezTo>
                    <a:pt x="12678" y="55"/>
                    <a:pt x="12489" y="1"/>
                    <a:pt x="1228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96;p24">
              <a:extLst>
                <a:ext uri="{FF2B5EF4-FFF2-40B4-BE49-F238E27FC236}">
                  <a16:creationId xmlns:a16="http://schemas.microsoft.com/office/drawing/2014/main" id="{77BFE6D5-7051-4982-B3E7-970F25783DF3}"/>
                </a:ext>
              </a:extLst>
            </p:cNvPr>
            <p:cNvSpPr/>
            <p:nvPr/>
          </p:nvSpPr>
          <p:spPr>
            <a:xfrm>
              <a:off x="8066100" y="3282975"/>
              <a:ext cx="290225" cy="462950"/>
            </a:xfrm>
            <a:custGeom>
              <a:avLst/>
              <a:gdLst/>
              <a:ahLst/>
              <a:cxnLst/>
              <a:rect l="l" t="t" r="r" b="b"/>
              <a:pathLst>
                <a:path w="11609" h="18518" extrusionOk="0">
                  <a:moveTo>
                    <a:pt x="10569" y="314"/>
                  </a:moveTo>
                  <a:cubicBezTo>
                    <a:pt x="10625" y="314"/>
                    <a:pt x="10673" y="331"/>
                    <a:pt x="10708" y="371"/>
                  </a:cubicBezTo>
                  <a:cubicBezTo>
                    <a:pt x="10975" y="638"/>
                    <a:pt x="9807" y="2105"/>
                    <a:pt x="9674" y="2306"/>
                  </a:cubicBezTo>
                  <a:cubicBezTo>
                    <a:pt x="9173" y="3006"/>
                    <a:pt x="8673" y="3707"/>
                    <a:pt x="8173" y="4407"/>
                  </a:cubicBezTo>
                  <a:cubicBezTo>
                    <a:pt x="7139" y="5808"/>
                    <a:pt x="6105" y="7176"/>
                    <a:pt x="5204" y="8643"/>
                  </a:cubicBezTo>
                  <a:cubicBezTo>
                    <a:pt x="4137" y="10445"/>
                    <a:pt x="3136" y="12279"/>
                    <a:pt x="2168" y="14114"/>
                  </a:cubicBezTo>
                  <a:cubicBezTo>
                    <a:pt x="2702" y="12713"/>
                    <a:pt x="3169" y="11279"/>
                    <a:pt x="3569" y="9811"/>
                  </a:cubicBezTo>
                  <a:cubicBezTo>
                    <a:pt x="4003" y="8076"/>
                    <a:pt x="4537" y="6475"/>
                    <a:pt x="5704" y="5074"/>
                  </a:cubicBezTo>
                  <a:cubicBezTo>
                    <a:pt x="6805" y="3740"/>
                    <a:pt x="7973" y="2472"/>
                    <a:pt x="9240" y="1271"/>
                  </a:cubicBezTo>
                  <a:cubicBezTo>
                    <a:pt x="9443" y="1069"/>
                    <a:pt x="10198" y="314"/>
                    <a:pt x="10569" y="314"/>
                  </a:cubicBezTo>
                  <a:close/>
                  <a:moveTo>
                    <a:pt x="10725" y="0"/>
                  </a:moveTo>
                  <a:cubicBezTo>
                    <a:pt x="9782" y="0"/>
                    <a:pt x="6381" y="3542"/>
                    <a:pt x="5071" y="5474"/>
                  </a:cubicBezTo>
                  <a:cubicBezTo>
                    <a:pt x="4337" y="6542"/>
                    <a:pt x="3803" y="7709"/>
                    <a:pt x="3503" y="8977"/>
                  </a:cubicBezTo>
                  <a:cubicBezTo>
                    <a:pt x="2869" y="11479"/>
                    <a:pt x="2002" y="13981"/>
                    <a:pt x="1001" y="16382"/>
                  </a:cubicBezTo>
                  <a:cubicBezTo>
                    <a:pt x="901" y="16582"/>
                    <a:pt x="767" y="16749"/>
                    <a:pt x="667" y="16949"/>
                  </a:cubicBezTo>
                  <a:cubicBezTo>
                    <a:pt x="501" y="17350"/>
                    <a:pt x="300" y="17717"/>
                    <a:pt x="134" y="18117"/>
                  </a:cubicBezTo>
                  <a:lnTo>
                    <a:pt x="501" y="17450"/>
                  </a:lnTo>
                  <a:lnTo>
                    <a:pt x="501" y="17450"/>
                  </a:lnTo>
                  <a:cubicBezTo>
                    <a:pt x="334" y="17817"/>
                    <a:pt x="167" y="18150"/>
                    <a:pt x="0" y="18517"/>
                  </a:cubicBezTo>
                  <a:lnTo>
                    <a:pt x="67" y="18517"/>
                  </a:lnTo>
                  <a:cubicBezTo>
                    <a:pt x="367" y="17917"/>
                    <a:pt x="701" y="17316"/>
                    <a:pt x="1068" y="16749"/>
                  </a:cubicBezTo>
                  <a:cubicBezTo>
                    <a:pt x="1268" y="16316"/>
                    <a:pt x="1468" y="15849"/>
                    <a:pt x="1668" y="15415"/>
                  </a:cubicBezTo>
                  <a:cubicBezTo>
                    <a:pt x="2736" y="13514"/>
                    <a:pt x="3770" y="11612"/>
                    <a:pt x="4870" y="9744"/>
                  </a:cubicBezTo>
                  <a:cubicBezTo>
                    <a:pt x="6472" y="6942"/>
                    <a:pt x="8540" y="4474"/>
                    <a:pt x="10274" y="1805"/>
                  </a:cubicBezTo>
                  <a:cubicBezTo>
                    <a:pt x="10474" y="1438"/>
                    <a:pt x="11609" y="137"/>
                    <a:pt x="10775" y="4"/>
                  </a:cubicBezTo>
                  <a:cubicBezTo>
                    <a:pt x="10759" y="1"/>
                    <a:pt x="10743" y="0"/>
                    <a:pt x="10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97;p24">
              <a:extLst>
                <a:ext uri="{FF2B5EF4-FFF2-40B4-BE49-F238E27FC236}">
                  <a16:creationId xmlns:a16="http://schemas.microsoft.com/office/drawing/2014/main" id="{3FCB52BE-DAA3-4612-B133-EF2C774DCF56}"/>
                </a:ext>
              </a:extLst>
            </p:cNvPr>
            <p:cNvSpPr/>
            <p:nvPr/>
          </p:nvSpPr>
          <p:spPr>
            <a:xfrm>
              <a:off x="7698325" y="3263325"/>
              <a:ext cx="331600" cy="569000"/>
            </a:xfrm>
            <a:custGeom>
              <a:avLst/>
              <a:gdLst/>
              <a:ahLst/>
              <a:cxnLst/>
              <a:rect l="l" t="t" r="r" b="b"/>
              <a:pathLst>
                <a:path w="13264" h="22760" extrusionOk="0">
                  <a:moveTo>
                    <a:pt x="1558" y="1"/>
                  </a:moveTo>
                  <a:cubicBezTo>
                    <a:pt x="1374" y="1"/>
                    <a:pt x="1199" y="51"/>
                    <a:pt x="1035" y="156"/>
                  </a:cubicBezTo>
                  <a:cubicBezTo>
                    <a:pt x="1" y="823"/>
                    <a:pt x="401" y="4092"/>
                    <a:pt x="501" y="5026"/>
                  </a:cubicBezTo>
                  <a:cubicBezTo>
                    <a:pt x="801" y="7228"/>
                    <a:pt x="1669" y="9329"/>
                    <a:pt x="2936" y="11131"/>
                  </a:cubicBezTo>
                  <a:cubicBezTo>
                    <a:pt x="5805" y="15267"/>
                    <a:pt x="9975" y="18269"/>
                    <a:pt x="12810" y="22405"/>
                  </a:cubicBezTo>
                  <a:cubicBezTo>
                    <a:pt x="12843" y="22539"/>
                    <a:pt x="12910" y="22639"/>
                    <a:pt x="13043" y="22739"/>
                  </a:cubicBezTo>
                  <a:cubicBezTo>
                    <a:pt x="13064" y="22753"/>
                    <a:pt x="13086" y="22759"/>
                    <a:pt x="13107" y="22759"/>
                  </a:cubicBezTo>
                  <a:cubicBezTo>
                    <a:pt x="13190" y="22759"/>
                    <a:pt x="13263" y="22658"/>
                    <a:pt x="13210" y="22472"/>
                  </a:cubicBezTo>
                  <a:cubicBezTo>
                    <a:pt x="13177" y="22405"/>
                    <a:pt x="13143" y="22305"/>
                    <a:pt x="13110" y="22205"/>
                  </a:cubicBezTo>
                  <a:cubicBezTo>
                    <a:pt x="11150" y="16389"/>
                    <a:pt x="4878" y="1"/>
                    <a:pt x="155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98;p24">
              <a:extLst>
                <a:ext uri="{FF2B5EF4-FFF2-40B4-BE49-F238E27FC236}">
                  <a16:creationId xmlns:a16="http://schemas.microsoft.com/office/drawing/2014/main" id="{001A0435-A7BC-4FBF-BF3E-BFA8CD2A902E}"/>
                </a:ext>
              </a:extLst>
            </p:cNvPr>
            <p:cNvSpPr/>
            <p:nvPr/>
          </p:nvSpPr>
          <p:spPr>
            <a:xfrm>
              <a:off x="7742525" y="3343950"/>
              <a:ext cx="287300" cy="488000"/>
            </a:xfrm>
            <a:custGeom>
              <a:avLst/>
              <a:gdLst/>
              <a:ahLst/>
              <a:cxnLst/>
              <a:rect l="l" t="t" r="r" b="b"/>
              <a:pathLst>
                <a:path w="11492" h="19520" extrusionOk="0">
                  <a:moveTo>
                    <a:pt x="1021" y="390"/>
                  </a:moveTo>
                  <a:cubicBezTo>
                    <a:pt x="1410" y="390"/>
                    <a:pt x="2022" y="1501"/>
                    <a:pt x="2202" y="1801"/>
                  </a:cubicBezTo>
                  <a:cubicBezTo>
                    <a:pt x="2669" y="2669"/>
                    <a:pt x="3136" y="3569"/>
                    <a:pt x="3603" y="4436"/>
                  </a:cubicBezTo>
                  <a:cubicBezTo>
                    <a:pt x="4537" y="6238"/>
                    <a:pt x="5438" y="8006"/>
                    <a:pt x="6372" y="9807"/>
                  </a:cubicBezTo>
                  <a:cubicBezTo>
                    <a:pt x="7539" y="12075"/>
                    <a:pt x="8707" y="14377"/>
                    <a:pt x="9874" y="16679"/>
                  </a:cubicBezTo>
                  <a:cubicBezTo>
                    <a:pt x="8674" y="15011"/>
                    <a:pt x="7406" y="13443"/>
                    <a:pt x="6005" y="11975"/>
                  </a:cubicBezTo>
                  <a:cubicBezTo>
                    <a:pt x="3470" y="9207"/>
                    <a:pt x="1435" y="6071"/>
                    <a:pt x="835" y="2302"/>
                  </a:cubicBezTo>
                  <a:cubicBezTo>
                    <a:pt x="768" y="2068"/>
                    <a:pt x="568" y="734"/>
                    <a:pt x="901" y="434"/>
                  </a:cubicBezTo>
                  <a:cubicBezTo>
                    <a:pt x="938" y="404"/>
                    <a:pt x="978" y="390"/>
                    <a:pt x="1021" y="390"/>
                  </a:cubicBezTo>
                  <a:close/>
                  <a:moveTo>
                    <a:pt x="1025" y="0"/>
                  </a:moveTo>
                  <a:cubicBezTo>
                    <a:pt x="931" y="0"/>
                    <a:pt x="834" y="31"/>
                    <a:pt x="735" y="100"/>
                  </a:cubicBezTo>
                  <a:cubicBezTo>
                    <a:pt x="1" y="600"/>
                    <a:pt x="501" y="2435"/>
                    <a:pt x="668" y="3069"/>
                  </a:cubicBezTo>
                  <a:cubicBezTo>
                    <a:pt x="1335" y="6038"/>
                    <a:pt x="2736" y="8773"/>
                    <a:pt x="4771" y="11041"/>
                  </a:cubicBezTo>
                  <a:cubicBezTo>
                    <a:pt x="6038" y="12509"/>
                    <a:pt x="7406" y="13877"/>
                    <a:pt x="8607" y="15411"/>
                  </a:cubicBezTo>
                  <a:cubicBezTo>
                    <a:pt x="9341" y="16378"/>
                    <a:pt x="10041" y="17412"/>
                    <a:pt x="10742" y="18413"/>
                  </a:cubicBezTo>
                  <a:cubicBezTo>
                    <a:pt x="10908" y="18780"/>
                    <a:pt x="11075" y="19147"/>
                    <a:pt x="11275" y="19481"/>
                  </a:cubicBezTo>
                  <a:cubicBezTo>
                    <a:pt x="11302" y="19507"/>
                    <a:pt x="11331" y="19520"/>
                    <a:pt x="11359" y="19520"/>
                  </a:cubicBezTo>
                  <a:cubicBezTo>
                    <a:pt x="11433" y="19520"/>
                    <a:pt x="11491" y="19427"/>
                    <a:pt x="11442" y="19280"/>
                  </a:cubicBezTo>
                  <a:cubicBezTo>
                    <a:pt x="11375" y="19180"/>
                    <a:pt x="11342" y="19080"/>
                    <a:pt x="11275" y="18980"/>
                  </a:cubicBezTo>
                  <a:cubicBezTo>
                    <a:pt x="8340" y="13043"/>
                    <a:pt x="5471" y="7072"/>
                    <a:pt x="2202" y="1334"/>
                  </a:cubicBezTo>
                  <a:cubicBezTo>
                    <a:pt x="2004" y="993"/>
                    <a:pt x="1563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99;p24">
              <a:extLst>
                <a:ext uri="{FF2B5EF4-FFF2-40B4-BE49-F238E27FC236}">
                  <a16:creationId xmlns:a16="http://schemas.microsoft.com/office/drawing/2014/main" id="{E44C87A8-5F38-4A25-A283-D7EF369989B6}"/>
                </a:ext>
              </a:extLst>
            </p:cNvPr>
            <p:cNvSpPr/>
            <p:nvPr/>
          </p:nvSpPr>
          <p:spPr>
            <a:xfrm>
              <a:off x="8025225" y="1971675"/>
              <a:ext cx="179175" cy="730575"/>
            </a:xfrm>
            <a:custGeom>
              <a:avLst/>
              <a:gdLst/>
              <a:ahLst/>
              <a:cxnLst/>
              <a:rect l="l" t="t" r="r" b="b"/>
              <a:pathLst>
                <a:path w="7167" h="29223" extrusionOk="0">
                  <a:moveTo>
                    <a:pt x="4627" y="0"/>
                  </a:moveTo>
                  <a:cubicBezTo>
                    <a:pt x="4516" y="0"/>
                    <a:pt x="4397" y="17"/>
                    <a:pt x="4270" y="52"/>
                  </a:cubicBezTo>
                  <a:cubicBezTo>
                    <a:pt x="2803" y="452"/>
                    <a:pt x="2036" y="3387"/>
                    <a:pt x="1635" y="4555"/>
                  </a:cubicBezTo>
                  <a:cubicBezTo>
                    <a:pt x="835" y="7090"/>
                    <a:pt x="368" y="9692"/>
                    <a:pt x="201" y="12327"/>
                  </a:cubicBezTo>
                  <a:cubicBezTo>
                    <a:pt x="1" y="14695"/>
                    <a:pt x="168" y="17064"/>
                    <a:pt x="668" y="19399"/>
                  </a:cubicBezTo>
                  <a:cubicBezTo>
                    <a:pt x="1368" y="22401"/>
                    <a:pt x="2970" y="25970"/>
                    <a:pt x="3570" y="29006"/>
                  </a:cubicBezTo>
                  <a:cubicBezTo>
                    <a:pt x="3570" y="29039"/>
                    <a:pt x="3603" y="29072"/>
                    <a:pt x="3637" y="29106"/>
                  </a:cubicBezTo>
                  <a:cubicBezTo>
                    <a:pt x="3637" y="29139"/>
                    <a:pt x="3670" y="29173"/>
                    <a:pt x="3737" y="29173"/>
                  </a:cubicBezTo>
                  <a:cubicBezTo>
                    <a:pt x="3770" y="29206"/>
                    <a:pt x="3812" y="29223"/>
                    <a:pt x="3854" y="29223"/>
                  </a:cubicBezTo>
                  <a:cubicBezTo>
                    <a:pt x="3895" y="29223"/>
                    <a:pt x="3937" y="29206"/>
                    <a:pt x="3970" y="29173"/>
                  </a:cubicBezTo>
                  <a:cubicBezTo>
                    <a:pt x="4037" y="29139"/>
                    <a:pt x="4070" y="29072"/>
                    <a:pt x="4070" y="29006"/>
                  </a:cubicBezTo>
                  <a:cubicBezTo>
                    <a:pt x="4604" y="22635"/>
                    <a:pt x="5071" y="16263"/>
                    <a:pt x="5538" y="9892"/>
                  </a:cubicBezTo>
                  <a:cubicBezTo>
                    <a:pt x="5602" y="8805"/>
                    <a:pt x="7167" y="0"/>
                    <a:pt x="462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00;p24">
              <a:extLst>
                <a:ext uri="{FF2B5EF4-FFF2-40B4-BE49-F238E27FC236}">
                  <a16:creationId xmlns:a16="http://schemas.microsoft.com/office/drawing/2014/main" id="{204C13C3-C2B8-4107-97D0-CEA5EDB400C2}"/>
                </a:ext>
              </a:extLst>
            </p:cNvPr>
            <p:cNvSpPr/>
            <p:nvPr/>
          </p:nvSpPr>
          <p:spPr>
            <a:xfrm>
              <a:off x="8064450" y="2077200"/>
              <a:ext cx="93400" cy="625050"/>
            </a:xfrm>
            <a:custGeom>
              <a:avLst/>
              <a:gdLst/>
              <a:ahLst/>
              <a:cxnLst/>
              <a:rect l="l" t="t" r="r" b="b"/>
              <a:pathLst>
                <a:path w="3736" h="25002" extrusionOk="0">
                  <a:moveTo>
                    <a:pt x="2823" y="408"/>
                  </a:moveTo>
                  <a:cubicBezTo>
                    <a:pt x="3343" y="408"/>
                    <a:pt x="3166" y="2066"/>
                    <a:pt x="3135" y="2502"/>
                  </a:cubicBezTo>
                  <a:cubicBezTo>
                    <a:pt x="3102" y="3036"/>
                    <a:pt x="3002" y="3603"/>
                    <a:pt x="2935" y="4137"/>
                  </a:cubicBezTo>
                  <a:cubicBezTo>
                    <a:pt x="2768" y="5237"/>
                    <a:pt x="2601" y="6338"/>
                    <a:pt x="2535" y="7472"/>
                  </a:cubicBezTo>
                  <a:cubicBezTo>
                    <a:pt x="2368" y="9440"/>
                    <a:pt x="2301" y="11475"/>
                    <a:pt x="2268" y="13443"/>
                  </a:cubicBezTo>
                  <a:cubicBezTo>
                    <a:pt x="2234" y="16345"/>
                    <a:pt x="2201" y="19247"/>
                    <a:pt x="2201" y="22116"/>
                  </a:cubicBezTo>
                  <a:cubicBezTo>
                    <a:pt x="2101" y="21582"/>
                    <a:pt x="2034" y="21015"/>
                    <a:pt x="1968" y="20482"/>
                  </a:cubicBezTo>
                  <a:cubicBezTo>
                    <a:pt x="1667" y="18313"/>
                    <a:pt x="1034" y="16212"/>
                    <a:pt x="767" y="14044"/>
                  </a:cubicBezTo>
                  <a:cubicBezTo>
                    <a:pt x="533" y="11875"/>
                    <a:pt x="567" y="9674"/>
                    <a:pt x="867" y="7506"/>
                  </a:cubicBezTo>
                  <a:cubicBezTo>
                    <a:pt x="1000" y="6405"/>
                    <a:pt x="1200" y="5337"/>
                    <a:pt x="1401" y="4237"/>
                  </a:cubicBezTo>
                  <a:cubicBezTo>
                    <a:pt x="1501" y="3570"/>
                    <a:pt x="2068" y="701"/>
                    <a:pt x="2701" y="434"/>
                  </a:cubicBezTo>
                  <a:cubicBezTo>
                    <a:pt x="2746" y="416"/>
                    <a:pt x="2786" y="408"/>
                    <a:pt x="2823" y="408"/>
                  </a:cubicBezTo>
                  <a:close/>
                  <a:moveTo>
                    <a:pt x="2894" y="0"/>
                  </a:moveTo>
                  <a:cubicBezTo>
                    <a:pt x="1263" y="0"/>
                    <a:pt x="0" y="10114"/>
                    <a:pt x="467" y="13877"/>
                  </a:cubicBezTo>
                  <a:cubicBezTo>
                    <a:pt x="733" y="16045"/>
                    <a:pt x="1367" y="18147"/>
                    <a:pt x="1701" y="20282"/>
                  </a:cubicBezTo>
                  <a:cubicBezTo>
                    <a:pt x="1901" y="21616"/>
                    <a:pt x="2034" y="22950"/>
                    <a:pt x="2168" y="24284"/>
                  </a:cubicBezTo>
                  <a:lnTo>
                    <a:pt x="2168" y="24952"/>
                  </a:lnTo>
                  <a:cubicBezTo>
                    <a:pt x="2201" y="24985"/>
                    <a:pt x="2243" y="25002"/>
                    <a:pt x="2285" y="25002"/>
                  </a:cubicBezTo>
                  <a:cubicBezTo>
                    <a:pt x="2326" y="25002"/>
                    <a:pt x="2368" y="24985"/>
                    <a:pt x="2401" y="24952"/>
                  </a:cubicBezTo>
                  <a:cubicBezTo>
                    <a:pt x="2401" y="24885"/>
                    <a:pt x="2401" y="24785"/>
                    <a:pt x="2401" y="24718"/>
                  </a:cubicBezTo>
                  <a:cubicBezTo>
                    <a:pt x="2468" y="21449"/>
                    <a:pt x="2468" y="18180"/>
                    <a:pt x="2501" y="14911"/>
                  </a:cubicBezTo>
                  <a:cubicBezTo>
                    <a:pt x="2501" y="12809"/>
                    <a:pt x="2535" y="10675"/>
                    <a:pt x="2668" y="8573"/>
                  </a:cubicBezTo>
                  <a:cubicBezTo>
                    <a:pt x="2802" y="6538"/>
                    <a:pt x="3202" y="4570"/>
                    <a:pt x="3369" y="2569"/>
                  </a:cubicBezTo>
                  <a:cubicBezTo>
                    <a:pt x="3402" y="2035"/>
                    <a:pt x="3736" y="0"/>
                    <a:pt x="2902" y="0"/>
                  </a:cubicBezTo>
                  <a:cubicBezTo>
                    <a:pt x="2899" y="0"/>
                    <a:pt x="2896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01;p24">
              <a:extLst>
                <a:ext uri="{FF2B5EF4-FFF2-40B4-BE49-F238E27FC236}">
                  <a16:creationId xmlns:a16="http://schemas.microsoft.com/office/drawing/2014/main" id="{C37B3943-DED9-407E-BDF1-477988E20133}"/>
                </a:ext>
              </a:extLst>
            </p:cNvPr>
            <p:cNvSpPr/>
            <p:nvPr/>
          </p:nvSpPr>
          <p:spPr>
            <a:xfrm>
              <a:off x="8149475" y="3022075"/>
              <a:ext cx="697200" cy="233825"/>
            </a:xfrm>
            <a:custGeom>
              <a:avLst/>
              <a:gdLst/>
              <a:ahLst/>
              <a:cxnLst/>
              <a:rect l="l" t="t" r="r" b="b"/>
              <a:pathLst>
                <a:path w="27888" h="9353" extrusionOk="0">
                  <a:moveTo>
                    <a:pt x="22441" y="0"/>
                  </a:moveTo>
                  <a:cubicBezTo>
                    <a:pt x="21731" y="0"/>
                    <a:pt x="21068" y="32"/>
                    <a:pt x="20616" y="32"/>
                  </a:cubicBezTo>
                  <a:cubicBezTo>
                    <a:pt x="18014" y="66"/>
                    <a:pt x="15479" y="499"/>
                    <a:pt x="13044" y="1333"/>
                  </a:cubicBezTo>
                  <a:cubicBezTo>
                    <a:pt x="8907" y="2701"/>
                    <a:pt x="5071" y="4836"/>
                    <a:pt x="1769" y="7671"/>
                  </a:cubicBezTo>
                  <a:cubicBezTo>
                    <a:pt x="1168" y="8205"/>
                    <a:pt x="568" y="8739"/>
                    <a:pt x="1" y="9306"/>
                  </a:cubicBezTo>
                  <a:cubicBezTo>
                    <a:pt x="1" y="9329"/>
                    <a:pt x="18" y="9353"/>
                    <a:pt x="39" y="9353"/>
                  </a:cubicBezTo>
                  <a:cubicBezTo>
                    <a:pt x="48" y="9353"/>
                    <a:pt x="58" y="9349"/>
                    <a:pt x="68" y="9339"/>
                  </a:cubicBezTo>
                  <a:cubicBezTo>
                    <a:pt x="3759" y="6440"/>
                    <a:pt x="7361" y="6139"/>
                    <a:pt x="10879" y="6139"/>
                  </a:cubicBezTo>
                  <a:cubicBezTo>
                    <a:pt x="11802" y="6139"/>
                    <a:pt x="12720" y="6160"/>
                    <a:pt x="13632" y="6160"/>
                  </a:cubicBezTo>
                  <a:cubicBezTo>
                    <a:pt x="15243" y="6160"/>
                    <a:pt x="16837" y="6095"/>
                    <a:pt x="18414" y="5736"/>
                  </a:cubicBezTo>
                  <a:cubicBezTo>
                    <a:pt x="19482" y="5503"/>
                    <a:pt x="27888" y="2968"/>
                    <a:pt x="25886" y="766"/>
                  </a:cubicBezTo>
                  <a:cubicBezTo>
                    <a:pt x="25277" y="114"/>
                    <a:pt x="23774" y="0"/>
                    <a:pt x="2244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02;p24">
              <a:extLst>
                <a:ext uri="{FF2B5EF4-FFF2-40B4-BE49-F238E27FC236}">
                  <a16:creationId xmlns:a16="http://schemas.microsoft.com/office/drawing/2014/main" id="{E3787BB3-A63F-4045-BB60-A3B2A816F865}"/>
                </a:ext>
              </a:extLst>
            </p:cNvPr>
            <p:cNvSpPr/>
            <p:nvPr/>
          </p:nvSpPr>
          <p:spPr>
            <a:xfrm>
              <a:off x="8149475" y="3046150"/>
              <a:ext cx="553775" cy="208575"/>
            </a:xfrm>
            <a:custGeom>
              <a:avLst/>
              <a:gdLst/>
              <a:ahLst/>
              <a:cxnLst/>
              <a:rect l="l" t="t" r="r" b="b"/>
              <a:pathLst>
                <a:path w="22151" h="8343" extrusionOk="0">
                  <a:moveTo>
                    <a:pt x="20550" y="351"/>
                  </a:moveTo>
                  <a:cubicBezTo>
                    <a:pt x="21004" y="351"/>
                    <a:pt x="21327" y="404"/>
                    <a:pt x="21416" y="537"/>
                  </a:cubicBezTo>
                  <a:cubicBezTo>
                    <a:pt x="21783" y="1037"/>
                    <a:pt x="20382" y="1771"/>
                    <a:pt x="20082" y="1938"/>
                  </a:cubicBezTo>
                  <a:cubicBezTo>
                    <a:pt x="19348" y="2405"/>
                    <a:pt x="18548" y="2739"/>
                    <a:pt x="17747" y="2972"/>
                  </a:cubicBezTo>
                  <a:cubicBezTo>
                    <a:pt x="14578" y="3940"/>
                    <a:pt x="11176" y="3940"/>
                    <a:pt x="7973" y="4640"/>
                  </a:cubicBezTo>
                  <a:cubicBezTo>
                    <a:pt x="6439" y="4974"/>
                    <a:pt x="4904" y="5441"/>
                    <a:pt x="3437" y="6008"/>
                  </a:cubicBezTo>
                  <a:cubicBezTo>
                    <a:pt x="4604" y="5274"/>
                    <a:pt x="5772" y="4573"/>
                    <a:pt x="7006" y="3973"/>
                  </a:cubicBezTo>
                  <a:cubicBezTo>
                    <a:pt x="9875" y="2605"/>
                    <a:pt x="12910" y="1571"/>
                    <a:pt x="16012" y="971"/>
                  </a:cubicBezTo>
                  <a:cubicBezTo>
                    <a:pt x="17064" y="751"/>
                    <a:pt x="19301" y="351"/>
                    <a:pt x="20550" y="351"/>
                  </a:cubicBezTo>
                  <a:close/>
                  <a:moveTo>
                    <a:pt x="20682" y="1"/>
                  </a:moveTo>
                  <a:cubicBezTo>
                    <a:pt x="19899" y="1"/>
                    <a:pt x="18943" y="243"/>
                    <a:pt x="18581" y="304"/>
                  </a:cubicBezTo>
                  <a:cubicBezTo>
                    <a:pt x="15112" y="704"/>
                    <a:pt x="11743" y="1638"/>
                    <a:pt x="8540" y="3006"/>
                  </a:cubicBezTo>
                  <a:cubicBezTo>
                    <a:pt x="6205" y="3973"/>
                    <a:pt x="3970" y="5207"/>
                    <a:pt x="1902" y="6641"/>
                  </a:cubicBezTo>
                  <a:cubicBezTo>
                    <a:pt x="1836" y="6675"/>
                    <a:pt x="1802" y="6708"/>
                    <a:pt x="1769" y="6708"/>
                  </a:cubicBezTo>
                  <a:cubicBezTo>
                    <a:pt x="1135" y="7242"/>
                    <a:pt x="568" y="7776"/>
                    <a:pt x="1" y="8343"/>
                  </a:cubicBezTo>
                  <a:cubicBezTo>
                    <a:pt x="768" y="7809"/>
                    <a:pt x="1502" y="7275"/>
                    <a:pt x="2303" y="6742"/>
                  </a:cubicBezTo>
                  <a:cubicBezTo>
                    <a:pt x="4504" y="5741"/>
                    <a:pt x="6839" y="5040"/>
                    <a:pt x="9241" y="4607"/>
                  </a:cubicBezTo>
                  <a:cubicBezTo>
                    <a:pt x="12710" y="3973"/>
                    <a:pt x="16579" y="4106"/>
                    <a:pt x="19748" y="2405"/>
                  </a:cubicBezTo>
                  <a:cubicBezTo>
                    <a:pt x="20215" y="2172"/>
                    <a:pt x="22150" y="1204"/>
                    <a:pt x="21783" y="437"/>
                  </a:cubicBezTo>
                  <a:cubicBezTo>
                    <a:pt x="21638" y="106"/>
                    <a:pt x="21197" y="1"/>
                    <a:pt x="206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03;p24">
              <a:extLst>
                <a:ext uri="{FF2B5EF4-FFF2-40B4-BE49-F238E27FC236}">
                  <a16:creationId xmlns:a16="http://schemas.microsoft.com/office/drawing/2014/main" id="{507E76C9-18C3-46BA-9AE9-4ABBB33A212C}"/>
                </a:ext>
              </a:extLst>
            </p:cNvPr>
            <p:cNvSpPr/>
            <p:nvPr/>
          </p:nvSpPr>
          <p:spPr>
            <a:xfrm>
              <a:off x="8481550" y="2466450"/>
              <a:ext cx="420175" cy="461600"/>
            </a:xfrm>
            <a:custGeom>
              <a:avLst/>
              <a:gdLst/>
              <a:ahLst/>
              <a:cxnLst/>
              <a:rect l="l" t="t" r="r" b="b"/>
              <a:pathLst>
                <a:path w="16807" h="18464" extrusionOk="0">
                  <a:moveTo>
                    <a:pt x="15097" y="0"/>
                  </a:moveTo>
                  <a:cubicBezTo>
                    <a:pt x="13119" y="0"/>
                    <a:pt x="9698" y="3999"/>
                    <a:pt x="9067" y="4712"/>
                  </a:cubicBezTo>
                  <a:cubicBezTo>
                    <a:pt x="5498" y="8614"/>
                    <a:pt x="3363" y="13384"/>
                    <a:pt x="428" y="17754"/>
                  </a:cubicBezTo>
                  <a:cubicBezTo>
                    <a:pt x="294" y="17954"/>
                    <a:pt x="161" y="18188"/>
                    <a:pt x="27" y="18388"/>
                  </a:cubicBezTo>
                  <a:cubicBezTo>
                    <a:pt x="1" y="18415"/>
                    <a:pt x="17" y="18464"/>
                    <a:pt x="42" y="18464"/>
                  </a:cubicBezTo>
                  <a:cubicBezTo>
                    <a:pt x="48" y="18464"/>
                    <a:pt x="54" y="18461"/>
                    <a:pt x="61" y="18455"/>
                  </a:cubicBezTo>
                  <a:lnTo>
                    <a:pt x="94" y="18455"/>
                  </a:lnTo>
                  <a:lnTo>
                    <a:pt x="194" y="18355"/>
                  </a:lnTo>
                  <a:cubicBezTo>
                    <a:pt x="361" y="18221"/>
                    <a:pt x="494" y="18088"/>
                    <a:pt x="661" y="17921"/>
                  </a:cubicBezTo>
                  <a:lnTo>
                    <a:pt x="861" y="17854"/>
                  </a:lnTo>
                  <a:cubicBezTo>
                    <a:pt x="4764" y="16253"/>
                    <a:pt x="8267" y="13785"/>
                    <a:pt x="11069" y="10616"/>
                  </a:cubicBezTo>
                  <a:cubicBezTo>
                    <a:pt x="12503" y="8981"/>
                    <a:pt x="13737" y="7180"/>
                    <a:pt x="14738" y="5245"/>
                  </a:cubicBezTo>
                  <a:cubicBezTo>
                    <a:pt x="15238" y="4278"/>
                    <a:pt x="16806" y="1843"/>
                    <a:pt x="16139" y="642"/>
                  </a:cubicBezTo>
                  <a:cubicBezTo>
                    <a:pt x="15889" y="189"/>
                    <a:pt x="15527" y="0"/>
                    <a:pt x="1509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04;p24">
              <a:extLst>
                <a:ext uri="{FF2B5EF4-FFF2-40B4-BE49-F238E27FC236}">
                  <a16:creationId xmlns:a16="http://schemas.microsoft.com/office/drawing/2014/main" id="{7454EC1B-5562-41E0-9019-02568F23A0D7}"/>
                </a:ext>
              </a:extLst>
            </p:cNvPr>
            <p:cNvSpPr/>
            <p:nvPr/>
          </p:nvSpPr>
          <p:spPr>
            <a:xfrm>
              <a:off x="8481550" y="2533450"/>
              <a:ext cx="360950" cy="394600"/>
            </a:xfrm>
            <a:custGeom>
              <a:avLst/>
              <a:gdLst/>
              <a:ahLst/>
              <a:cxnLst/>
              <a:rect l="l" t="t" r="r" b="b"/>
              <a:pathLst>
                <a:path w="14438" h="15784" extrusionOk="0">
                  <a:moveTo>
                    <a:pt x="13104" y="572"/>
                  </a:moveTo>
                  <a:cubicBezTo>
                    <a:pt x="13570" y="572"/>
                    <a:pt x="13948" y="857"/>
                    <a:pt x="13671" y="1498"/>
                  </a:cubicBezTo>
                  <a:lnTo>
                    <a:pt x="13704" y="1498"/>
                  </a:lnTo>
                  <a:cubicBezTo>
                    <a:pt x="13570" y="1831"/>
                    <a:pt x="13404" y="2132"/>
                    <a:pt x="13237" y="2432"/>
                  </a:cubicBezTo>
                  <a:cubicBezTo>
                    <a:pt x="12737" y="3232"/>
                    <a:pt x="12169" y="4000"/>
                    <a:pt x="11536" y="4733"/>
                  </a:cubicBezTo>
                  <a:cubicBezTo>
                    <a:pt x="10301" y="6101"/>
                    <a:pt x="9034" y="7435"/>
                    <a:pt x="7666" y="8736"/>
                  </a:cubicBezTo>
                  <a:cubicBezTo>
                    <a:pt x="5965" y="10404"/>
                    <a:pt x="4197" y="11939"/>
                    <a:pt x="2396" y="13473"/>
                  </a:cubicBezTo>
                  <a:cubicBezTo>
                    <a:pt x="3563" y="12072"/>
                    <a:pt x="4597" y="10538"/>
                    <a:pt x="5598" y="9070"/>
                  </a:cubicBezTo>
                  <a:cubicBezTo>
                    <a:pt x="6565" y="7636"/>
                    <a:pt x="7499" y="6235"/>
                    <a:pt x="8567" y="4900"/>
                  </a:cubicBezTo>
                  <a:cubicBezTo>
                    <a:pt x="9701" y="3499"/>
                    <a:pt x="10902" y="1898"/>
                    <a:pt x="12336" y="831"/>
                  </a:cubicBezTo>
                  <a:cubicBezTo>
                    <a:pt x="12552" y="662"/>
                    <a:pt x="12842" y="572"/>
                    <a:pt x="13104" y="572"/>
                  </a:cubicBezTo>
                  <a:close/>
                  <a:moveTo>
                    <a:pt x="13421" y="0"/>
                  </a:moveTo>
                  <a:cubicBezTo>
                    <a:pt x="12937" y="0"/>
                    <a:pt x="12359" y="430"/>
                    <a:pt x="12003" y="697"/>
                  </a:cubicBezTo>
                  <a:cubicBezTo>
                    <a:pt x="10802" y="1598"/>
                    <a:pt x="9834" y="2899"/>
                    <a:pt x="8867" y="4033"/>
                  </a:cubicBezTo>
                  <a:cubicBezTo>
                    <a:pt x="7900" y="5167"/>
                    <a:pt x="6966" y="6501"/>
                    <a:pt x="6065" y="7769"/>
                  </a:cubicBezTo>
                  <a:cubicBezTo>
                    <a:pt x="4464" y="10171"/>
                    <a:pt x="2863" y="12539"/>
                    <a:pt x="895" y="14674"/>
                  </a:cubicBezTo>
                  <a:cubicBezTo>
                    <a:pt x="761" y="14807"/>
                    <a:pt x="595" y="14941"/>
                    <a:pt x="461" y="15074"/>
                  </a:cubicBezTo>
                  <a:cubicBezTo>
                    <a:pt x="328" y="15274"/>
                    <a:pt x="161" y="15474"/>
                    <a:pt x="27" y="15708"/>
                  </a:cubicBezTo>
                  <a:cubicBezTo>
                    <a:pt x="1" y="15735"/>
                    <a:pt x="17" y="15784"/>
                    <a:pt x="60" y="15784"/>
                  </a:cubicBezTo>
                  <a:cubicBezTo>
                    <a:pt x="70" y="15784"/>
                    <a:pt x="81" y="15781"/>
                    <a:pt x="94" y="15775"/>
                  </a:cubicBezTo>
                  <a:cubicBezTo>
                    <a:pt x="128" y="15741"/>
                    <a:pt x="161" y="15708"/>
                    <a:pt x="228" y="15675"/>
                  </a:cubicBezTo>
                  <a:lnTo>
                    <a:pt x="394" y="15508"/>
                  </a:lnTo>
                  <a:cubicBezTo>
                    <a:pt x="561" y="15408"/>
                    <a:pt x="728" y="15274"/>
                    <a:pt x="895" y="15141"/>
                  </a:cubicBezTo>
                  <a:cubicBezTo>
                    <a:pt x="2896" y="13606"/>
                    <a:pt x="4764" y="11872"/>
                    <a:pt x="6599" y="10137"/>
                  </a:cubicBezTo>
                  <a:cubicBezTo>
                    <a:pt x="8934" y="7936"/>
                    <a:pt x="11602" y="5567"/>
                    <a:pt x="13304" y="2799"/>
                  </a:cubicBezTo>
                  <a:cubicBezTo>
                    <a:pt x="13637" y="2265"/>
                    <a:pt x="14438" y="1131"/>
                    <a:pt x="14037" y="397"/>
                  </a:cubicBezTo>
                  <a:cubicBezTo>
                    <a:pt x="13882" y="108"/>
                    <a:pt x="13663" y="0"/>
                    <a:pt x="13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05;p24">
              <a:extLst>
                <a:ext uri="{FF2B5EF4-FFF2-40B4-BE49-F238E27FC236}">
                  <a16:creationId xmlns:a16="http://schemas.microsoft.com/office/drawing/2014/main" id="{629E69F5-BD1E-4D46-9B45-436DF86FBB42}"/>
                </a:ext>
              </a:extLst>
            </p:cNvPr>
            <p:cNvSpPr/>
            <p:nvPr/>
          </p:nvSpPr>
          <p:spPr>
            <a:xfrm>
              <a:off x="8338800" y="1257225"/>
              <a:ext cx="139275" cy="610050"/>
            </a:xfrm>
            <a:custGeom>
              <a:avLst/>
              <a:gdLst/>
              <a:ahLst/>
              <a:cxnLst/>
              <a:rect l="l" t="t" r="r" b="b"/>
              <a:pathLst>
                <a:path w="5571" h="24402" extrusionOk="0">
                  <a:moveTo>
                    <a:pt x="3427" y="0"/>
                  </a:moveTo>
                  <a:cubicBezTo>
                    <a:pt x="2647" y="0"/>
                    <a:pt x="2056" y="1334"/>
                    <a:pt x="1801" y="1844"/>
                  </a:cubicBezTo>
                  <a:cubicBezTo>
                    <a:pt x="801" y="3845"/>
                    <a:pt x="234" y="6080"/>
                    <a:pt x="133" y="8348"/>
                  </a:cubicBezTo>
                  <a:cubicBezTo>
                    <a:pt x="0" y="10550"/>
                    <a:pt x="133" y="12752"/>
                    <a:pt x="467" y="14953"/>
                  </a:cubicBezTo>
                  <a:cubicBezTo>
                    <a:pt x="801" y="17355"/>
                    <a:pt x="1768" y="20224"/>
                    <a:pt x="1701" y="22725"/>
                  </a:cubicBezTo>
                  <a:cubicBezTo>
                    <a:pt x="1701" y="22959"/>
                    <a:pt x="1701" y="23192"/>
                    <a:pt x="1668" y="23426"/>
                  </a:cubicBezTo>
                  <a:cubicBezTo>
                    <a:pt x="1635" y="23526"/>
                    <a:pt x="1568" y="23659"/>
                    <a:pt x="1534" y="23760"/>
                  </a:cubicBezTo>
                  <a:lnTo>
                    <a:pt x="1368" y="24193"/>
                  </a:lnTo>
                  <a:cubicBezTo>
                    <a:pt x="1334" y="24227"/>
                    <a:pt x="1334" y="24293"/>
                    <a:pt x="1368" y="24327"/>
                  </a:cubicBezTo>
                  <a:cubicBezTo>
                    <a:pt x="1401" y="24377"/>
                    <a:pt x="1459" y="24402"/>
                    <a:pt x="1514" y="24402"/>
                  </a:cubicBezTo>
                  <a:cubicBezTo>
                    <a:pt x="1568" y="24402"/>
                    <a:pt x="1618" y="24377"/>
                    <a:pt x="1635" y="24327"/>
                  </a:cubicBezTo>
                  <a:cubicBezTo>
                    <a:pt x="1668" y="24227"/>
                    <a:pt x="1701" y="24160"/>
                    <a:pt x="1735" y="24093"/>
                  </a:cubicBezTo>
                  <a:cubicBezTo>
                    <a:pt x="3636" y="19657"/>
                    <a:pt x="5170" y="15220"/>
                    <a:pt x="5404" y="10350"/>
                  </a:cubicBezTo>
                  <a:cubicBezTo>
                    <a:pt x="5571" y="7948"/>
                    <a:pt x="5371" y="5513"/>
                    <a:pt x="4904" y="3145"/>
                  </a:cubicBezTo>
                  <a:cubicBezTo>
                    <a:pt x="4737" y="2478"/>
                    <a:pt x="4603" y="143"/>
                    <a:pt x="3536" y="9"/>
                  </a:cubicBezTo>
                  <a:cubicBezTo>
                    <a:pt x="3499" y="3"/>
                    <a:pt x="3463" y="0"/>
                    <a:pt x="342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06;p24">
              <a:extLst>
                <a:ext uri="{FF2B5EF4-FFF2-40B4-BE49-F238E27FC236}">
                  <a16:creationId xmlns:a16="http://schemas.microsoft.com/office/drawing/2014/main" id="{1130845D-C16B-4355-B925-9F81FB6ADA90}"/>
                </a:ext>
              </a:extLst>
            </p:cNvPr>
            <p:cNvSpPr/>
            <p:nvPr/>
          </p:nvSpPr>
          <p:spPr>
            <a:xfrm>
              <a:off x="8373825" y="1331900"/>
              <a:ext cx="70075" cy="535275"/>
            </a:xfrm>
            <a:custGeom>
              <a:avLst/>
              <a:gdLst/>
              <a:ahLst/>
              <a:cxnLst/>
              <a:rect l="l" t="t" r="r" b="b"/>
              <a:pathLst>
                <a:path w="2803" h="21411" extrusionOk="0">
                  <a:moveTo>
                    <a:pt x="1958" y="324"/>
                  </a:moveTo>
                  <a:cubicBezTo>
                    <a:pt x="1961" y="324"/>
                    <a:pt x="1965" y="324"/>
                    <a:pt x="1968" y="325"/>
                  </a:cubicBezTo>
                  <a:cubicBezTo>
                    <a:pt x="2435" y="325"/>
                    <a:pt x="2535" y="2593"/>
                    <a:pt x="2535" y="3093"/>
                  </a:cubicBezTo>
                  <a:cubicBezTo>
                    <a:pt x="2535" y="4061"/>
                    <a:pt x="2468" y="5028"/>
                    <a:pt x="2402" y="5995"/>
                  </a:cubicBezTo>
                  <a:cubicBezTo>
                    <a:pt x="2268" y="7997"/>
                    <a:pt x="2102" y="9998"/>
                    <a:pt x="1868" y="11966"/>
                  </a:cubicBezTo>
                  <a:cubicBezTo>
                    <a:pt x="1601" y="14168"/>
                    <a:pt x="1234" y="16303"/>
                    <a:pt x="734" y="18471"/>
                  </a:cubicBezTo>
                  <a:cubicBezTo>
                    <a:pt x="834" y="16603"/>
                    <a:pt x="634" y="14702"/>
                    <a:pt x="567" y="12967"/>
                  </a:cubicBezTo>
                  <a:cubicBezTo>
                    <a:pt x="467" y="10999"/>
                    <a:pt x="434" y="9064"/>
                    <a:pt x="500" y="7096"/>
                  </a:cubicBezTo>
                  <a:cubicBezTo>
                    <a:pt x="534" y="6129"/>
                    <a:pt x="634" y="5161"/>
                    <a:pt x="734" y="4194"/>
                  </a:cubicBezTo>
                  <a:cubicBezTo>
                    <a:pt x="833" y="3365"/>
                    <a:pt x="1329" y="324"/>
                    <a:pt x="1958" y="324"/>
                  </a:cubicBezTo>
                  <a:close/>
                  <a:moveTo>
                    <a:pt x="2063" y="1"/>
                  </a:moveTo>
                  <a:cubicBezTo>
                    <a:pt x="265" y="1"/>
                    <a:pt x="234" y="8130"/>
                    <a:pt x="234" y="9198"/>
                  </a:cubicBezTo>
                  <a:cubicBezTo>
                    <a:pt x="234" y="11433"/>
                    <a:pt x="400" y="13667"/>
                    <a:pt x="500" y="15869"/>
                  </a:cubicBezTo>
                  <a:cubicBezTo>
                    <a:pt x="534" y="17170"/>
                    <a:pt x="500" y="18438"/>
                    <a:pt x="300" y="19705"/>
                  </a:cubicBezTo>
                  <a:cubicBezTo>
                    <a:pt x="267" y="20072"/>
                    <a:pt x="200" y="20406"/>
                    <a:pt x="133" y="20739"/>
                  </a:cubicBezTo>
                  <a:cubicBezTo>
                    <a:pt x="100" y="20906"/>
                    <a:pt x="67" y="21039"/>
                    <a:pt x="33" y="21173"/>
                  </a:cubicBezTo>
                  <a:cubicBezTo>
                    <a:pt x="33" y="21240"/>
                    <a:pt x="0" y="21273"/>
                    <a:pt x="0" y="21340"/>
                  </a:cubicBezTo>
                  <a:cubicBezTo>
                    <a:pt x="31" y="21386"/>
                    <a:pt x="76" y="21411"/>
                    <a:pt x="119" y="21411"/>
                  </a:cubicBezTo>
                  <a:cubicBezTo>
                    <a:pt x="169" y="21411"/>
                    <a:pt x="216" y="21378"/>
                    <a:pt x="234" y="21306"/>
                  </a:cubicBezTo>
                  <a:cubicBezTo>
                    <a:pt x="267" y="21240"/>
                    <a:pt x="300" y="21173"/>
                    <a:pt x="334" y="21073"/>
                  </a:cubicBezTo>
                  <a:cubicBezTo>
                    <a:pt x="467" y="20739"/>
                    <a:pt x="534" y="20372"/>
                    <a:pt x="600" y="19972"/>
                  </a:cubicBezTo>
                  <a:cubicBezTo>
                    <a:pt x="1368" y="16970"/>
                    <a:pt x="1901" y="13868"/>
                    <a:pt x="2235" y="10765"/>
                  </a:cubicBezTo>
                  <a:cubicBezTo>
                    <a:pt x="2468" y="8497"/>
                    <a:pt x="2635" y="6229"/>
                    <a:pt x="2735" y="3960"/>
                  </a:cubicBezTo>
                  <a:cubicBezTo>
                    <a:pt x="2802" y="2960"/>
                    <a:pt x="2769" y="1992"/>
                    <a:pt x="2635" y="992"/>
                  </a:cubicBezTo>
                  <a:cubicBezTo>
                    <a:pt x="2602" y="725"/>
                    <a:pt x="2569" y="124"/>
                    <a:pt x="2235" y="24"/>
                  </a:cubicBezTo>
                  <a:cubicBezTo>
                    <a:pt x="2176" y="8"/>
                    <a:pt x="2119" y="1"/>
                    <a:pt x="2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07;p24">
              <a:extLst>
                <a:ext uri="{FF2B5EF4-FFF2-40B4-BE49-F238E27FC236}">
                  <a16:creationId xmlns:a16="http://schemas.microsoft.com/office/drawing/2014/main" id="{D0C32EC3-ED26-4524-9077-AD67825DB77C}"/>
                </a:ext>
              </a:extLst>
            </p:cNvPr>
            <p:cNvSpPr/>
            <p:nvPr/>
          </p:nvSpPr>
          <p:spPr>
            <a:xfrm>
              <a:off x="8365475" y="2101850"/>
              <a:ext cx="373625" cy="506425"/>
            </a:xfrm>
            <a:custGeom>
              <a:avLst/>
              <a:gdLst/>
              <a:ahLst/>
              <a:cxnLst/>
              <a:rect l="l" t="t" r="r" b="b"/>
              <a:pathLst>
                <a:path w="14945" h="20257" extrusionOk="0">
                  <a:moveTo>
                    <a:pt x="13625" y="0"/>
                  </a:moveTo>
                  <a:cubicBezTo>
                    <a:pt x="12946" y="0"/>
                    <a:pt x="12071" y="619"/>
                    <a:pt x="11675" y="882"/>
                  </a:cubicBezTo>
                  <a:cubicBezTo>
                    <a:pt x="9807" y="2117"/>
                    <a:pt x="8206" y="3751"/>
                    <a:pt x="7005" y="5652"/>
                  </a:cubicBezTo>
                  <a:cubicBezTo>
                    <a:pt x="5805" y="7487"/>
                    <a:pt x="4771" y="9455"/>
                    <a:pt x="3937" y="11523"/>
                  </a:cubicBezTo>
                  <a:cubicBezTo>
                    <a:pt x="3036" y="13792"/>
                    <a:pt x="2436" y="16727"/>
                    <a:pt x="1135" y="18862"/>
                  </a:cubicBezTo>
                  <a:cubicBezTo>
                    <a:pt x="1001" y="19062"/>
                    <a:pt x="868" y="19262"/>
                    <a:pt x="734" y="19462"/>
                  </a:cubicBezTo>
                  <a:lnTo>
                    <a:pt x="434" y="19696"/>
                  </a:lnTo>
                  <a:lnTo>
                    <a:pt x="67" y="19963"/>
                  </a:lnTo>
                  <a:cubicBezTo>
                    <a:pt x="34" y="19996"/>
                    <a:pt x="0" y="20063"/>
                    <a:pt x="0" y="20129"/>
                  </a:cubicBezTo>
                  <a:cubicBezTo>
                    <a:pt x="25" y="20202"/>
                    <a:pt x="101" y="20256"/>
                    <a:pt x="179" y="20256"/>
                  </a:cubicBezTo>
                  <a:cubicBezTo>
                    <a:pt x="209" y="20256"/>
                    <a:pt x="239" y="20248"/>
                    <a:pt x="267" y="20230"/>
                  </a:cubicBezTo>
                  <a:lnTo>
                    <a:pt x="467" y="20063"/>
                  </a:lnTo>
                  <a:cubicBezTo>
                    <a:pt x="4337" y="17227"/>
                    <a:pt x="7839" y="14125"/>
                    <a:pt x="10508" y="10056"/>
                  </a:cubicBezTo>
                  <a:cubicBezTo>
                    <a:pt x="11842" y="8054"/>
                    <a:pt x="12910" y="5853"/>
                    <a:pt x="13677" y="3584"/>
                  </a:cubicBezTo>
                  <a:cubicBezTo>
                    <a:pt x="13910" y="2917"/>
                    <a:pt x="14944" y="816"/>
                    <a:pt x="14111" y="148"/>
                  </a:cubicBezTo>
                  <a:cubicBezTo>
                    <a:pt x="13971" y="44"/>
                    <a:pt x="13805" y="0"/>
                    <a:pt x="1362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08;p24">
              <a:extLst>
                <a:ext uri="{FF2B5EF4-FFF2-40B4-BE49-F238E27FC236}">
                  <a16:creationId xmlns:a16="http://schemas.microsoft.com/office/drawing/2014/main" id="{CF457BE8-100C-4B6E-9506-19EB066C26D8}"/>
                </a:ext>
              </a:extLst>
            </p:cNvPr>
            <p:cNvSpPr/>
            <p:nvPr/>
          </p:nvSpPr>
          <p:spPr>
            <a:xfrm>
              <a:off x="8365475" y="2167475"/>
              <a:ext cx="322750" cy="440950"/>
            </a:xfrm>
            <a:custGeom>
              <a:avLst/>
              <a:gdLst/>
              <a:ahLst/>
              <a:cxnLst/>
              <a:rect l="l" t="t" r="r" b="b"/>
              <a:pathLst>
                <a:path w="12910" h="17638" extrusionOk="0">
                  <a:moveTo>
                    <a:pt x="12175" y="320"/>
                  </a:moveTo>
                  <a:cubicBezTo>
                    <a:pt x="12226" y="320"/>
                    <a:pt x="12271" y="333"/>
                    <a:pt x="12309" y="359"/>
                  </a:cubicBezTo>
                  <a:cubicBezTo>
                    <a:pt x="12710" y="592"/>
                    <a:pt x="11642" y="2594"/>
                    <a:pt x="11409" y="2994"/>
                  </a:cubicBezTo>
                  <a:cubicBezTo>
                    <a:pt x="10908" y="3828"/>
                    <a:pt x="10375" y="4662"/>
                    <a:pt x="9841" y="5462"/>
                  </a:cubicBezTo>
                  <a:cubicBezTo>
                    <a:pt x="8707" y="7130"/>
                    <a:pt x="7573" y="8765"/>
                    <a:pt x="6372" y="10366"/>
                  </a:cubicBezTo>
                  <a:cubicBezTo>
                    <a:pt x="5037" y="12101"/>
                    <a:pt x="3636" y="13768"/>
                    <a:pt x="2135" y="15370"/>
                  </a:cubicBezTo>
                  <a:cubicBezTo>
                    <a:pt x="3136" y="13835"/>
                    <a:pt x="3937" y="12067"/>
                    <a:pt x="4737" y="10533"/>
                  </a:cubicBezTo>
                  <a:cubicBezTo>
                    <a:pt x="5638" y="8798"/>
                    <a:pt x="6572" y="7097"/>
                    <a:pt x="7639" y="5429"/>
                  </a:cubicBezTo>
                  <a:cubicBezTo>
                    <a:pt x="8140" y="4595"/>
                    <a:pt x="8707" y="3828"/>
                    <a:pt x="9307" y="3027"/>
                  </a:cubicBezTo>
                  <a:cubicBezTo>
                    <a:pt x="9772" y="2408"/>
                    <a:pt x="11503" y="320"/>
                    <a:pt x="12175" y="320"/>
                  </a:cubicBezTo>
                  <a:close/>
                  <a:moveTo>
                    <a:pt x="12195" y="1"/>
                  </a:moveTo>
                  <a:cubicBezTo>
                    <a:pt x="10470" y="1"/>
                    <a:pt x="6855" y="6249"/>
                    <a:pt x="6338" y="7130"/>
                  </a:cubicBezTo>
                  <a:cubicBezTo>
                    <a:pt x="5204" y="9032"/>
                    <a:pt x="4237" y="11067"/>
                    <a:pt x="3203" y="13001"/>
                  </a:cubicBezTo>
                  <a:cubicBezTo>
                    <a:pt x="2602" y="14135"/>
                    <a:pt x="1902" y="15236"/>
                    <a:pt x="1101" y="16237"/>
                  </a:cubicBezTo>
                  <a:cubicBezTo>
                    <a:pt x="901" y="16504"/>
                    <a:pt x="668" y="16804"/>
                    <a:pt x="434" y="17071"/>
                  </a:cubicBezTo>
                  <a:cubicBezTo>
                    <a:pt x="334" y="17171"/>
                    <a:pt x="234" y="17271"/>
                    <a:pt x="134" y="17371"/>
                  </a:cubicBezTo>
                  <a:lnTo>
                    <a:pt x="0" y="17504"/>
                  </a:lnTo>
                  <a:cubicBezTo>
                    <a:pt x="0" y="17593"/>
                    <a:pt x="60" y="17638"/>
                    <a:pt x="129" y="17638"/>
                  </a:cubicBezTo>
                  <a:cubicBezTo>
                    <a:pt x="164" y="17638"/>
                    <a:pt x="201" y="17627"/>
                    <a:pt x="234" y="17605"/>
                  </a:cubicBezTo>
                  <a:lnTo>
                    <a:pt x="434" y="17471"/>
                  </a:lnTo>
                  <a:cubicBezTo>
                    <a:pt x="701" y="17204"/>
                    <a:pt x="968" y="16937"/>
                    <a:pt x="1201" y="16637"/>
                  </a:cubicBezTo>
                  <a:cubicBezTo>
                    <a:pt x="3403" y="14402"/>
                    <a:pt x="5438" y="12001"/>
                    <a:pt x="7272" y="9465"/>
                  </a:cubicBezTo>
                  <a:cubicBezTo>
                    <a:pt x="8640" y="7631"/>
                    <a:pt x="9908" y="5763"/>
                    <a:pt x="11142" y="3828"/>
                  </a:cubicBezTo>
                  <a:cubicBezTo>
                    <a:pt x="11675" y="3027"/>
                    <a:pt x="12142" y="2127"/>
                    <a:pt x="12509" y="1226"/>
                  </a:cubicBezTo>
                  <a:cubicBezTo>
                    <a:pt x="12609" y="959"/>
                    <a:pt x="12910" y="459"/>
                    <a:pt x="12643" y="192"/>
                  </a:cubicBezTo>
                  <a:cubicBezTo>
                    <a:pt x="12515" y="61"/>
                    <a:pt x="12364" y="1"/>
                    <a:pt x="1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09;p24">
              <a:extLst>
                <a:ext uri="{FF2B5EF4-FFF2-40B4-BE49-F238E27FC236}">
                  <a16:creationId xmlns:a16="http://schemas.microsoft.com/office/drawing/2014/main" id="{6116538F-0A7A-4ADE-8BCF-2825D22077B4}"/>
                </a:ext>
              </a:extLst>
            </p:cNvPr>
            <p:cNvSpPr/>
            <p:nvPr/>
          </p:nvSpPr>
          <p:spPr>
            <a:xfrm>
              <a:off x="7813425" y="1719475"/>
              <a:ext cx="754800" cy="2314150"/>
            </a:xfrm>
            <a:custGeom>
              <a:avLst/>
              <a:gdLst/>
              <a:ahLst/>
              <a:cxnLst/>
              <a:rect l="l" t="t" r="r" b="b"/>
              <a:pathLst>
                <a:path w="30192" h="92566" extrusionOk="0">
                  <a:moveTo>
                    <a:pt x="23416" y="0"/>
                  </a:moveTo>
                  <a:cubicBezTo>
                    <a:pt x="23364" y="0"/>
                    <a:pt x="23317" y="29"/>
                    <a:pt x="23317" y="99"/>
                  </a:cubicBezTo>
                  <a:cubicBezTo>
                    <a:pt x="20982" y="16945"/>
                    <a:pt x="14077" y="32222"/>
                    <a:pt x="8006" y="47967"/>
                  </a:cubicBezTo>
                  <a:lnTo>
                    <a:pt x="7806" y="48500"/>
                  </a:lnTo>
                  <a:cubicBezTo>
                    <a:pt x="7906" y="45999"/>
                    <a:pt x="7706" y="43464"/>
                    <a:pt x="7172" y="40995"/>
                  </a:cubicBezTo>
                  <a:cubicBezTo>
                    <a:pt x="7172" y="40945"/>
                    <a:pt x="7130" y="40920"/>
                    <a:pt x="7084" y="40920"/>
                  </a:cubicBezTo>
                  <a:cubicBezTo>
                    <a:pt x="7038" y="40920"/>
                    <a:pt x="6988" y="40945"/>
                    <a:pt x="6972" y="40995"/>
                  </a:cubicBezTo>
                  <a:cubicBezTo>
                    <a:pt x="7172" y="44564"/>
                    <a:pt x="6805" y="48033"/>
                    <a:pt x="6772" y="51603"/>
                  </a:cubicBezTo>
                  <a:cubicBezTo>
                    <a:pt x="6038" y="53871"/>
                    <a:pt x="5571" y="56239"/>
                    <a:pt x="5371" y="58641"/>
                  </a:cubicBezTo>
                  <a:cubicBezTo>
                    <a:pt x="5204" y="61510"/>
                    <a:pt x="5270" y="64412"/>
                    <a:pt x="5571" y="67281"/>
                  </a:cubicBezTo>
                  <a:cubicBezTo>
                    <a:pt x="4503" y="63344"/>
                    <a:pt x="3369" y="59408"/>
                    <a:pt x="2602" y="55372"/>
                  </a:cubicBezTo>
                  <a:cubicBezTo>
                    <a:pt x="1368" y="49301"/>
                    <a:pt x="567" y="43163"/>
                    <a:pt x="167" y="36959"/>
                  </a:cubicBezTo>
                  <a:cubicBezTo>
                    <a:pt x="167" y="36909"/>
                    <a:pt x="125" y="36884"/>
                    <a:pt x="83" y="36884"/>
                  </a:cubicBezTo>
                  <a:cubicBezTo>
                    <a:pt x="42" y="36884"/>
                    <a:pt x="0" y="36909"/>
                    <a:pt x="0" y="36959"/>
                  </a:cubicBezTo>
                  <a:cubicBezTo>
                    <a:pt x="67" y="43430"/>
                    <a:pt x="667" y="49868"/>
                    <a:pt x="1801" y="56239"/>
                  </a:cubicBezTo>
                  <a:cubicBezTo>
                    <a:pt x="2769" y="61643"/>
                    <a:pt x="3970" y="67281"/>
                    <a:pt x="6104" y="72384"/>
                  </a:cubicBezTo>
                  <a:cubicBezTo>
                    <a:pt x="6838" y="79122"/>
                    <a:pt x="7839" y="86094"/>
                    <a:pt x="10341" y="92399"/>
                  </a:cubicBezTo>
                  <a:cubicBezTo>
                    <a:pt x="10379" y="92515"/>
                    <a:pt x="10473" y="92566"/>
                    <a:pt x="10565" y="92566"/>
                  </a:cubicBezTo>
                  <a:cubicBezTo>
                    <a:pt x="10712" y="92566"/>
                    <a:pt x="10856" y="92436"/>
                    <a:pt x="10774" y="92232"/>
                  </a:cubicBezTo>
                  <a:cubicBezTo>
                    <a:pt x="10474" y="90897"/>
                    <a:pt x="10174" y="89563"/>
                    <a:pt x="9874" y="88196"/>
                  </a:cubicBezTo>
                  <a:cubicBezTo>
                    <a:pt x="10307" y="85861"/>
                    <a:pt x="10341" y="83459"/>
                    <a:pt x="10908" y="81124"/>
                  </a:cubicBezTo>
                  <a:cubicBezTo>
                    <a:pt x="11575" y="78355"/>
                    <a:pt x="12576" y="75720"/>
                    <a:pt x="13877" y="73185"/>
                  </a:cubicBezTo>
                  <a:cubicBezTo>
                    <a:pt x="13944" y="73072"/>
                    <a:pt x="13844" y="72975"/>
                    <a:pt x="13742" y="72975"/>
                  </a:cubicBezTo>
                  <a:cubicBezTo>
                    <a:pt x="13692" y="72975"/>
                    <a:pt x="13642" y="72997"/>
                    <a:pt x="13610" y="73051"/>
                  </a:cubicBezTo>
                  <a:cubicBezTo>
                    <a:pt x="11608" y="76320"/>
                    <a:pt x="9640" y="80690"/>
                    <a:pt x="9207" y="84893"/>
                  </a:cubicBezTo>
                  <a:cubicBezTo>
                    <a:pt x="8840" y="82892"/>
                    <a:pt x="8506" y="80924"/>
                    <a:pt x="8206" y="78956"/>
                  </a:cubicBezTo>
                  <a:cubicBezTo>
                    <a:pt x="8406" y="72251"/>
                    <a:pt x="10241" y="65413"/>
                    <a:pt x="14711" y="60376"/>
                  </a:cubicBezTo>
                  <a:cubicBezTo>
                    <a:pt x="17012" y="57774"/>
                    <a:pt x="19714" y="55606"/>
                    <a:pt x="22283" y="53271"/>
                  </a:cubicBezTo>
                  <a:cubicBezTo>
                    <a:pt x="25118" y="50702"/>
                    <a:pt x="27720" y="47900"/>
                    <a:pt x="30122" y="44931"/>
                  </a:cubicBezTo>
                  <a:cubicBezTo>
                    <a:pt x="30192" y="44838"/>
                    <a:pt x="30114" y="44728"/>
                    <a:pt x="30027" y="44728"/>
                  </a:cubicBezTo>
                  <a:cubicBezTo>
                    <a:pt x="29990" y="44728"/>
                    <a:pt x="29951" y="44748"/>
                    <a:pt x="29921" y="44798"/>
                  </a:cubicBezTo>
                  <a:cubicBezTo>
                    <a:pt x="26786" y="48134"/>
                    <a:pt x="23483" y="51302"/>
                    <a:pt x="19981" y="54271"/>
                  </a:cubicBezTo>
                  <a:cubicBezTo>
                    <a:pt x="17279" y="56573"/>
                    <a:pt x="14510" y="58875"/>
                    <a:pt x="12376" y="61743"/>
                  </a:cubicBezTo>
                  <a:cubicBezTo>
                    <a:pt x="9807" y="65179"/>
                    <a:pt x="8139" y="69749"/>
                    <a:pt x="7572" y="74352"/>
                  </a:cubicBezTo>
                  <a:cubicBezTo>
                    <a:pt x="7339" y="72484"/>
                    <a:pt x="7138" y="70616"/>
                    <a:pt x="6938" y="68748"/>
                  </a:cubicBezTo>
                  <a:cubicBezTo>
                    <a:pt x="6571" y="64912"/>
                    <a:pt x="6238" y="61043"/>
                    <a:pt x="6738" y="57207"/>
                  </a:cubicBezTo>
                  <a:cubicBezTo>
                    <a:pt x="6772" y="56806"/>
                    <a:pt x="6838" y="56439"/>
                    <a:pt x="6905" y="56073"/>
                  </a:cubicBezTo>
                  <a:cubicBezTo>
                    <a:pt x="6938" y="56073"/>
                    <a:pt x="6972" y="56039"/>
                    <a:pt x="6972" y="56006"/>
                  </a:cubicBezTo>
                  <a:cubicBezTo>
                    <a:pt x="8740" y="51736"/>
                    <a:pt x="11141" y="47733"/>
                    <a:pt x="14110" y="44164"/>
                  </a:cubicBezTo>
                  <a:cubicBezTo>
                    <a:pt x="16112" y="42630"/>
                    <a:pt x="18246" y="41295"/>
                    <a:pt x="20515" y="40195"/>
                  </a:cubicBezTo>
                  <a:cubicBezTo>
                    <a:pt x="22850" y="39027"/>
                    <a:pt x="25118" y="37893"/>
                    <a:pt x="27086" y="36192"/>
                  </a:cubicBezTo>
                  <a:cubicBezTo>
                    <a:pt x="27167" y="36111"/>
                    <a:pt x="27117" y="35964"/>
                    <a:pt x="27024" y="35964"/>
                  </a:cubicBezTo>
                  <a:cubicBezTo>
                    <a:pt x="27002" y="35964"/>
                    <a:pt x="26978" y="35972"/>
                    <a:pt x="26953" y="35992"/>
                  </a:cubicBezTo>
                  <a:cubicBezTo>
                    <a:pt x="23984" y="38026"/>
                    <a:pt x="19981" y="39194"/>
                    <a:pt x="16745" y="41162"/>
                  </a:cubicBezTo>
                  <a:cubicBezTo>
                    <a:pt x="17179" y="40762"/>
                    <a:pt x="17546" y="40328"/>
                    <a:pt x="17980" y="39928"/>
                  </a:cubicBezTo>
                  <a:cubicBezTo>
                    <a:pt x="21916" y="35992"/>
                    <a:pt x="26619" y="32522"/>
                    <a:pt x="28087" y="26885"/>
                  </a:cubicBezTo>
                  <a:cubicBezTo>
                    <a:pt x="28125" y="26771"/>
                    <a:pt x="28044" y="26711"/>
                    <a:pt x="27955" y="26711"/>
                  </a:cubicBezTo>
                  <a:cubicBezTo>
                    <a:pt x="27888" y="26711"/>
                    <a:pt x="27815" y="26746"/>
                    <a:pt x="27787" y="26818"/>
                  </a:cubicBezTo>
                  <a:cubicBezTo>
                    <a:pt x="25885" y="32923"/>
                    <a:pt x="19581" y="36759"/>
                    <a:pt x="15411" y="41262"/>
                  </a:cubicBezTo>
                  <a:cubicBezTo>
                    <a:pt x="12309" y="44598"/>
                    <a:pt x="9340" y="48467"/>
                    <a:pt x="7672" y="52770"/>
                  </a:cubicBezTo>
                  <a:cubicBezTo>
                    <a:pt x="8439" y="50268"/>
                    <a:pt x="9340" y="47800"/>
                    <a:pt x="10341" y="45398"/>
                  </a:cubicBezTo>
                  <a:cubicBezTo>
                    <a:pt x="16278" y="30754"/>
                    <a:pt x="21716" y="15910"/>
                    <a:pt x="23550" y="133"/>
                  </a:cubicBezTo>
                  <a:cubicBezTo>
                    <a:pt x="23570" y="55"/>
                    <a:pt x="23488" y="0"/>
                    <a:pt x="234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10;p24">
              <a:extLst>
                <a:ext uri="{FF2B5EF4-FFF2-40B4-BE49-F238E27FC236}">
                  <a16:creationId xmlns:a16="http://schemas.microsoft.com/office/drawing/2014/main" id="{7A8710F7-01FD-47C1-AA1F-A0FFEE7D903A}"/>
                </a:ext>
              </a:extLst>
            </p:cNvPr>
            <p:cNvSpPr/>
            <p:nvPr/>
          </p:nvSpPr>
          <p:spPr>
            <a:xfrm>
              <a:off x="7867625" y="3875150"/>
              <a:ext cx="317750" cy="452025"/>
            </a:xfrm>
            <a:custGeom>
              <a:avLst/>
              <a:gdLst/>
              <a:ahLst/>
              <a:cxnLst/>
              <a:rect l="l" t="t" r="r" b="b"/>
              <a:pathLst>
                <a:path w="12710" h="18081" extrusionOk="0">
                  <a:moveTo>
                    <a:pt x="0" y="0"/>
                  </a:moveTo>
                  <a:lnTo>
                    <a:pt x="0" y="18080"/>
                  </a:lnTo>
                  <a:lnTo>
                    <a:pt x="12709" y="18080"/>
                  </a:lnTo>
                  <a:lnTo>
                    <a:pt x="1270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4"/>
          <p:cNvSpPr txBox="1">
            <a:spLocks noGrp="1"/>
          </p:cNvSpPr>
          <p:nvPr>
            <p:ph type="ctrTitle"/>
          </p:nvPr>
        </p:nvSpPr>
        <p:spPr>
          <a:xfrm>
            <a:off x="769948" y="657763"/>
            <a:ext cx="4226400" cy="30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bot Twitter</a:t>
            </a:r>
            <a:endParaRPr dirty="0"/>
          </a:p>
        </p:txBody>
      </p:sp>
      <p:grpSp>
        <p:nvGrpSpPr>
          <p:cNvPr id="215" name="Google Shape;215;p24"/>
          <p:cNvGrpSpPr/>
          <p:nvPr/>
        </p:nvGrpSpPr>
        <p:grpSpPr>
          <a:xfrm>
            <a:off x="6078157" y="1432192"/>
            <a:ext cx="1945918" cy="3015534"/>
            <a:chOff x="4944875" y="620650"/>
            <a:chExt cx="2700532" cy="4165242"/>
          </a:xfrm>
        </p:grpSpPr>
        <p:sp>
          <p:nvSpPr>
            <p:cNvPr id="216" name="Google Shape;216;p24"/>
            <p:cNvSpPr/>
            <p:nvPr/>
          </p:nvSpPr>
          <p:spPr>
            <a:xfrm>
              <a:off x="7199724" y="2781605"/>
              <a:ext cx="342901" cy="626786"/>
            </a:xfrm>
            <a:custGeom>
              <a:avLst/>
              <a:gdLst/>
              <a:ahLst/>
              <a:cxnLst/>
              <a:rect l="l" t="t" r="r" b="b"/>
              <a:pathLst>
                <a:path w="13143" h="24024" extrusionOk="0">
                  <a:moveTo>
                    <a:pt x="1029" y="1"/>
                  </a:moveTo>
                  <a:cubicBezTo>
                    <a:pt x="777" y="1"/>
                    <a:pt x="532" y="93"/>
                    <a:pt x="300" y="297"/>
                  </a:cubicBezTo>
                  <a:cubicBezTo>
                    <a:pt x="0" y="530"/>
                    <a:pt x="34" y="1498"/>
                    <a:pt x="34" y="1698"/>
                  </a:cubicBezTo>
                  <a:cubicBezTo>
                    <a:pt x="0" y="3299"/>
                    <a:pt x="134" y="4933"/>
                    <a:pt x="467" y="6501"/>
                  </a:cubicBezTo>
                  <a:cubicBezTo>
                    <a:pt x="834" y="8669"/>
                    <a:pt x="1468" y="10771"/>
                    <a:pt x="2369" y="12772"/>
                  </a:cubicBezTo>
                  <a:cubicBezTo>
                    <a:pt x="4737" y="17609"/>
                    <a:pt x="10841" y="18910"/>
                    <a:pt x="12909" y="23947"/>
                  </a:cubicBezTo>
                  <a:cubicBezTo>
                    <a:pt x="12938" y="24003"/>
                    <a:pt x="12972" y="24024"/>
                    <a:pt x="13004" y="24024"/>
                  </a:cubicBezTo>
                  <a:cubicBezTo>
                    <a:pt x="13049" y="24024"/>
                    <a:pt x="13090" y="23985"/>
                    <a:pt x="13110" y="23947"/>
                  </a:cubicBezTo>
                  <a:cubicBezTo>
                    <a:pt x="13143" y="23914"/>
                    <a:pt x="13143" y="23914"/>
                    <a:pt x="13143" y="23880"/>
                  </a:cubicBezTo>
                  <a:cubicBezTo>
                    <a:pt x="13010" y="23346"/>
                    <a:pt x="12843" y="22779"/>
                    <a:pt x="12676" y="22246"/>
                  </a:cubicBezTo>
                  <a:cubicBezTo>
                    <a:pt x="11142" y="17109"/>
                    <a:pt x="8873" y="12639"/>
                    <a:pt x="6438" y="7735"/>
                  </a:cubicBezTo>
                  <a:cubicBezTo>
                    <a:pt x="5871" y="6631"/>
                    <a:pt x="3168" y="1"/>
                    <a:pt x="102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7226700" y="2854602"/>
              <a:ext cx="315924" cy="551777"/>
            </a:xfrm>
            <a:custGeom>
              <a:avLst/>
              <a:gdLst/>
              <a:ahLst/>
              <a:cxnLst/>
              <a:rect l="l" t="t" r="r" b="b"/>
              <a:pathLst>
                <a:path w="12109" h="21149" extrusionOk="0">
                  <a:moveTo>
                    <a:pt x="1227" y="737"/>
                  </a:moveTo>
                  <a:cubicBezTo>
                    <a:pt x="1576" y="737"/>
                    <a:pt x="1882" y="1426"/>
                    <a:pt x="2002" y="1635"/>
                  </a:cubicBezTo>
                  <a:cubicBezTo>
                    <a:pt x="2235" y="2102"/>
                    <a:pt x="2469" y="2602"/>
                    <a:pt x="2736" y="3103"/>
                  </a:cubicBezTo>
                  <a:cubicBezTo>
                    <a:pt x="3203" y="4070"/>
                    <a:pt x="3636" y="5071"/>
                    <a:pt x="4103" y="6038"/>
                  </a:cubicBezTo>
                  <a:cubicBezTo>
                    <a:pt x="4937" y="7839"/>
                    <a:pt x="5838" y="9607"/>
                    <a:pt x="6872" y="11309"/>
                  </a:cubicBezTo>
                  <a:cubicBezTo>
                    <a:pt x="8306" y="13810"/>
                    <a:pt x="9774" y="16279"/>
                    <a:pt x="11042" y="18881"/>
                  </a:cubicBezTo>
                  <a:cubicBezTo>
                    <a:pt x="9607" y="16812"/>
                    <a:pt x="8006" y="14911"/>
                    <a:pt x="6238" y="13143"/>
                  </a:cubicBezTo>
                  <a:cubicBezTo>
                    <a:pt x="1601" y="8373"/>
                    <a:pt x="100" y="1268"/>
                    <a:pt x="1101" y="768"/>
                  </a:cubicBezTo>
                  <a:cubicBezTo>
                    <a:pt x="1143" y="747"/>
                    <a:pt x="1185" y="737"/>
                    <a:pt x="1227" y="737"/>
                  </a:cubicBezTo>
                  <a:close/>
                  <a:moveTo>
                    <a:pt x="1103" y="0"/>
                  </a:moveTo>
                  <a:cubicBezTo>
                    <a:pt x="1047" y="0"/>
                    <a:pt x="991" y="11"/>
                    <a:pt x="934" y="34"/>
                  </a:cubicBezTo>
                  <a:cubicBezTo>
                    <a:pt x="0" y="434"/>
                    <a:pt x="567" y="2869"/>
                    <a:pt x="667" y="3503"/>
                  </a:cubicBezTo>
                  <a:cubicBezTo>
                    <a:pt x="1368" y="6972"/>
                    <a:pt x="2936" y="9807"/>
                    <a:pt x="5271" y="12476"/>
                  </a:cubicBezTo>
                  <a:cubicBezTo>
                    <a:pt x="7606" y="15145"/>
                    <a:pt x="10141" y="17546"/>
                    <a:pt x="11875" y="20582"/>
                  </a:cubicBezTo>
                  <a:cubicBezTo>
                    <a:pt x="11942" y="20782"/>
                    <a:pt x="12009" y="20949"/>
                    <a:pt x="12109" y="21149"/>
                  </a:cubicBezTo>
                  <a:cubicBezTo>
                    <a:pt x="12109" y="21116"/>
                    <a:pt x="12109" y="21116"/>
                    <a:pt x="12109" y="21082"/>
                  </a:cubicBezTo>
                  <a:cubicBezTo>
                    <a:pt x="11976" y="20548"/>
                    <a:pt x="11809" y="19981"/>
                    <a:pt x="11642" y="19448"/>
                  </a:cubicBezTo>
                  <a:cubicBezTo>
                    <a:pt x="10608" y="17179"/>
                    <a:pt x="9307" y="15011"/>
                    <a:pt x="8039" y="12843"/>
                  </a:cubicBezTo>
                  <a:cubicBezTo>
                    <a:pt x="6038" y="9474"/>
                    <a:pt x="4403" y="5971"/>
                    <a:pt x="2702" y="2436"/>
                  </a:cubicBezTo>
                  <a:cubicBezTo>
                    <a:pt x="2485" y="2000"/>
                    <a:pt x="1861" y="0"/>
                    <a:pt x="1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7367685" y="2379416"/>
              <a:ext cx="157531" cy="728485"/>
            </a:xfrm>
            <a:custGeom>
              <a:avLst/>
              <a:gdLst/>
              <a:ahLst/>
              <a:cxnLst/>
              <a:rect l="l" t="t" r="r" b="b"/>
              <a:pathLst>
                <a:path w="6038" h="27922" extrusionOk="0">
                  <a:moveTo>
                    <a:pt x="3559" y="0"/>
                  </a:moveTo>
                  <a:cubicBezTo>
                    <a:pt x="2124" y="0"/>
                    <a:pt x="1598" y="3213"/>
                    <a:pt x="1268" y="4171"/>
                  </a:cubicBezTo>
                  <a:cubicBezTo>
                    <a:pt x="434" y="6406"/>
                    <a:pt x="34" y="8741"/>
                    <a:pt x="0" y="11143"/>
                  </a:cubicBezTo>
                  <a:cubicBezTo>
                    <a:pt x="100" y="16480"/>
                    <a:pt x="4003" y="20583"/>
                    <a:pt x="4904" y="25753"/>
                  </a:cubicBezTo>
                  <a:cubicBezTo>
                    <a:pt x="4904" y="25753"/>
                    <a:pt x="4904" y="25787"/>
                    <a:pt x="4904" y="25787"/>
                  </a:cubicBezTo>
                  <a:cubicBezTo>
                    <a:pt x="4937" y="25887"/>
                    <a:pt x="4970" y="25987"/>
                    <a:pt x="4970" y="26053"/>
                  </a:cubicBezTo>
                  <a:cubicBezTo>
                    <a:pt x="5037" y="26520"/>
                    <a:pt x="5104" y="27021"/>
                    <a:pt x="5204" y="27488"/>
                  </a:cubicBezTo>
                  <a:lnTo>
                    <a:pt x="5271" y="27888"/>
                  </a:lnTo>
                  <a:cubicBezTo>
                    <a:pt x="5271" y="27921"/>
                    <a:pt x="5337" y="27921"/>
                    <a:pt x="5337" y="27921"/>
                  </a:cubicBezTo>
                  <a:cubicBezTo>
                    <a:pt x="5337" y="27921"/>
                    <a:pt x="5371" y="27888"/>
                    <a:pt x="5371" y="27888"/>
                  </a:cubicBezTo>
                  <a:cubicBezTo>
                    <a:pt x="5304" y="27121"/>
                    <a:pt x="5204" y="26387"/>
                    <a:pt x="5137" y="25620"/>
                  </a:cubicBezTo>
                  <a:cubicBezTo>
                    <a:pt x="4937" y="23285"/>
                    <a:pt x="4870" y="20950"/>
                    <a:pt x="5037" y="18581"/>
                  </a:cubicBezTo>
                  <a:cubicBezTo>
                    <a:pt x="5237" y="16013"/>
                    <a:pt x="5504" y="13511"/>
                    <a:pt x="5671" y="10876"/>
                  </a:cubicBezTo>
                  <a:cubicBezTo>
                    <a:pt x="5804" y="8207"/>
                    <a:pt x="6038" y="5372"/>
                    <a:pt x="5404" y="2803"/>
                  </a:cubicBezTo>
                  <a:cubicBezTo>
                    <a:pt x="5204" y="1969"/>
                    <a:pt x="4737" y="35"/>
                    <a:pt x="3603" y="1"/>
                  </a:cubicBezTo>
                  <a:cubicBezTo>
                    <a:pt x="3588" y="1"/>
                    <a:pt x="3573" y="0"/>
                    <a:pt x="355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7412924" y="2481581"/>
              <a:ext cx="94889" cy="627178"/>
            </a:xfrm>
            <a:custGeom>
              <a:avLst/>
              <a:gdLst/>
              <a:ahLst/>
              <a:cxnLst/>
              <a:rect l="l" t="t" r="r" b="b"/>
              <a:pathLst>
                <a:path w="3637" h="24039" extrusionOk="0">
                  <a:moveTo>
                    <a:pt x="1928" y="417"/>
                  </a:moveTo>
                  <a:cubicBezTo>
                    <a:pt x="1941" y="417"/>
                    <a:pt x="1955" y="419"/>
                    <a:pt x="1969" y="422"/>
                  </a:cubicBezTo>
                  <a:cubicBezTo>
                    <a:pt x="2402" y="522"/>
                    <a:pt x="2236" y="2623"/>
                    <a:pt x="2236" y="2890"/>
                  </a:cubicBezTo>
                  <a:cubicBezTo>
                    <a:pt x="2236" y="3858"/>
                    <a:pt x="2236" y="4825"/>
                    <a:pt x="2169" y="5792"/>
                  </a:cubicBezTo>
                  <a:cubicBezTo>
                    <a:pt x="2136" y="7727"/>
                    <a:pt x="2036" y="9662"/>
                    <a:pt x="2136" y="11597"/>
                  </a:cubicBezTo>
                  <a:cubicBezTo>
                    <a:pt x="2269" y="13932"/>
                    <a:pt x="2536" y="16267"/>
                    <a:pt x="2803" y="18602"/>
                  </a:cubicBezTo>
                  <a:cubicBezTo>
                    <a:pt x="2402" y="16934"/>
                    <a:pt x="1935" y="15333"/>
                    <a:pt x="1335" y="13731"/>
                  </a:cubicBezTo>
                  <a:cubicBezTo>
                    <a:pt x="635" y="11830"/>
                    <a:pt x="134" y="10029"/>
                    <a:pt x="301" y="7994"/>
                  </a:cubicBezTo>
                  <a:cubicBezTo>
                    <a:pt x="501" y="6059"/>
                    <a:pt x="801" y="4124"/>
                    <a:pt x="1202" y="2223"/>
                  </a:cubicBezTo>
                  <a:cubicBezTo>
                    <a:pt x="1266" y="1836"/>
                    <a:pt x="1518" y="417"/>
                    <a:pt x="1928" y="417"/>
                  </a:cubicBezTo>
                  <a:close/>
                  <a:moveTo>
                    <a:pt x="2025" y="1"/>
                  </a:moveTo>
                  <a:cubicBezTo>
                    <a:pt x="1960" y="1"/>
                    <a:pt x="1886" y="18"/>
                    <a:pt x="1802" y="55"/>
                  </a:cubicBezTo>
                  <a:cubicBezTo>
                    <a:pt x="935" y="489"/>
                    <a:pt x="1" y="6059"/>
                    <a:pt x="1" y="8761"/>
                  </a:cubicBezTo>
                  <a:cubicBezTo>
                    <a:pt x="34" y="10196"/>
                    <a:pt x="301" y="11597"/>
                    <a:pt x="801" y="12964"/>
                  </a:cubicBezTo>
                  <a:cubicBezTo>
                    <a:pt x="1769" y="15699"/>
                    <a:pt x="2569" y="18535"/>
                    <a:pt x="3136" y="21404"/>
                  </a:cubicBezTo>
                  <a:cubicBezTo>
                    <a:pt x="3170" y="21637"/>
                    <a:pt x="3203" y="21904"/>
                    <a:pt x="3236" y="22137"/>
                  </a:cubicBezTo>
                  <a:cubicBezTo>
                    <a:pt x="3303" y="22604"/>
                    <a:pt x="3370" y="23105"/>
                    <a:pt x="3470" y="23572"/>
                  </a:cubicBezTo>
                  <a:cubicBezTo>
                    <a:pt x="3437" y="23305"/>
                    <a:pt x="3403" y="23005"/>
                    <a:pt x="3403" y="22738"/>
                  </a:cubicBezTo>
                  <a:lnTo>
                    <a:pt x="3403" y="22738"/>
                  </a:lnTo>
                  <a:cubicBezTo>
                    <a:pt x="3470" y="23171"/>
                    <a:pt x="3537" y="23605"/>
                    <a:pt x="3603" y="24039"/>
                  </a:cubicBezTo>
                  <a:cubicBezTo>
                    <a:pt x="3637" y="24039"/>
                    <a:pt x="3637" y="24005"/>
                    <a:pt x="3637" y="23972"/>
                  </a:cubicBezTo>
                  <a:cubicBezTo>
                    <a:pt x="3570" y="23205"/>
                    <a:pt x="3470" y="22471"/>
                    <a:pt x="3437" y="21704"/>
                  </a:cubicBezTo>
                  <a:cubicBezTo>
                    <a:pt x="3336" y="21170"/>
                    <a:pt x="3236" y="20636"/>
                    <a:pt x="3136" y="20103"/>
                  </a:cubicBezTo>
                  <a:cubicBezTo>
                    <a:pt x="2936" y="17668"/>
                    <a:pt x="2703" y="15266"/>
                    <a:pt x="2503" y="12831"/>
                  </a:cubicBezTo>
                  <a:cubicBezTo>
                    <a:pt x="2202" y="9228"/>
                    <a:pt x="2603" y="5626"/>
                    <a:pt x="2503" y="2023"/>
                  </a:cubicBezTo>
                  <a:cubicBezTo>
                    <a:pt x="2503" y="1630"/>
                    <a:pt x="2667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5432218" y="620650"/>
              <a:ext cx="2213189" cy="4165242"/>
            </a:xfrm>
            <a:custGeom>
              <a:avLst/>
              <a:gdLst/>
              <a:ahLst/>
              <a:cxnLst/>
              <a:rect l="l" t="t" r="r" b="b"/>
              <a:pathLst>
                <a:path w="84829" h="159649" extrusionOk="0">
                  <a:moveTo>
                    <a:pt x="73954" y="4604"/>
                  </a:moveTo>
                  <a:cubicBezTo>
                    <a:pt x="77490" y="4604"/>
                    <a:pt x="80325" y="5638"/>
                    <a:pt x="80325" y="12776"/>
                  </a:cubicBezTo>
                  <a:lnTo>
                    <a:pt x="80325" y="147873"/>
                  </a:lnTo>
                  <a:cubicBezTo>
                    <a:pt x="80325" y="151709"/>
                    <a:pt x="77456" y="154811"/>
                    <a:pt x="73954" y="154811"/>
                  </a:cubicBezTo>
                  <a:lnTo>
                    <a:pt x="10875" y="154811"/>
                  </a:lnTo>
                  <a:cubicBezTo>
                    <a:pt x="7339" y="154811"/>
                    <a:pt x="4471" y="151709"/>
                    <a:pt x="4471" y="147873"/>
                  </a:cubicBezTo>
                  <a:lnTo>
                    <a:pt x="4471" y="12776"/>
                  </a:lnTo>
                  <a:cubicBezTo>
                    <a:pt x="4471" y="4971"/>
                    <a:pt x="7339" y="4604"/>
                    <a:pt x="10875" y="4604"/>
                  </a:cubicBezTo>
                  <a:lnTo>
                    <a:pt x="23518" y="4604"/>
                  </a:lnTo>
                  <a:cubicBezTo>
                    <a:pt x="24252" y="4604"/>
                    <a:pt x="24852" y="5438"/>
                    <a:pt x="24852" y="6472"/>
                  </a:cubicBezTo>
                  <a:lnTo>
                    <a:pt x="24852" y="6905"/>
                  </a:lnTo>
                  <a:cubicBezTo>
                    <a:pt x="24852" y="9341"/>
                    <a:pt x="26186" y="9341"/>
                    <a:pt x="27821" y="9341"/>
                  </a:cubicBezTo>
                  <a:lnTo>
                    <a:pt x="57008" y="9341"/>
                  </a:lnTo>
                  <a:cubicBezTo>
                    <a:pt x="58676" y="9341"/>
                    <a:pt x="59977" y="9341"/>
                    <a:pt x="59977" y="6905"/>
                  </a:cubicBezTo>
                  <a:lnTo>
                    <a:pt x="59977" y="6472"/>
                  </a:lnTo>
                  <a:cubicBezTo>
                    <a:pt x="59977" y="5438"/>
                    <a:pt x="60577" y="4604"/>
                    <a:pt x="61311" y="4604"/>
                  </a:cubicBezTo>
                  <a:close/>
                  <a:moveTo>
                    <a:pt x="7173" y="0"/>
                  </a:moveTo>
                  <a:cubicBezTo>
                    <a:pt x="3203" y="34"/>
                    <a:pt x="1" y="3303"/>
                    <a:pt x="68" y="7272"/>
                  </a:cubicBezTo>
                  <a:lnTo>
                    <a:pt x="68" y="152376"/>
                  </a:lnTo>
                  <a:cubicBezTo>
                    <a:pt x="1" y="156346"/>
                    <a:pt x="3203" y="159581"/>
                    <a:pt x="7173" y="159648"/>
                  </a:cubicBezTo>
                  <a:lnTo>
                    <a:pt x="77656" y="159648"/>
                  </a:lnTo>
                  <a:cubicBezTo>
                    <a:pt x="81626" y="159581"/>
                    <a:pt x="84828" y="156346"/>
                    <a:pt x="84795" y="152376"/>
                  </a:cubicBezTo>
                  <a:lnTo>
                    <a:pt x="84795" y="7272"/>
                  </a:lnTo>
                  <a:cubicBezTo>
                    <a:pt x="84828" y="3303"/>
                    <a:pt x="81626" y="34"/>
                    <a:pt x="776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548836" y="740738"/>
              <a:ext cx="1979057" cy="3918953"/>
            </a:xfrm>
            <a:custGeom>
              <a:avLst/>
              <a:gdLst/>
              <a:ahLst/>
              <a:cxnLst/>
              <a:rect l="l" t="t" r="r" b="b"/>
              <a:pathLst>
                <a:path w="75855" h="150209" extrusionOk="0">
                  <a:moveTo>
                    <a:pt x="6405" y="1"/>
                  </a:moveTo>
                  <a:cubicBezTo>
                    <a:pt x="2869" y="1"/>
                    <a:pt x="1" y="1735"/>
                    <a:pt x="1" y="9508"/>
                  </a:cubicBezTo>
                  <a:lnTo>
                    <a:pt x="1" y="143270"/>
                  </a:lnTo>
                  <a:cubicBezTo>
                    <a:pt x="1" y="147106"/>
                    <a:pt x="2869" y="150208"/>
                    <a:pt x="6405" y="150208"/>
                  </a:cubicBezTo>
                  <a:lnTo>
                    <a:pt x="69484" y="150208"/>
                  </a:lnTo>
                  <a:cubicBezTo>
                    <a:pt x="72986" y="150208"/>
                    <a:pt x="75855" y="147106"/>
                    <a:pt x="75855" y="143270"/>
                  </a:cubicBezTo>
                  <a:lnTo>
                    <a:pt x="75855" y="9508"/>
                  </a:lnTo>
                  <a:cubicBezTo>
                    <a:pt x="75855" y="2369"/>
                    <a:pt x="72986" y="34"/>
                    <a:pt x="69484" y="1"/>
                  </a:cubicBezTo>
                  <a:lnTo>
                    <a:pt x="56841" y="1"/>
                  </a:lnTo>
                  <a:cubicBezTo>
                    <a:pt x="56107" y="1"/>
                    <a:pt x="55507" y="835"/>
                    <a:pt x="55507" y="1869"/>
                  </a:cubicBezTo>
                  <a:lnTo>
                    <a:pt x="55507" y="2302"/>
                  </a:lnTo>
                  <a:cubicBezTo>
                    <a:pt x="55507" y="4738"/>
                    <a:pt x="54206" y="4738"/>
                    <a:pt x="52538" y="4738"/>
                  </a:cubicBezTo>
                  <a:lnTo>
                    <a:pt x="23351" y="4738"/>
                  </a:lnTo>
                  <a:cubicBezTo>
                    <a:pt x="21716" y="4738"/>
                    <a:pt x="20382" y="4738"/>
                    <a:pt x="20382" y="2302"/>
                  </a:cubicBezTo>
                  <a:lnTo>
                    <a:pt x="20382" y="1869"/>
                  </a:lnTo>
                  <a:cubicBezTo>
                    <a:pt x="20382" y="835"/>
                    <a:pt x="19782" y="1"/>
                    <a:pt x="19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548836" y="4255714"/>
              <a:ext cx="1979057" cy="403847"/>
            </a:xfrm>
            <a:custGeom>
              <a:avLst/>
              <a:gdLst/>
              <a:ahLst/>
              <a:cxnLst/>
              <a:rect l="l" t="t" r="r" b="b"/>
              <a:pathLst>
                <a:path w="75855" h="15479" extrusionOk="0">
                  <a:moveTo>
                    <a:pt x="1" y="1"/>
                  </a:moveTo>
                  <a:lnTo>
                    <a:pt x="1" y="8540"/>
                  </a:lnTo>
                  <a:cubicBezTo>
                    <a:pt x="1" y="12376"/>
                    <a:pt x="2869" y="15478"/>
                    <a:pt x="6405" y="15478"/>
                  </a:cubicBezTo>
                  <a:lnTo>
                    <a:pt x="69484" y="15478"/>
                  </a:lnTo>
                  <a:cubicBezTo>
                    <a:pt x="72986" y="15478"/>
                    <a:pt x="75855" y="12376"/>
                    <a:pt x="75855" y="8540"/>
                  </a:cubicBezTo>
                  <a:lnTo>
                    <a:pt x="7585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6421697" y="759887"/>
              <a:ext cx="233271" cy="26142"/>
            </a:xfrm>
            <a:custGeom>
              <a:avLst/>
              <a:gdLst/>
              <a:ahLst/>
              <a:cxnLst/>
              <a:rect l="l" t="t" r="r" b="b"/>
              <a:pathLst>
                <a:path w="8941" h="1002" extrusionOk="0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cubicBezTo>
                    <a:pt x="1" y="768"/>
                    <a:pt x="234" y="1001"/>
                    <a:pt x="501" y="1001"/>
                  </a:cubicBezTo>
                  <a:lnTo>
                    <a:pt x="8474" y="1001"/>
                  </a:lnTo>
                  <a:cubicBezTo>
                    <a:pt x="8741" y="968"/>
                    <a:pt x="8941" y="768"/>
                    <a:pt x="8941" y="501"/>
                  </a:cubicBezTo>
                  <a:cubicBezTo>
                    <a:pt x="8941" y="234"/>
                    <a:pt x="8741" y="1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5930023" y="1144674"/>
              <a:ext cx="1549120" cy="1879289"/>
            </a:xfrm>
            <a:custGeom>
              <a:avLst/>
              <a:gdLst/>
              <a:ahLst/>
              <a:cxnLst/>
              <a:rect l="l" t="t" r="r" b="b"/>
              <a:pathLst>
                <a:path w="59376" h="72031" extrusionOk="0">
                  <a:moveTo>
                    <a:pt x="27499" y="0"/>
                  </a:moveTo>
                  <a:cubicBezTo>
                    <a:pt x="25758" y="0"/>
                    <a:pt x="23854" y="309"/>
                    <a:pt x="21782" y="1030"/>
                  </a:cubicBezTo>
                  <a:cubicBezTo>
                    <a:pt x="17679" y="2431"/>
                    <a:pt x="14978" y="6267"/>
                    <a:pt x="13410" y="10236"/>
                  </a:cubicBezTo>
                  <a:cubicBezTo>
                    <a:pt x="11575" y="14873"/>
                    <a:pt x="13143" y="20910"/>
                    <a:pt x="10841" y="25380"/>
                  </a:cubicBezTo>
                  <a:cubicBezTo>
                    <a:pt x="8873" y="29216"/>
                    <a:pt x="5871" y="29917"/>
                    <a:pt x="4003" y="33920"/>
                  </a:cubicBezTo>
                  <a:cubicBezTo>
                    <a:pt x="3202" y="35654"/>
                    <a:pt x="2836" y="37656"/>
                    <a:pt x="4770" y="41659"/>
                  </a:cubicBezTo>
                  <a:cubicBezTo>
                    <a:pt x="5471" y="43126"/>
                    <a:pt x="6238" y="45328"/>
                    <a:pt x="5671" y="47096"/>
                  </a:cubicBezTo>
                  <a:cubicBezTo>
                    <a:pt x="4904" y="49531"/>
                    <a:pt x="2102" y="50698"/>
                    <a:pt x="1234" y="53267"/>
                  </a:cubicBezTo>
                  <a:cubicBezTo>
                    <a:pt x="0" y="56769"/>
                    <a:pt x="1401" y="60506"/>
                    <a:pt x="3736" y="63241"/>
                  </a:cubicBezTo>
                  <a:cubicBezTo>
                    <a:pt x="9040" y="69445"/>
                    <a:pt x="17946" y="71680"/>
                    <a:pt x="25752" y="71980"/>
                  </a:cubicBezTo>
                  <a:cubicBezTo>
                    <a:pt x="26608" y="72013"/>
                    <a:pt x="27477" y="72030"/>
                    <a:pt x="28354" y="72030"/>
                  </a:cubicBezTo>
                  <a:cubicBezTo>
                    <a:pt x="35572" y="72030"/>
                    <a:pt x="43363" y="70861"/>
                    <a:pt x="49669" y="67410"/>
                  </a:cubicBezTo>
                  <a:cubicBezTo>
                    <a:pt x="52771" y="65743"/>
                    <a:pt x="55607" y="63308"/>
                    <a:pt x="57341" y="60205"/>
                  </a:cubicBezTo>
                  <a:cubicBezTo>
                    <a:pt x="59209" y="56870"/>
                    <a:pt x="59376" y="53434"/>
                    <a:pt x="57174" y="50398"/>
                  </a:cubicBezTo>
                  <a:cubicBezTo>
                    <a:pt x="55406" y="47963"/>
                    <a:pt x="51637" y="46295"/>
                    <a:pt x="51537" y="44027"/>
                  </a:cubicBezTo>
                  <a:cubicBezTo>
                    <a:pt x="51470" y="41759"/>
                    <a:pt x="53272" y="39924"/>
                    <a:pt x="53739" y="37723"/>
                  </a:cubicBezTo>
                  <a:cubicBezTo>
                    <a:pt x="54506" y="33987"/>
                    <a:pt x="52438" y="31218"/>
                    <a:pt x="49769" y="28883"/>
                  </a:cubicBezTo>
                  <a:cubicBezTo>
                    <a:pt x="43498" y="23312"/>
                    <a:pt x="44966" y="15673"/>
                    <a:pt x="41029" y="8635"/>
                  </a:cubicBezTo>
                  <a:cubicBezTo>
                    <a:pt x="39199" y="5404"/>
                    <a:pt x="34782" y="0"/>
                    <a:pt x="2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7059600" y="1607076"/>
              <a:ext cx="442147" cy="1142298"/>
            </a:xfrm>
            <a:custGeom>
              <a:avLst/>
              <a:gdLst/>
              <a:ahLst/>
              <a:cxnLst/>
              <a:rect l="l" t="t" r="r" b="b"/>
              <a:pathLst>
                <a:path w="16947" h="43783" extrusionOk="0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334" y="4087"/>
                    <a:pt x="1035" y="7189"/>
                    <a:pt x="4270" y="9858"/>
                  </a:cubicBezTo>
                  <a:cubicBezTo>
                    <a:pt x="8540" y="13327"/>
                    <a:pt x="12576" y="17163"/>
                    <a:pt x="9874" y="23101"/>
                  </a:cubicBezTo>
                  <a:cubicBezTo>
                    <a:pt x="8607" y="25803"/>
                    <a:pt x="6505" y="28338"/>
                    <a:pt x="9041" y="31006"/>
                  </a:cubicBezTo>
                  <a:cubicBezTo>
                    <a:pt x="10575" y="32641"/>
                    <a:pt x="12843" y="33341"/>
                    <a:pt x="14378" y="34976"/>
                  </a:cubicBezTo>
                  <a:cubicBezTo>
                    <a:pt x="16813" y="37578"/>
                    <a:pt x="15345" y="42782"/>
                    <a:pt x="11642" y="43482"/>
                  </a:cubicBezTo>
                  <a:cubicBezTo>
                    <a:pt x="11509" y="43549"/>
                    <a:pt x="11576" y="43749"/>
                    <a:pt x="11709" y="43782"/>
                  </a:cubicBezTo>
                  <a:cubicBezTo>
                    <a:pt x="14578" y="43382"/>
                    <a:pt x="16946" y="39513"/>
                    <a:pt x="16012" y="36710"/>
                  </a:cubicBezTo>
                  <a:cubicBezTo>
                    <a:pt x="15378" y="34876"/>
                    <a:pt x="13677" y="33775"/>
                    <a:pt x="12143" y="32774"/>
                  </a:cubicBezTo>
                  <a:cubicBezTo>
                    <a:pt x="10141" y="31473"/>
                    <a:pt x="8040" y="30072"/>
                    <a:pt x="8473" y="27304"/>
                  </a:cubicBezTo>
                  <a:cubicBezTo>
                    <a:pt x="8674" y="26103"/>
                    <a:pt x="9674" y="24835"/>
                    <a:pt x="10208" y="23768"/>
                  </a:cubicBezTo>
                  <a:cubicBezTo>
                    <a:pt x="12009" y="19932"/>
                    <a:pt x="11576" y="16396"/>
                    <a:pt x="8774" y="13194"/>
                  </a:cubicBezTo>
                  <a:cubicBezTo>
                    <a:pt x="7106" y="11259"/>
                    <a:pt x="4838" y="10025"/>
                    <a:pt x="3103" y="8190"/>
                  </a:cubicBezTo>
                  <a:cubicBezTo>
                    <a:pt x="968" y="5922"/>
                    <a:pt x="468" y="2986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7048669" y="1500633"/>
              <a:ext cx="466124" cy="1327590"/>
            </a:xfrm>
            <a:custGeom>
              <a:avLst/>
              <a:gdLst/>
              <a:ahLst/>
              <a:cxnLst/>
              <a:rect l="l" t="t" r="r" b="b"/>
              <a:pathLst>
                <a:path w="17866" h="50885" extrusionOk="0">
                  <a:moveTo>
                    <a:pt x="92" y="1"/>
                  </a:moveTo>
                  <a:cubicBezTo>
                    <a:pt x="48" y="1"/>
                    <a:pt x="0" y="37"/>
                    <a:pt x="19" y="95"/>
                  </a:cubicBezTo>
                  <a:cubicBezTo>
                    <a:pt x="1154" y="4798"/>
                    <a:pt x="2188" y="9568"/>
                    <a:pt x="5090" y="13604"/>
                  </a:cubicBezTo>
                  <a:cubicBezTo>
                    <a:pt x="7892" y="17541"/>
                    <a:pt x="13362" y="20676"/>
                    <a:pt x="12862" y="26180"/>
                  </a:cubicBezTo>
                  <a:cubicBezTo>
                    <a:pt x="12662" y="28482"/>
                    <a:pt x="11027" y="30483"/>
                    <a:pt x="11027" y="32785"/>
                  </a:cubicBezTo>
                  <a:cubicBezTo>
                    <a:pt x="11027" y="34353"/>
                    <a:pt x="11895" y="35420"/>
                    <a:pt x="12929" y="36487"/>
                  </a:cubicBezTo>
                  <a:cubicBezTo>
                    <a:pt x="15297" y="38956"/>
                    <a:pt x="17866" y="41591"/>
                    <a:pt x="15998" y="45260"/>
                  </a:cubicBezTo>
                  <a:cubicBezTo>
                    <a:pt x="14697" y="47729"/>
                    <a:pt x="12262" y="49063"/>
                    <a:pt x="10027" y="50531"/>
                  </a:cubicBezTo>
                  <a:cubicBezTo>
                    <a:pt x="9854" y="50646"/>
                    <a:pt x="9979" y="50884"/>
                    <a:pt x="10145" y="50884"/>
                  </a:cubicBezTo>
                  <a:cubicBezTo>
                    <a:pt x="10171" y="50884"/>
                    <a:pt x="10199" y="50878"/>
                    <a:pt x="10227" y="50864"/>
                  </a:cubicBezTo>
                  <a:cubicBezTo>
                    <a:pt x="13562" y="49096"/>
                    <a:pt x="17765" y="46061"/>
                    <a:pt x="17098" y="41724"/>
                  </a:cubicBezTo>
                  <a:cubicBezTo>
                    <a:pt x="16765" y="39490"/>
                    <a:pt x="15030" y="37955"/>
                    <a:pt x="13529" y="36387"/>
                  </a:cubicBezTo>
                  <a:cubicBezTo>
                    <a:pt x="11995" y="34786"/>
                    <a:pt x="11328" y="33318"/>
                    <a:pt x="11861" y="31017"/>
                  </a:cubicBezTo>
                  <a:cubicBezTo>
                    <a:pt x="12161" y="29849"/>
                    <a:pt x="12795" y="28782"/>
                    <a:pt x="13095" y="27614"/>
                  </a:cubicBezTo>
                  <a:cubicBezTo>
                    <a:pt x="14330" y="22844"/>
                    <a:pt x="11061" y="19409"/>
                    <a:pt x="7992" y="16240"/>
                  </a:cubicBezTo>
                  <a:cubicBezTo>
                    <a:pt x="3622" y="11703"/>
                    <a:pt x="1687" y="6066"/>
                    <a:pt x="153" y="61"/>
                  </a:cubicBezTo>
                  <a:cubicBezTo>
                    <a:pt x="153" y="19"/>
                    <a:pt x="124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833415" y="1553124"/>
              <a:ext cx="475203" cy="1334660"/>
            </a:xfrm>
            <a:custGeom>
              <a:avLst/>
              <a:gdLst/>
              <a:ahLst/>
              <a:cxnLst/>
              <a:rect l="l" t="t" r="r" b="b"/>
              <a:pathLst>
                <a:path w="18214" h="51156" extrusionOk="0">
                  <a:moveTo>
                    <a:pt x="18164" y="1"/>
                  </a:moveTo>
                  <a:cubicBezTo>
                    <a:pt x="18138" y="1"/>
                    <a:pt x="18113" y="17"/>
                    <a:pt x="18113" y="51"/>
                  </a:cubicBezTo>
                  <a:cubicBezTo>
                    <a:pt x="17413" y="3153"/>
                    <a:pt x="16779" y="6355"/>
                    <a:pt x="15145" y="9124"/>
                  </a:cubicBezTo>
                  <a:cubicBezTo>
                    <a:pt x="13677" y="11692"/>
                    <a:pt x="11342" y="13327"/>
                    <a:pt x="9240" y="15295"/>
                  </a:cubicBezTo>
                  <a:cubicBezTo>
                    <a:pt x="7606" y="16863"/>
                    <a:pt x="6205" y="18697"/>
                    <a:pt x="5871" y="20999"/>
                  </a:cubicBezTo>
                  <a:cubicBezTo>
                    <a:pt x="5471" y="23801"/>
                    <a:pt x="6939" y="25803"/>
                    <a:pt x="7573" y="28371"/>
                  </a:cubicBezTo>
                  <a:cubicBezTo>
                    <a:pt x="8507" y="32140"/>
                    <a:pt x="5605" y="33541"/>
                    <a:pt x="3870" y="36277"/>
                  </a:cubicBezTo>
                  <a:cubicBezTo>
                    <a:pt x="2769" y="38011"/>
                    <a:pt x="2469" y="40146"/>
                    <a:pt x="3036" y="42114"/>
                  </a:cubicBezTo>
                  <a:cubicBezTo>
                    <a:pt x="4270" y="46651"/>
                    <a:pt x="9307" y="50620"/>
                    <a:pt x="13944" y="51154"/>
                  </a:cubicBezTo>
                  <a:cubicBezTo>
                    <a:pt x="13955" y="51155"/>
                    <a:pt x="13966" y="51156"/>
                    <a:pt x="13976" y="51156"/>
                  </a:cubicBezTo>
                  <a:cubicBezTo>
                    <a:pt x="14244" y="51156"/>
                    <a:pt x="14234" y="50752"/>
                    <a:pt x="13977" y="50720"/>
                  </a:cubicBezTo>
                  <a:cubicBezTo>
                    <a:pt x="7773" y="49853"/>
                    <a:pt x="1" y="42348"/>
                    <a:pt x="4570" y="36010"/>
                  </a:cubicBezTo>
                  <a:cubicBezTo>
                    <a:pt x="5671" y="34509"/>
                    <a:pt x="7239" y="33375"/>
                    <a:pt x="7940" y="31607"/>
                  </a:cubicBezTo>
                  <a:cubicBezTo>
                    <a:pt x="8640" y="29872"/>
                    <a:pt x="8073" y="28171"/>
                    <a:pt x="7406" y="26503"/>
                  </a:cubicBezTo>
                  <a:cubicBezTo>
                    <a:pt x="6005" y="22867"/>
                    <a:pt x="5838" y="19598"/>
                    <a:pt x="8640" y="16529"/>
                  </a:cubicBezTo>
                  <a:cubicBezTo>
                    <a:pt x="10174" y="14828"/>
                    <a:pt x="12109" y="13527"/>
                    <a:pt x="13677" y="11826"/>
                  </a:cubicBezTo>
                  <a:cubicBezTo>
                    <a:pt x="16679" y="8590"/>
                    <a:pt x="17546" y="4254"/>
                    <a:pt x="18214" y="51"/>
                  </a:cubicBezTo>
                  <a:cubicBezTo>
                    <a:pt x="18214" y="17"/>
                    <a:pt x="18189" y="1"/>
                    <a:pt x="18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5941320" y="1519182"/>
              <a:ext cx="432572" cy="1430358"/>
            </a:xfrm>
            <a:custGeom>
              <a:avLst/>
              <a:gdLst/>
              <a:ahLst/>
              <a:cxnLst/>
              <a:rect l="l" t="t" r="r" b="b"/>
              <a:pathLst>
                <a:path w="16580" h="54824" extrusionOk="0">
                  <a:moveTo>
                    <a:pt x="12280" y="1"/>
                  </a:moveTo>
                  <a:cubicBezTo>
                    <a:pt x="12260" y="1"/>
                    <a:pt x="12243" y="17"/>
                    <a:pt x="12243" y="51"/>
                  </a:cubicBezTo>
                  <a:cubicBezTo>
                    <a:pt x="12543" y="3520"/>
                    <a:pt x="11876" y="7022"/>
                    <a:pt x="10208" y="10125"/>
                  </a:cubicBezTo>
                  <a:cubicBezTo>
                    <a:pt x="8674" y="13027"/>
                    <a:pt x="6105" y="14895"/>
                    <a:pt x="4170" y="17430"/>
                  </a:cubicBezTo>
                  <a:cubicBezTo>
                    <a:pt x="2669" y="19331"/>
                    <a:pt x="1769" y="21466"/>
                    <a:pt x="2069" y="23968"/>
                  </a:cubicBezTo>
                  <a:cubicBezTo>
                    <a:pt x="2503" y="27537"/>
                    <a:pt x="4771" y="30806"/>
                    <a:pt x="2870" y="34275"/>
                  </a:cubicBezTo>
                  <a:cubicBezTo>
                    <a:pt x="1635" y="36477"/>
                    <a:pt x="1" y="38078"/>
                    <a:pt x="68" y="40847"/>
                  </a:cubicBezTo>
                  <a:cubicBezTo>
                    <a:pt x="134" y="43282"/>
                    <a:pt x="1335" y="45617"/>
                    <a:pt x="2836" y="47451"/>
                  </a:cubicBezTo>
                  <a:cubicBezTo>
                    <a:pt x="6205" y="51621"/>
                    <a:pt x="11075" y="54256"/>
                    <a:pt x="16379" y="54823"/>
                  </a:cubicBezTo>
                  <a:cubicBezTo>
                    <a:pt x="16579" y="54823"/>
                    <a:pt x="16579" y="54490"/>
                    <a:pt x="16379" y="54490"/>
                  </a:cubicBezTo>
                  <a:cubicBezTo>
                    <a:pt x="10575" y="53789"/>
                    <a:pt x="4371" y="50454"/>
                    <a:pt x="1635" y="44783"/>
                  </a:cubicBezTo>
                  <a:cubicBezTo>
                    <a:pt x="768" y="42982"/>
                    <a:pt x="268" y="40847"/>
                    <a:pt x="801" y="38879"/>
                  </a:cubicBezTo>
                  <a:cubicBezTo>
                    <a:pt x="1202" y="37444"/>
                    <a:pt x="2169" y="36343"/>
                    <a:pt x="2970" y="35109"/>
                  </a:cubicBezTo>
                  <a:cubicBezTo>
                    <a:pt x="4037" y="33541"/>
                    <a:pt x="4404" y="31607"/>
                    <a:pt x="4037" y="29739"/>
                  </a:cubicBezTo>
                  <a:cubicBezTo>
                    <a:pt x="3470" y="26603"/>
                    <a:pt x="1735" y="23801"/>
                    <a:pt x="2836" y="20566"/>
                  </a:cubicBezTo>
                  <a:cubicBezTo>
                    <a:pt x="3837" y="17530"/>
                    <a:pt x="6539" y="15562"/>
                    <a:pt x="8507" y="13260"/>
                  </a:cubicBezTo>
                  <a:cubicBezTo>
                    <a:pt x="11609" y="9624"/>
                    <a:pt x="12910" y="4921"/>
                    <a:pt x="12343" y="51"/>
                  </a:cubicBezTo>
                  <a:cubicBezTo>
                    <a:pt x="12326" y="17"/>
                    <a:pt x="12301" y="1"/>
                    <a:pt x="122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058023" y="2056486"/>
              <a:ext cx="1727471" cy="1008822"/>
            </a:xfrm>
            <a:custGeom>
              <a:avLst/>
              <a:gdLst/>
              <a:ahLst/>
              <a:cxnLst/>
              <a:rect l="l" t="t" r="r" b="b"/>
              <a:pathLst>
                <a:path w="66212" h="38667" extrusionOk="0">
                  <a:moveTo>
                    <a:pt x="10016" y="0"/>
                  </a:moveTo>
                  <a:cubicBezTo>
                    <a:pt x="8960" y="0"/>
                    <a:pt x="8240" y="193"/>
                    <a:pt x="8039" y="638"/>
                  </a:cubicBezTo>
                  <a:cubicBezTo>
                    <a:pt x="4904" y="7609"/>
                    <a:pt x="0" y="33428"/>
                    <a:pt x="5337" y="36397"/>
                  </a:cubicBezTo>
                  <a:cubicBezTo>
                    <a:pt x="7361" y="37523"/>
                    <a:pt x="10574" y="38666"/>
                    <a:pt x="14997" y="38666"/>
                  </a:cubicBezTo>
                  <a:cubicBezTo>
                    <a:pt x="16990" y="38666"/>
                    <a:pt x="19229" y="38434"/>
                    <a:pt x="21716" y="37864"/>
                  </a:cubicBezTo>
                  <a:cubicBezTo>
                    <a:pt x="37794" y="34128"/>
                    <a:pt x="56941" y="19184"/>
                    <a:pt x="62412" y="12079"/>
                  </a:cubicBezTo>
                  <a:cubicBezTo>
                    <a:pt x="66212" y="7129"/>
                    <a:pt x="65721" y="3734"/>
                    <a:pt x="61754" y="3734"/>
                  </a:cubicBezTo>
                  <a:cubicBezTo>
                    <a:pt x="60428" y="3734"/>
                    <a:pt x="58713" y="4113"/>
                    <a:pt x="56641" y="4941"/>
                  </a:cubicBezTo>
                  <a:cubicBezTo>
                    <a:pt x="44481" y="9732"/>
                    <a:pt x="26758" y="18319"/>
                    <a:pt x="25646" y="18319"/>
                  </a:cubicBezTo>
                  <a:cubicBezTo>
                    <a:pt x="25635" y="18319"/>
                    <a:pt x="25626" y="18319"/>
                    <a:pt x="25619" y="18317"/>
                  </a:cubicBezTo>
                  <a:cubicBezTo>
                    <a:pt x="24785" y="18150"/>
                    <a:pt x="26486" y="9010"/>
                    <a:pt x="27620" y="7042"/>
                  </a:cubicBezTo>
                  <a:cubicBezTo>
                    <a:pt x="28927" y="4818"/>
                    <a:pt x="15292" y="0"/>
                    <a:pt x="10016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079781" y="2150094"/>
              <a:ext cx="1747273" cy="1029277"/>
            </a:xfrm>
            <a:custGeom>
              <a:avLst/>
              <a:gdLst/>
              <a:ahLst/>
              <a:cxnLst/>
              <a:rect l="l" t="t" r="r" b="b"/>
              <a:pathLst>
                <a:path w="66971" h="39451" extrusionOk="0">
                  <a:moveTo>
                    <a:pt x="60990" y="1"/>
                  </a:moveTo>
                  <a:cubicBezTo>
                    <a:pt x="59634" y="1"/>
                    <a:pt x="57996" y="250"/>
                    <a:pt x="56174" y="719"/>
                  </a:cubicBezTo>
                  <a:cubicBezTo>
                    <a:pt x="48203" y="2778"/>
                    <a:pt x="25650" y="14063"/>
                    <a:pt x="25025" y="14063"/>
                  </a:cubicBezTo>
                  <a:cubicBezTo>
                    <a:pt x="25022" y="14063"/>
                    <a:pt x="25020" y="14062"/>
                    <a:pt x="25018" y="14062"/>
                  </a:cubicBezTo>
                  <a:cubicBezTo>
                    <a:pt x="24584" y="13962"/>
                    <a:pt x="26019" y="9625"/>
                    <a:pt x="26019" y="9625"/>
                  </a:cubicBezTo>
                  <a:lnTo>
                    <a:pt x="2802" y="3688"/>
                  </a:lnTo>
                  <a:cubicBezTo>
                    <a:pt x="2802" y="3688"/>
                    <a:pt x="0" y="27838"/>
                    <a:pt x="2068" y="31074"/>
                  </a:cubicBezTo>
                  <a:cubicBezTo>
                    <a:pt x="3954" y="34073"/>
                    <a:pt x="11027" y="39451"/>
                    <a:pt x="15372" y="39451"/>
                  </a:cubicBezTo>
                  <a:cubicBezTo>
                    <a:pt x="15715" y="39451"/>
                    <a:pt x="16040" y="39417"/>
                    <a:pt x="16345" y="39347"/>
                  </a:cubicBezTo>
                  <a:cubicBezTo>
                    <a:pt x="34558" y="35044"/>
                    <a:pt x="53839" y="18899"/>
                    <a:pt x="61244" y="9892"/>
                  </a:cubicBezTo>
                  <a:cubicBezTo>
                    <a:pt x="66970" y="2902"/>
                    <a:pt x="65616" y="1"/>
                    <a:pt x="609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5079781" y="2150041"/>
              <a:ext cx="1713617" cy="1030216"/>
            </a:xfrm>
            <a:custGeom>
              <a:avLst/>
              <a:gdLst/>
              <a:ahLst/>
              <a:cxnLst/>
              <a:rect l="l" t="t" r="r" b="b"/>
              <a:pathLst>
                <a:path w="65681" h="39487" extrusionOk="0">
                  <a:moveTo>
                    <a:pt x="60988" y="1"/>
                  </a:moveTo>
                  <a:cubicBezTo>
                    <a:pt x="59630" y="1"/>
                    <a:pt x="57994" y="250"/>
                    <a:pt x="56174" y="721"/>
                  </a:cubicBezTo>
                  <a:cubicBezTo>
                    <a:pt x="48203" y="2780"/>
                    <a:pt x="25650" y="14065"/>
                    <a:pt x="25025" y="14065"/>
                  </a:cubicBezTo>
                  <a:cubicBezTo>
                    <a:pt x="25022" y="14065"/>
                    <a:pt x="25020" y="14064"/>
                    <a:pt x="25018" y="14064"/>
                  </a:cubicBezTo>
                  <a:cubicBezTo>
                    <a:pt x="24584" y="13964"/>
                    <a:pt x="26019" y="9627"/>
                    <a:pt x="26019" y="9627"/>
                  </a:cubicBezTo>
                  <a:lnTo>
                    <a:pt x="2769" y="3690"/>
                  </a:lnTo>
                  <a:cubicBezTo>
                    <a:pt x="2769" y="3690"/>
                    <a:pt x="0" y="27874"/>
                    <a:pt x="2035" y="31109"/>
                  </a:cubicBezTo>
                  <a:cubicBezTo>
                    <a:pt x="3952" y="34108"/>
                    <a:pt x="11027" y="39486"/>
                    <a:pt x="15372" y="39486"/>
                  </a:cubicBezTo>
                  <a:cubicBezTo>
                    <a:pt x="15715" y="39486"/>
                    <a:pt x="16040" y="39453"/>
                    <a:pt x="16345" y="39382"/>
                  </a:cubicBezTo>
                  <a:cubicBezTo>
                    <a:pt x="34558" y="35079"/>
                    <a:pt x="53839" y="18934"/>
                    <a:pt x="61244" y="9894"/>
                  </a:cubicBezTo>
                  <a:cubicBezTo>
                    <a:pt x="64913" y="5458"/>
                    <a:pt x="65680" y="2656"/>
                    <a:pt x="64546" y="1221"/>
                  </a:cubicBezTo>
                  <a:cubicBezTo>
                    <a:pt x="64480" y="1121"/>
                    <a:pt x="64413" y="1055"/>
                    <a:pt x="64380" y="988"/>
                  </a:cubicBezTo>
                  <a:cubicBezTo>
                    <a:pt x="63691" y="317"/>
                    <a:pt x="62515" y="1"/>
                    <a:pt x="609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224236" y="2176678"/>
              <a:ext cx="1539571" cy="937309"/>
            </a:xfrm>
            <a:custGeom>
              <a:avLst/>
              <a:gdLst/>
              <a:ahLst/>
              <a:cxnLst/>
              <a:rect l="l" t="t" r="r" b="b"/>
              <a:pathLst>
                <a:path w="59010" h="35926" extrusionOk="0">
                  <a:moveTo>
                    <a:pt x="58809" y="0"/>
                  </a:moveTo>
                  <a:lnTo>
                    <a:pt x="58809" y="200"/>
                  </a:lnTo>
                  <a:lnTo>
                    <a:pt x="59009" y="200"/>
                  </a:lnTo>
                  <a:cubicBezTo>
                    <a:pt x="58943" y="134"/>
                    <a:pt x="58876" y="34"/>
                    <a:pt x="58809" y="0"/>
                  </a:cubicBezTo>
                  <a:close/>
                  <a:moveTo>
                    <a:pt x="49436" y="67"/>
                  </a:moveTo>
                  <a:lnTo>
                    <a:pt x="49436" y="701"/>
                  </a:lnTo>
                  <a:cubicBezTo>
                    <a:pt x="49436" y="1168"/>
                    <a:pt x="49069" y="1568"/>
                    <a:pt x="48602" y="1568"/>
                  </a:cubicBezTo>
                  <a:cubicBezTo>
                    <a:pt x="48001" y="1568"/>
                    <a:pt x="47534" y="2035"/>
                    <a:pt x="47534" y="2635"/>
                  </a:cubicBezTo>
                  <a:lnTo>
                    <a:pt x="47534" y="3303"/>
                  </a:lnTo>
                  <a:lnTo>
                    <a:pt x="47735" y="3303"/>
                  </a:lnTo>
                  <a:lnTo>
                    <a:pt x="47768" y="2635"/>
                  </a:lnTo>
                  <a:cubicBezTo>
                    <a:pt x="47735" y="2168"/>
                    <a:pt x="48135" y="1768"/>
                    <a:pt x="48602" y="1768"/>
                  </a:cubicBezTo>
                  <a:cubicBezTo>
                    <a:pt x="49169" y="1768"/>
                    <a:pt x="49669" y="1301"/>
                    <a:pt x="49669" y="701"/>
                  </a:cubicBezTo>
                  <a:lnTo>
                    <a:pt x="49669" y="67"/>
                  </a:lnTo>
                  <a:close/>
                  <a:moveTo>
                    <a:pt x="55440" y="6505"/>
                  </a:moveTo>
                  <a:lnTo>
                    <a:pt x="54973" y="6972"/>
                  </a:lnTo>
                  <a:cubicBezTo>
                    <a:pt x="54840" y="7139"/>
                    <a:pt x="54606" y="7205"/>
                    <a:pt x="54373" y="7205"/>
                  </a:cubicBezTo>
                  <a:cubicBezTo>
                    <a:pt x="54139" y="7205"/>
                    <a:pt x="53939" y="7139"/>
                    <a:pt x="53772" y="6972"/>
                  </a:cubicBezTo>
                  <a:cubicBezTo>
                    <a:pt x="53555" y="6755"/>
                    <a:pt x="53280" y="6647"/>
                    <a:pt x="53009" y="6647"/>
                  </a:cubicBezTo>
                  <a:cubicBezTo>
                    <a:pt x="52738" y="6647"/>
                    <a:pt x="52471" y="6755"/>
                    <a:pt x="52271" y="6972"/>
                  </a:cubicBezTo>
                  <a:lnTo>
                    <a:pt x="51804" y="7405"/>
                  </a:lnTo>
                  <a:lnTo>
                    <a:pt x="51971" y="7539"/>
                  </a:lnTo>
                  <a:lnTo>
                    <a:pt x="52405" y="7105"/>
                  </a:lnTo>
                  <a:cubicBezTo>
                    <a:pt x="52571" y="6938"/>
                    <a:pt x="52788" y="6855"/>
                    <a:pt x="53009" y="6855"/>
                  </a:cubicBezTo>
                  <a:cubicBezTo>
                    <a:pt x="53230" y="6855"/>
                    <a:pt x="53455" y="6938"/>
                    <a:pt x="53639" y="7105"/>
                  </a:cubicBezTo>
                  <a:cubicBezTo>
                    <a:pt x="53788" y="7285"/>
                    <a:pt x="54045" y="7411"/>
                    <a:pt x="54289" y="7411"/>
                  </a:cubicBezTo>
                  <a:cubicBezTo>
                    <a:pt x="54317" y="7411"/>
                    <a:pt x="54345" y="7409"/>
                    <a:pt x="54373" y="7405"/>
                  </a:cubicBezTo>
                  <a:cubicBezTo>
                    <a:pt x="54404" y="7409"/>
                    <a:pt x="54434" y="7411"/>
                    <a:pt x="54465" y="7411"/>
                  </a:cubicBezTo>
                  <a:cubicBezTo>
                    <a:pt x="54727" y="7411"/>
                    <a:pt x="54960" y="7285"/>
                    <a:pt x="55140" y="7105"/>
                  </a:cubicBezTo>
                  <a:lnTo>
                    <a:pt x="55607" y="6638"/>
                  </a:lnTo>
                  <a:lnTo>
                    <a:pt x="55440" y="6505"/>
                  </a:lnTo>
                  <a:close/>
                  <a:moveTo>
                    <a:pt x="39462" y="6305"/>
                  </a:moveTo>
                  <a:lnTo>
                    <a:pt x="39462" y="6538"/>
                  </a:lnTo>
                  <a:lnTo>
                    <a:pt x="40129" y="6538"/>
                  </a:lnTo>
                  <a:cubicBezTo>
                    <a:pt x="40596" y="6538"/>
                    <a:pt x="40996" y="6905"/>
                    <a:pt x="40996" y="7372"/>
                  </a:cubicBezTo>
                  <a:cubicBezTo>
                    <a:pt x="40996" y="7973"/>
                    <a:pt x="41463" y="8440"/>
                    <a:pt x="42064" y="8440"/>
                  </a:cubicBezTo>
                  <a:lnTo>
                    <a:pt x="42698" y="8440"/>
                  </a:lnTo>
                  <a:lnTo>
                    <a:pt x="42698" y="8239"/>
                  </a:lnTo>
                  <a:lnTo>
                    <a:pt x="42064" y="8239"/>
                  </a:lnTo>
                  <a:cubicBezTo>
                    <a:pt x="41597" y="8239"/>
                    <a:pt x="41197" y="7872"/>
                    <a:pt x="41197" y="7372"/>
                  </a:cubicBezTo>
                  <a:cubicBezTo>
                    <a:pt x="41197" y="6805"/>
                    <a:pt x="40730" y="6305"/>
                    <a:pt x="40129" y="6305"/>
                  </a:cubicBezTo>
                  <a:close/>
                  <a:moveTo>
                    <a:pt x="12009" y="9007"/>
                  </a:moveTo>
                  <a:lnTo>
                    <a:pt x="12009" y="9207"/>
                  </a:lnTo>
                  <a:lnTo>
                    <a:pt x="12676" y="9207"/>
                  </a:lnTo>
                  <a:cubicBezTo>
                    <a:pt x="13143" y="9207"/>
                    <a:pt x="13544" y="9574"/>
                    <a:pt x="13544" y="10074"/>
                  </a:cubicBezTo>
                  <a:cubicBezTo>
                    <a:pt x="13544" y="10641"/>
                    <a:pt x="14011" y="11141"/>
                    <a:pt x="14611" y="11141"/>
                  </a:cubicBezTo>
                  <a:lnTo>
                    <a:pt x="15245" y="11141"/>
                  </a:lnTo>
                  <a:lnTo>
                    <a:pt x="15245" y="10908"/>
                  </a:lnTo>
                  <a:lnTo>
                    <a:pt x="14611" y="10908"/>
                  </a:lnTo>
                  <a:cubicBezTo>
                    <a:pt x="14111" y="10908"/>
                    <a:pt x="13744" y="10541"/>
                    <a:pt x="13744" y="10074"/>
                  </a:cubicBezTo>
                  <a:cubicBezTo>
                    <a:pt x="13744" y="9474"/>
                    <a:pt x="13277" y="9007"/>
                    <a:pt x="12676" y="9007"/>
                  </a:cubicBezTo>
                  <a:close/>
                  <a:moveTo>
                    <a:pt x="31290" y="10074"/>
                  </a:moveTo>
                  <a:lnTo>
                    <a:pt x="30823" y="10541"/>
                  </a:lnTo>
                  <a:cubicBezTo>
                    <a:pt x="30656" y="10708"/>
                    <a:pt x="30439" y="10791"/>
                    <a:pt x="30222" y="10791"/>
                  </a:cubicBezTo>
                  <a:cubicBezTo>
                    <a:pt x="30005" y="10791"/>
                    <a:pt x="29788" y="10708"/>
                    <a:pt x="29622" y="10541"/>
                  </a:cubicBezTo>
                  <a:cubicBezTo>
                    <a:pt x="29405" y="10341"/>
                    <a:pt x="29130" y="10241"/>
                    <a:pt x="28854" y="10241"/>
                  </a:cubicBezTo>
                  <a:cubicBezTo>
                    <a:pt x="28579" y="10241"/>
                    <a:pt x="28304" y="10341"/>
                    <a:pt x="28087" y="10541"/>
                  </a:cubicBezTo>
                  <a:lnTo>
                    <a:pt x="27654" y="10975"/>
                  </a:lnTo>
                  <a:lnTo>
                    <a:pt x="27787" y="11141"/>
                  </a:lnTo>
                  <a:lnTo>
                    <a:pt x="28254" y="10708"/>
                  </a:lnTo>
                  <a:cubicBezTo>
                    <a:pt x="28421" y="10541"/>
                    <a:pt x="28638" y="10458"/>
                    <a:pt x="28854" y="10458"/>
                  </a:cubicBezTo>
                  <a:cubicBezTo>
                    <a:pt x="29071" y="10458"/>
                    <a:pt x="29288" y="10541"/>
                    <a:pt x="29455" y="10708"/>
                  </a:cubicBezTo>
                  <a:cubicBezTo>
                    <a:pt x="29672" y="10908"/>
                    <a:pt x="29947" y="11008"/>
                    <a:pt x="30222" y="11008"/>
                  </a:cubicBezTo>
                  <a:cubicBezTo>
                    <a:pt x="30497" y="11008"/>
                    <a:pt x="30773" y="10908"/>
                    <a:pt x="30989" y="10708"/>
                  </a:cubicBezTo>
                  <a:lnTo>
                    <a:pt x="31456" y="10241"/>
                  </a:lnTo>
                  <a:lnTo>
                    <a:pt x="31290" y="10074"/>
                  </a:lnTo>
                  <a:close/>
                  <a:moveTo>
                    <a:pt x="167" y="7772"/>
                  </a:moveTo>
                  <a:lnTo>
                    <a:pt x="34" y="7906"/>
                  </a:lnTo>
                  <a:lnTo>
                    <a:pt x="501" y="8406"/>
                  </a:lnTo>
                  <a:cubicBezTo>
                    <a:pt x="834" y="8740"/>
                    <a:pt x="834" y="9273"/>
                    <a:pt x="501" y="9607"/>
                  </a:cubicBezTo>
                  <a:cubicBezTo>
                    <a:pt x="67" y="10007"/>
                    <a:pt x="67" y="10708"/>
                    <a:pt x="501" y="11108"/>
                  </a:cubicBezTo>
                  <a:lnTo>
                    <a:pt x="935" y="11575"/>
                  </a:lnTo>
                  <a:lnTo>
                    <a:pt x="1101" y="11375"/>
                  </a:lnTo>
                  <a:lnTo>
                    <a:pt x="634" y="10975"/>
                  </a:lnTo>
                  <a:cubicBezTo>
                    <a:pt x="301" y="10641"/>
                    <a:pt x="301" y="10074"/>
                    <a:pt x="634" y="9740"/>
                  </a:cubicBezTo>
                  <a:cubicBezTo>
                    <a:pt x="1035" y="9340"/>
                    <a:pt x="1035" y="8673"/>
                    <a:pt x="634" y="8239"/>
                  </a:cubicBezTo>
                  <a:lnTo>
                    <a:pt x="167" y="7772"/>
                  </a:lnTo>
                  <a:close/>
                  <a:moveTo>
                    <a:pt x="47334" y="10608"/>
                  </a:moveTo>
                  <a:lnTo>
                    <a:pt x="47168" y="10775"/>
                  </a:lnTo>
                  <a:lnTo>
                    <a:pt x="47635" y="11242"/>
                  </a:lnTo>
                  <a:cubicBezTo>
                    <a:pt x="47968" y="11575"/>
                    <a:pt x="47968" y="12109"/>
                    <a:pt x="47635" y="12442"/>
                  </a:cubicBezTo>
                  <a:cubicBezTo>
                    <a:pt x="47234" y="12876"/>
                    <a:pt x="47234" y="13543"/>
                    <a:pt x="47635" y="13943"/>
                  </a:cubicBezTo>
                  <a:lnTo>
                    <a:pt x="48102" y="14410"/>
                  </a:lnTo>
                  <a:lnTo>
                    <a:pt x="48235" y="14244"/>
                  </a:lnTo>
                  <a:lnTo>
                    <a:pt x="47801" y="13810"/>
                  </a:lnTo>
                  <a:cubicBezTo>
                    <a:pt x="47468" y="13476"/>
                    <a:pt x="47468" y="12943"/>
                    <a:pt x="47801" y="12609"/>
                  </a:cubicBezTo>
                  <a:cubicBezTo>
                    <a:pt x="48001" y="12409"/>
                    <a:pt x="48102" y="12109"/>
                    <a:pt x="48102" y="11842"/>
                  </a:cubicBezTo>
                  <a:cubicBezTo>
                    <a:pt x="48102" y="11575"/>
                    <a:pt x="48001" y="11275"/>
                    <a:pt x="47801" y="11075"/>
                  </a:cubicBezTo>
                  <a:lnTo>
                    <a:pt x="47334" y="10608"/>
                  </a:lnTo>
                  <a:close/>
                  <a:moveTo>
                    <a:pt x="8373" y="16345"/>
                  </a:moveTo>
                  <a:lnTo>
                    <a:pt x="7906" y="16812"/>
                  </a:lnTo>
                  <a:cubicBezTo>
                    <a:pt x="7739" y="16979"/>
                    <a:pt x="7514" y="17062"/>
                    <a:pt x="7289" y="17062"/>
                  </a:cubicBezTo>
                  <a:cubicBezTo>
                    <a:pt x="7064" y="17062"/>
                    <a:pt x="6839" y="16979"/>
                    <a:pt x="6672" y="16812"/>
                  </a:cubicBezTo>
                  <a:cubicBezTo>
                    <a:pt x="6472" y="16595"/>
                    <a:pt x="6197" y="16487"/>
                    <a:pt x="5921" y="16487"/>
                  </a:cubicBezTo>
                  <a:cubicBezTo>
                    <a:pt x="5646" y="16487"/>
                    <a:pt x="5371" y="16595"/>
                    <a:pt x="5171" y="16812"/>
                  </a:cubicBezTo>
                  <a:lnTo>
                    <a:pt x="4737" y="17246"/>
                  </a:lnTo>
                  <a:lnTo>
                    <a:pt x="4871" y="17379"/>
                  </a:lnTo>
                  <a:lnTo>
                    <a:pt x="5304" y="16946"/>
                  </a:lnTo>
                  <a:cubicBezTo>
                    <a:pt x="5471" y="16779"/>
                    <a:pt x="5696" y="16695"/>
                    <a:pt x="5921" y="16695"/>
                  </a:cubicBezTo>
                  <a:cubicBezTo>
                    <a:pt x="6147" y="16695"/>
                    <a:pt x="6372" y="16779"/>
                    <a:pt x="6539" y="16946"/>
                  </a:cubicBezTo>
                  <a:cubicBezTo>
                    <a:pt x="6739" y="17146"/>
                    <a:pt x="7014" y="17246"/>
                    <a:pt x="7289" y="17246"/>
                  </a:cubicBezTo>
                  <a:cubicBezTo>
                    <a:pt x="7564" y="17246"/>
                    <a:pt x="7839" y="17146"/>
                    <a:pt x="8040" y="16946"/>
                  </a:cubicBezTo>
                  <a:lnTo>
                    <a:pt x="8507" y="16479"/>
                  </a:lnTo>
                  <a:lnTo>
                    <a:pt x="8373" y="16345"/>
                  </a:lnTo>
                  <a:close/>
                  <a:moveTo>
                    <a:pt x="40329" y="14344"/>
                  </a:moveTo>
                  <a:lnTo>
                    <a:pt x="40329" y="14978"/>
                  </a:lnTo>
                  <a:cubicBezTo>
                    <a:pt x="40329" y="15445"/>
                    <a:pt x="39929" y="15845"/>
                    <a:pt x="39462" y="15845"/>
                  </a:cubicBezTo>
                  <a:cubicBezTo>
                    <a:pt x="38895" y="15845"/>
                    <a:pt x="38395" y="16312"/>
                    <a:pt x="38395" y="16912"/>
                  </a:cubicBezTo>
                  <a:lnTo>
                    <a:pt x="38395" y="17579"/>
                  </a:lnTo>
                  <a:lnTo>
                    <a:pt x="38628" y="17579"/>
                  </a:lnTo>
                  <a:lnTo>
                    <a:pt x="38628" y="16912"/>
                  </a:lnTo>
                  <a:cubicBezTo>
                    <a:pt x="38628" y="16445"/>
                    <a:pt x="38995" y="16045"/>
                    <a:pt x="39462" y="16045"/>
                  </a:cubicBezTo>
                  <a:cubicBezTo>
                    <a:pt x="40062" y="16045"/>
                    <a:pt x="40529" y="15578"/>
                    <a:pt x="40529" y="14978"/>
                  </a:cubicBezTo>
                  <a:lnTo>
                    <a:pt x="40529" y="14344"/>
                  </a:lnTo>
                  <a:close/>
                  <a:moveTo>
                    <a:pt x="22984" y="15811"/>
                  </a:moveTo>
                  <a:lnTo>
                    <a:pt x="22984" y="16445"/>
                  </a:lnTo>
                  <a:cubicBezTo>
                    <a:pt x="22984" y="16912"/>
                    <a:pt x="22583" y="17313"/>
                    <a:pt x="22116" y="17313"/>
                  </a:cubicBezTo>
                  <a:cubicBezTo>
                    <a:pt x="21516" y="17313"/>
                    <a:pt x="21049" y="17780"/>
                    <a:pt x="21049" y="18380"/>
                  </a:cubicBezTo>
                  <a:lnTo>
                    <a:pt x="21049" y="19047"/>
                  </a:lnTo>
                  <a:lnTo>
                    <a:pt x="21249" y="19047"/>
                  </a:lnTo>
                  <a:lnTo>
                    <a:pt x="21249" y="18380"/>
                  </a:lnTo>
                  <a:cubicBezTo>
                    <a:pt x="21249" y="17880"/>
                    <a:pt x="21649" y="17513"/>
                    <a:pt x="22116" y="17513"/>
                  </a:cubicBezTo>
                  <a:cubicBezTo>
                    <a:pt x="22683" y="17513"/>
                    <a:pt x="23184" y="17012"/>
                    <a:pt x="23184" y="16445"/>
                  </a:cubicBezTo>
                  <a:lnTo>
                    <a:pt x="23184" y="15811"/>
                  </a:lnTo>
                  <a:close/>
                  <a:moveTo>
                    <a:pt x="30856" y="16312"/>
                  </a:moveTo>
                  <a:lnTo>
                    <a:pt x="30722" y="16445"/>
                  </a:lnTo>
                  <a:lnTo>
                    <a:pt x="31189" y="16912"/>
                  </a:lnTo>
                  <a:cubicBezTo>
                    <a:pt x="31523" y="17246"/>
                    <a:pt x="31523" y="17780"/>
                    <a:pt x="31189" y="18113"/>
                  </a:cubicBezTo>
                  <a:cubicBezTo>
                    <a:pt x="30756" y="18547"/>
                    <a:pt x="30756" y="19214"/>
                    <a:pt x="31189" y="19648"/>
                  </a:cubicBezTo>
                  <a:lnTo>
                    <a:pt x="31623" y="20081"/>
                  </a:lnTo>
                  <a:lnTo>
                    <a:pt x="31757" y="19948"/>
                  </a:lnTo>
                  <a:lnTo>
                    <a:pt x="31323" y="19481"/>
                  </a:lnTo>
                  <a:cubicBezTo>
                    <a:pt x="30989" y="19147"/>
                    <a:pt x="30989" y="18614"/>
                    <a:pt x="31323" y="18280"/>
                  </a:cubicBezTo>
                  <a:cubicBezTo>
                    <a:pt x="31723" y="17846"/>
                    <a:pt x="31723" y="17179"/>
                    <a:pt x="31323" y="16779"/>
                  </a:cubicBezTo>
                  <a:lnTo>
                    <a:pt x="30856" y="16312"/>
                  </a:lnTo>
                  <a:close/>
                  <a:moveTo>
                    <a:pt x="9874" y="23183"/>
                  </a:moveTo>
                  <a:lnTo>
                    <a:pt x="9874" y="23384"/>
                  </a:lnTo>
                  <a:lnTo>
                    <a:pt x="10541" y="23384"/>
                  </a:lnTo>
                  <a:cubicBezTo>
                    <a:pt x="11008" y="23384"/>
                    <a:pt x="11409" y="23751"/>
                    <a:pt x="11409" y="24251"/>
                  </a:cubicBezTo>
                  <a:cubicBezTo>
                    <a:pt x="11409" y="24818"/>
                    <a:pt x="11876" y="25318"/>
                    <a:pt x="12476" y="25318"/>
                  </a:cubicBezTo>
                  <a:lnTo>
                    <a:pt x="13110" y="25318"/>
                  </a:lnTo>
                  <a:lnTo>
                    <a:pt x="13110" y="25085"/>
                  </a:lnTo>
                  <a:lnTo>
                    <a:pt x="12476" y="25085"/>
                  </a:lnTo>
                  <a:cubicBezTo>
                    <a:pt x="12009" y="25085"/>
                    <a:pt x="11609" y="24718"/>
                    <a:pt x="11609" y="24251"/>
                  </a:cubicBezTo>
                  <a:cubicBezTo>
                    <a:pt x="11609" y="23650"/>
                    <a:pt x="11142" y="23183"/>
                    <a:pt x="10541" y="23183"/>
                  </a:cubicBezTo>
                  <a:close/>
                  <a:moveTo>
                    <a:pt x="24518" y="24818"/>
                  </a:moveTo>
                  <a:lnTo>
                    <a:pt x="24518" y="25018"/>
                  </a:lnTo>
                  <a:lnTo>
                    <a:pt x="25185" y="25018"/>
                  </a:lnTo>
                  <a:cubicBezTo>
                    <a:pt x="25652" y="25018"/>
                    <a:pt x="26019" y="25385"/>
                    <a:pt x="26019" y="25885"/>
                  </a:cubicBezTo>
                  <a:cubicBezTo>
                    <a:pt x="26019" y="26452"/>
                    <a:pt x="26519" y="26953"/>
                    <a:pt x="27087" y="26953"/>
                  </a:cubicBezTo>
                  <a:lnTo>
                    <a:pt x="27754" y="26953"/>
                  </a:lnTo>
                  <a:lnTo>
                    <a:pt x="27754" y="26719"/>
                  </a:lnTo>
                  <a:lnTo>
                    <a:pt x="27120" y="26719"/>
                  </a:lnTo>
                  <a:cubicBezTo>
                    <a:pt x="26620" y="26719"/>
                    <a:pt x="26253" y="26352"/>
                    <a:pt x="26253" y="25885"/>
                  </a:cubicBezTo>
                  <a:cubicBezTo>
                    <a:pt x="26219" y="25285"/>
                    <a:pt x="25752" y="24818"/>
                    <a:pt x="25185" y="24818"/>
                  </a:cubicBezTo>
                  <a:close/>
                  <a:moveTo>
                    <a:pt x="1935" y="24651"/>
                  </a:moveTo>
                  <a:lnTo>
                    <a:pt x="1935" y="25285"/>
                  </a:lnTo>
                  <a:cubicBezTo>
                    <a:pt x="1935" y="25752"/>
                    <a:pt x="1535" y="26119"/>
                    <a:pt x="1068" y="26119"/>
                  </a:cubicBezTo>
                  <a:cubicBezTo>
                    <a:pt x="501" y="26119"/>
                    <a:pt x="1" y="26619"/>
                    <a:pt x="1" y="27186"/>
                  </a:cubicBezTo>
                  <a:lnTo>
                    <a:pt x="1" y="27853"/>
                  </a:lnTo>
                  <a:lnTo>
                    <a:pt x="234" y="27853"/>
                  </a:lnTo>
                  <a:lnTo>
                    <a:pt x="234" y="27186"/>
                  </a:lnTo>
                  <a:cubicBezTo>
                    <a:pt x="201" y="26719"/>
                    <a:pt x="601" y="26352"/>
                    <a:pt x="1068" y="26352"/>
                  </a:cubicBezTo>
                  <a:cubicBezTo>
                    <a:pt x="1668" y="26352"/>
                    <a:pt x="2135" y="25852"/>
                    <a:pt x="2135" y="25285"/>
                  </a:cubicBezTo>
                  <a:lnTo>
                    <a:pt x="2135" y="24651"/>
                  </a:lnTo>
                  <a:close/>
                  <a:moveTo>
                    <a:pt x="22116" y="30789"/>
                  </a:moveTo>
                  <a:lnTo>
                    <a:pt x="21649" y="31289"/>
                  </a:lnTo>
                  <a:cubicBezTo>
                    <a:pt x="21483" y="31456"/>
                    <a:pt x="21257" y="31539"/>
                    <a:pt x="21032" y="31539"/>
                  </a:cubicBezTo>
                  <a:cubicBezTo>
                    <a:pt x="20807" y="31539"/>
                    <a:pt x="20582" y="31456"/>
                    <a:pt x="20415" y="31289"/>
                  </a:cubicBezTo>
                  <a:cubicBezTo>
                    <a:pt x="20215" y="31072"/>
                    <a:pt x="19940" y="30964"/>
                    <a:pt x="19665" y="30964"/>
                  </a:cubicBezTo>
                  <a:cubicBezTo>
                    <a:pt x="19389" y="30964"/>
                    <a:pt x="19114" y="31072"/>
                    <a:pt x="18914" y="31289"/>
                  </a:cubicBezTo>
                  <a:lnTo>
                    <a:pt x="18480" y="31723"/>
                  </a:lnTo>
                  <a:lnTo>
                    <a:pt x="18614" y="31890"/>
                  </a:lnTo>
                  <a:lnTo>
                    <a:pt x="19081" y="31389"/>
                  </a:lnTo>
                  <a:cubicBezTo>
                    <a:pt x="19248" y="31223"/>
                    <a:pt x="19464" y="31139"/>
                    <a:pt x="19681" y="31139"/>
                  </a:cubicBezTo>
                  <a:cubicBezTo>
                    <a:pt x="19898" y="31139"/>
                    <a:pt x="20115" y="31223"/>
                    <a:pt x="20282" y="31389"/>
                  </a:cubicBezTo>
                  <a:cubicBezTo>
                    <a:pt x="20482" y="31623"/>
                    <a:pt x="20749" y="31723"/>
                    <a:pt x="21049" y="31723"/>
                  </a:cubicBezTo>
                  <a:cubicBezTo>
                    <a:pt x="21316" y="31723"/>
                    <a:pt x="21616" y="31623"/>
                    <a:pt x="21783" y="31389"/>
                  </a:cubicBezTo>
                  <a:lnTo>
                    <a:pt x="22283" y="30922"/>
                  </a:lnTo>
                  <a:lnTo>
                    <a:pt x="22116" y="30789"/>
                  </a:lnTo>
                  <a:close/>
                  <a:moveTo>
                    <a:pt x="9941" y="32123"/>
                  </a:moveTo>
                  <a:lnTo>
                    <a:pt x="9808" y="32290"/>
                  </a:lnTo>
                  <a:lnTo>
                    <a:pt x="10275" y="32757"/>
                  </a:lnTo>
                  <a:cubicBezTo>
                    <a:pt x="10608" y="33091"/>
                    <a:pt x="10608" y="33658"/>
                    <a:pt x="10275" y="33958"/>
                  </a:cubicBezTo>
                  <a:cubicBezTo>
                    <a:pt x="9841" y="34391"/>
                    <a:pt x="9841" y="35059"/>
                    <a:pt x="10275" y="35492"/>
                  </a:cubicBezTo>
                  <a:lnTo>
                    <a:pt x="10708" y="35926"/>
                  </a:lnTo>
                  <a:lnTo>
                    <a:pt x="10875" y="35792"/>
                  </a:lnTo>
                  <a:lnTo>
                    <a:pt x="10408" y="35325"/>
                  </a:lnTo>
                  <a:cubicBezTo>
                    <a:pt x="10074" y="34992"/>
                    <a:pt x="10074" y="34458"/>
                    <a:pt x="10408" y="34125"/>
                  </a:cubicBezTo>
                  <a:cubicBezTo>
                    <a:pt x="10608" y="33924"/>
                    <a:pt x="10742" y="33658"/>
                    <a:pt x="10742" y="33357"/>
                  </a:cubicBezTo>
                  <a:cubicBezTo>
                    <a:pt x="10742" y="33091"/>
                    <a:pt x="10608" y="32824"/>
                    <a:pt x="10408" y="32590"/>
                  </a:cubicBezTo>
                  <a:lnTo>
                    <a:pt x="9941" y="321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5158101" y="2379442"/>
              <a:ext cx="550916" cy="120118"/>
            </a:xfrm>
            <a:custGeom>
              <a:avLst/>
              <a:gdLst/>
              <a:ahLst/>
              <a:cxnLst/>
              <a:rect l="l" t="t" r="r" b="b"/>
              <a:pathLst>
                <a:path w="21116" h="4604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736" y="834"/>
                    <a:pt x="5471" y="1435"/>
                    <a:pt x="8206" y="2035"/>
                  </a:cubicBezTo>
                  <a:cubicBezTo>
                    <a:pt x="10942" y="2636"/>
                    <a:pt x="13643" y="3236"/>
                    <a:pt x="16345" y="3770"/>
                  </a:cubicBezTo>
                  <a:cubicBezTo>
                    <a:pt x="17880" y="4070"/>
                    <a:pt x="19448" y="4370"/>
                    <a:pt x="21015" y="4604"/>
                  </a:cubicBezTo>
                  <a:cubicBezTo>
                    <a:pt x="21115" y="4570"/>
                    <a:pt x="21115" y="4470"/>
                    <a:pt x="21049" y="4470"/>
                  </a:cubicBezTo>
                  <a:cubicBezTo>
                    <a:pt x="18347" y="3670"/>
                    <a:pt x="15612" y="3103"/>
                    <a:pt x="12843" y="2502"/>
                  </a:cubicBezTo>
                  <a:cubicBezTo>
                    <a:pt x="10108" y="1935"/>
                    <a:pt x="7439" y="1368"/>
                    <a:pt x="4737" y="834"/>
                  </a:cubicBezTo>
                  <a:cubicBezTo>
                    <a:pt x="3169" y="534"/>
                    <a:pt x="1602" y="2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5641948" y="2441952"/>
              <a:ext cx="100133" cy="420310"/>
            </a:xfrm>
            <a:custGeom>
              <a:avLst/>
              <a:gdLst/>
              <a:ahLst/>
              <a:cxnLst/>
              <a:rect l="l" t="t" r="r" b="b"/>
              <a:pathLst>
                <a:path w="3838" h="16110" extrusionOk="0">
                  <a:moveTo>
                    <a:pt x="3796" y="1"/>
                  </a:moveTo>
                  <a:cubicBezTo>
                    <a:pt x="3782" y="1"/>
                    <a:pt x="3770" y="11"/>
                    <a:pt x="3770" y="39"/>
                  </a:cubicBezTo>
                  <a:cubicBezTo>
                    <a:pt x="3270" y="2108"/>
                    <a:pt x="2736" y="4176"/>
                    <a:pt x="2269" y="6244"/>
                  </a:cubicBezTo>
                  <a:cubicBezTo>
                    <a:pt x="1802" y="8345"/>
                    <a:pt x="1302" y="10414"/>
                    <a:pt x="835" y="12515"/>
                  </a:cubicBezTo>
                  <a:cubicBezTo>
                    <a:pt x="568" y="13716"/>
                    <a:pt x="301" y="14883"/>
                    <a:pt x="1" y="16084"/>
                  </a:cubicBezTo>
                  <a:cubicBezTo>
                    <a:pt x="1" y="16101"/>
                    <a:pt x="18" y="16109"/>
                    <a:pt x="34" y="16109"/>
                  </a:cubicBezTo>
                  <a:cubicBezTo>
                    <a:pt x="51" y="16109"/>
                    <a:pt x="68" y="16101"/>
                    <a:pt x="68" y="16084"/>
                  </a:cubicBezTo>
                  <a:cubicBezTo>
                    <a:pt x="701" y="14116"/>
                    <a:pt x="1335" y="12148"/>
                    <a:pt x="1869" y="10180"/>
                  </a:cubicBezTo>
                  <a:lnTo>
                    <a:pt x="1869" y="11314"/>
                  </a:lnTo>
                  <a:cubicBezTo>
                    <a:pt x="1869" y="12081"/>
                    <a:pt x="1836" y="12882"/>
                    <a:pt x="1836" y="13683"/>
                  </a:cubicBezTo>
                  <a:cubicBezTo>
                    <a:pt x="1836" y="13699"/>
                    <a:pt x="1852" y="13708"/>
                    <a:pt x="1869" y="13708"/>
                  </a:cubicBezTo>
                  <a:cubicBezTo>
                    <a:pt x="1886" y="13708"/>
                    <a:pt x="1902" y="13699"/>
                    <a:pt x="1902" y="13683"/>
                  </a:cubicBezTo>
                  <a:cubicBezTo>
                    <a:pt x="2036" y="12915"/>
                    <a:pt x="2069" y="12115"/>
                    <a:pt x="2102" y="11348"/>
                  </a:cubicBezTo>
                  <a:lnTo>
                    <a:pt x="2102" y="10180"/>
                  </a:lnTo>
                  <a:cubicBezTo>
                    <a:pt x="2102" y="9913"/>
                    <a:pt x="2102" y="9646"/>
                    <a:pt x="2069" y="9380"/>
                  </a:cubicBezTo>
                  <a:cubicBezTo>
                    <a:pt x="2569" y="7478"/>
                    <a:pt x="3003" y="5577"/>
                    <a:pt x="3303" y="3675"/>
                  </a:cubicBezTo>
                  <a:cubicBezTo>
                    <a:pt x="3503" y="2475"/>
                    <a:pt x="3704" y="1240"/>
                    <a:pt x="3837" y="39"/>
                  </a:cubicBezTo>
                  <a:cubicBezTo>
                    <a:pt x="3837" y="20"/>
                    <a:pt x="3815" y="1"/>
                    <a:pt x="37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914344" y="2150224"/>
              <a:ext cx="885103" cy="866292"/>
            </a:xfrm>
            <a:custGeom>
              <a:avLst/>
              <a:gdLst/>
              <a:ahLst/>
              <a:cxnLst/>
              <a:rect l="l" t="t" r="r" b="b"/>
              <a:pathLst>
                <a:path w="33925" h="33204" extrusionOk="0">
                  <a:moveTo>
                    <a:pt x="28896" y="1"/>
                  </a:moveTo>
                  <a:cubicBezTo>
                    <a:pt x="28738" y="1"/>
                    <a:pt x="28579" y="5"/>
                    <a:pt x="28421" y="13"/>
                  </a:cubicBezTo>
                  <a:cubicBezTo>
                    <a:pt x="28254" y="13"/>
                    <a:pt x="28087" y="47"/>
                    <a:pt x="27887" y="47"/>
                  </a:cubicBezTo>
                  <a:lnTo>
                    <a:pt x="1" y="33204"/>
                  </a:lnTo>
                  <a:cubicBezTo>
                    <a:pt x="8407" y="28567"/>
                    <a:pt x="16179" y="22930"/>
                    <a:pt x="23184" y="16325"/>
                  </a:cubicBezTo>
                  <a:cubicBezTo>
                    <a:pt x="25586" y="13990"/>
                    <a:pt x="27554" y="11922"/>
                    <a:pt x="28821" y="10454"/>
                  </a:cubicBezTo>
                  <a:lnTo>
                    <a:pt x="29055" y="10154"/>
                  </a:lnTo>
                  <a:lnTo>
                    <a:pt x="29255" y="9887"/>
                  </a:lnTo>
                  <a:cubicBezTo>
                    <a:pt x="33925" y="4216"/>
                    <a:pt x="33892" y="1214"/>
                    <a:pt x="31223" y="314"/>
                  </a:cubicBezTo>
                  <a:cubicBezTo>
                    <a:pt x="31156" y="280"/>
                    <a:pt x="31123" y="280"/>
                    <a:pt x="31090" y="280"/>
                  </a:cubicBezTo>
                  <a:cubicBezTo>
                    <a:pt x="30923" y="214"/>
                    <a:pt x="30789" y="180"/>
                    <a:pt x="30623" y="147"/>
                  </a:cubicBezTo>
                  <a:cubicBezTo>
                    <a:pt x="30523" y="147"/>
                    <a:pt x="30422" y="114"/>
                    <a:pt x="30322" y="114"/>
                  </a:cubicBezTo>
                  <a:cubicBezTo>
                    <a:pt x="29847" y="38"/>
                    <a:pt x="29372" y="1"/>
                    <a:pt x="288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6138005" y="3482930"/>
              <a:ext cx="978218" cy="772838"/>
            </a:xfrm>
            <a:custGeom>
              <a:avLst/>
              <a:gdLst/>
              <a:ahLst/>
              <a:cxnLst/>
              <a:rect l="l" t="t" r="r" b="b"/>
              <a:pathLst>
                <a:path w="37494" h="29622" extrusionOk="0">
                  <a:moveTo>
                    <a:pt x="4137" y="0"/>
                  </a:moveTo>
                  <a:cubicBezTo>
                    <a:pt x="4137" y="0"/>
                    <a:pt x="2002" y="14010"/>
                    <a:pt x="1" y="29622"/>
                  </a:cubicBezTo>
                  <a:lnTo>
                    <a:pt x="34425" y="29622"/>
                  </a:lnTo>
                  <a:cubicBezTo>
                    <a:pt x="35826" y="14044"/>
                    <a:pt x="37494" y="0"/>
                    <a:pt x="3749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6245048" y="3482043"/>
              <a:ext cx="1296751" cy="773725"/>
            </a:xfrm>
            <a:custGeom>
              <a:avLst/>
              <a:gdLst/>
              <a:ahLst/>
              <a:cxnLst/>
              <a:rect l="l" t="t" r="r" b="b"/>
              <a:pathLst>
                <a:path w="49703" h="29656" extrusionOk="0">
                  <a:moveTo>
                    <a:pt x="0" y="1"/>
                  </a:moveTo>
                  <a:cubicBezTo>
                    <a:pt x="0" y="1"/>
                    <a:pt x="1635" y="17313"/>
                    <a:pt x="5571" y="29656"/>
                  </a:cubicBezTo>
                  <a:lnTo>
                    <a:pt x="49136" y="29656"/>
                  </a:lnTo>
                  <a:cubicBezTo>
                    <a:pt x="49102" y="29255"/>
                    <a:pt x="49102" y="28955"/>
                    <a:pt x="49136" y="28755"/>
                  </a:cubicBezTo>
                  <a:cubicBezTo>
                    <a:pt x="49703" y="11276"/>
                    <a:pt x="45800" y="1"/>
                    <a:pt x="4580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6876246" y="3590965"/>
              <a:ext cx="439251" cy="268283"/>
            </a:xfrm>
            <a:custGeom>
              <a:avLst/>
              <a:gdLst/>
              <a:ahLst/>
              <a:cxnLst/>
              <a:rect l="l" t="t" r="r" b="b"/>
              <a:pathLst>
                <a:path w="16836" h="10283" extrusionOk="0">
                  <a:moveTo>
                    <a:pt x="80" y="0"/>
                  </a:moveTo>
                  <a:cubicBezTo>
                    <a:pt x="41" y="0"/>
                    <a:pt x="1" y="39"/>
                    <a:pt x="24" y="62"/>
                  </a:cubicBezTo>
                  <a:cubicBezTo>
                    <a:pt x="524" y="1363"/>
                    <a:pt x="1125" y="2631"/>
                    <a:pt x="1858" y="3798"/>
                  </a:cubicBezTo>
                  <a:cubicBezTo>
                    <a:pt x="2526" y="4999"/>
                    <a:pt x="3393" y="6100"/>
                    <a:pt x="4394" y="7067"/>
                  </a:cubicBezTo>
                  <a:cubicBezTo>
                    <a:pt x="6428" y="8935"/>
                    <a:pt x="9164" y="9903"/>
                    <a:pt x="11899" y="10136"/>
                  </a:cubicBezTo>
                  <a:cubicBezTo>
                    <a:pt x="12699" y="10236"/>
                    <a:pt x="13467" y="10270"/>
                    <a:pt x="14267" y="10270"/>
                  </a:cubicBezTo>
                  <a:cubicBezTo>
                    <a:pt x="14459" y="10278"/>
                    <a:pt x="14653" y="10282"/>
                    <a:pt x="14848" y="10282"/>
                  </a:cubicBezTo>
                  <a:cubicBezTo>
                    <a:pt x="15433" y="10282"/>
                    <a:pt x="16027" y="10245"/>
                    <a:pt x="16602" y="10170"/>
                  </a:cubicBezTo>
                  <a:cubicBezTo>
                    <a:pt x="16836" y="10103"/>
                    <a:pt x="16802" y="9769"/>
                    <a:pt x="16569" y="9769"/>
                  </a:cubicBezTo>
                  <a:cubicBezTo>
                    <a:pt x="15235" y="9669"/>
                    <a:pt x="13900" y="9736"/>
                    <a:pt x="12533" y="9569"/>
                  </a:cubicBezTo>
                  <a:cubicBezTo>
                    <a:pt x="11232" y="9369"/>
                    <a:pt x="9931" y="9069"/>
                    <a:pt x="8697" y="8602"/>
                  </a:cubicBezTo>
                  <a:cubicBezTo>
                    <a:pt x="7462" y="8168"/>
                    <a:pt x="6328" y="7568"/>
                    <a:pt x="5294" y="6767"/>
                  </a:cubicBezTo>
                  <a:cubicBezTo>
                    <a:pt x="4260" y="5933"/>
                    <a:pt x="3359" y="4933"/>
                    <a:pt x="2592" y="3865"/>
                  </a:cubicBezTo>
                  <a:cubicBezTo>
                    <a:pt x="2159" y="3231"/>
                    <a:pt x="1725" y="2598"/>
                    <a:pt x="1325" y="1964"/>
                  </a:cubicBezTo>
                  <a:cubicBezTo>
                    <a:pt x="924" y="1330"/>
                    <a:pt x="557" y="663"/>
                    <a:pt x="124" y="29"/>
                  </a:cubicBezTo>
                  <a:cubicBezTo>
                    <a:pt x="113" y="8"/>
                    <a:pt x="97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7329648" y="3525221"/>
              <a:ext cx="105951" cy="730546"/>
            </a:xfrm>
            <a:custGeom>
              <a:avLst/>
              <a:gdLst/>
              <a:ahLst/>
              <a:cxnLst/>
              <a:rect l="l" t="t" r="r" b="b"/>
              <a:pathLst>
                <a:path w="4061" h="28001" extrusionOk="0">
                  <a:moveTo>
                    <a:pt x="56" y="0"/>
                  </a:moveTo>
                  <a:cubicBezTo>
                    <a:pt x="27" y="0"/>
                    <a:pt x="0" y="24"/>
                    <a:pt x="24" y="47"/>
                  </a:cubicBezTo>
                  <a:cubicBezTo>
                    <a:pt x="1125" y="1515"/>
                    <a:pt x="1492" y="3383"/>
                    <a:pt x="1792" y="5118"/>
                  </a:cubicBezTo>
                  <a:cubicBezTo>
                    <a:pt x="2159" y="7186"/>
                    <a:pt x="2492" y="9287"/>
                    <a:pt x="2759" y="11355"/>
                  </a:cubicBezTo>
                  <a:cubicBezTo>
                    <a:pt x="3326" y="15492"/>
                    <a:pt x="3059" y="21763"/>
                    <a:pt x="3193" y="25932"/>
                  </a:cubicBezTo>
                  <a:cubicBezTo>
                    <a:pt x="3193" y="26600"/>
                    <a:pt x="3226" y="27300"/>
                    <a:pt x="3226" y="28001"/>
                  </a:cubicBezTo>
                  <a:lnTo>
                    <a:pt x="3560" y="28001"/>
                  </a:lnTo>
                  <a:lnTo>
                    <a:pt x="3560" y="26633"/>
                  </a:lnTo>
                  <a:cubicBezTo>
                    <a:pt x="3560" y="24531"/>
                    <a:pt x="4060" y="20295"/>
                    <a:pt x="3893" y="18160"/>
                  </a:cubicBezTo>
                  <a:cubicBezTo>
                    <a:pt x="3626" y="13957"/>
                    <a:pt x="3059" y="9788"/>
                    <a:pt x="2225" y="5651"/>
                  </a:cubicBezTo>
                  <a:cubicBezTo>
                    <a:pt x="1825" y="3650"/>
                    <a:pt x="1391" y="1648"/>
                    <a:pt x="91" y="14"/>
                  </a:cubicBezTo>
                  <a:cubicBezTo>
                    <a:pt x="81" y="4"/>
                    <a:pt x="68" y="0"/>
                    <a:pt x="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6173695" y="2101046"/>
              <a:ext cx="1341130" cy="1521204"/>
            </a:xfrm>
            <a:custGeom>
              <a:avLst/>
              <a:gdLst/>
              <a:ahLst/>
              <a:cxnLst/>
              <a:rect l="l" t="t" r="r" b="b"/>
              <a:pathLst>
                <a:path w="51404" h="58306" extrusionOk="0">
                  <a:moveTo>
                    <a:pt x="21784" y="1"/>
                  </a:moveTo>
                  <a:cubicBezTo>
                    <a:pt x="20129" y="1"/>
                    <a:pt x="18502" y="442"/>
                    <a:pt x="17146" y="1565"/>
                  </a:cubicBezTo>
                  <a:cubicBezTo>
                    <a:pt x="12809" y="5167"/>
                    <a:pt x="3136" y="22413"/>
                    <a:pt x="2068" y="25182"/>
                  </a:cubicBezTo>
                  <a:cubicBezTo>
                    <a:pt x="0" y="30586"/>
                    <a:pt x="4670" y="37624"/>
                    <a:pt x="4670" y="37624"/>
                  </a:cubicBezTo>
                  <a:lnTo>
                    <a:pt x="267" y="58306"/>
                  </a:lnTo>
                  <a:lnTo>
                    <a:pt x="51404" y="58306"/>
                  </a:lnTo>
                  <a:cubicBezTo>
                    <a:pt x="46700" y="31686"/>
                    <a:pt x="43031" y="16642"/>
                    <a:pt x="30088" y="3366"/>
                  </a:cubicBezTo>
                  <a:cubicBezTo>
                    <a:pt x="28509" y="1765"/>
                    <a:pt x="25092" y="1"/>
                    <a:pt x="217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6217211" y="2176678"/>
              <a:ext cx="1234083" cy="1380291"/>
            </a:xfrm>
            <a:custGeom>
              <a:avLst/>
              <a:gdLst/>
              <a:ahLst/>
              <a:cxnLst/>
              <a:rect l="l" t="t" r="r" b="b"/>
              <a:pathLst>
                <a:path w="47301" h="52905" extrusionOk="0">
                  <a:moveTo>
                    <a:pt x="20782" y="0"/>
                  </a:moveTo>
                  <a:lnTo>
                    <a:pt x="20782" y="200"/>
                  </a:lnTo>
                  <a:lnTo>
                    <a:pt x="21449" y="200"/>
                  </a:lnTo>
                  <a:cubicBezTo>
                    <a:pt x="21916" y="200"/>
                    <a:pt x="22316" y="567"/>
                    <a:pt x="22316" y="1068"/>
                  </a:cubicBezTo>
                  <a:cubicBezTo>
                    <a:pt x="22316" y="1635"/>
                    <a:pt x="22783" y="2135"/>
                    <a:pt x="23383" y="2135"/>
                  </a:cubicBezTo>
                  <a:lnTo>
                    <a:pt x="24017" y="2135"/>
                  </a:lnTo>
                  <a:lnTo>
                    <a:pt x="24017" y="1902"/>
                  </a:lnTo>
                  <a:lnTo>
                    <a:pt x="23383" y="1902"/>
                  </a:lnTo>
                  <a:cubicBezTo>
                    <a:pt x="22916" y="1902"/>
                    <a:pt x="22516" y="1535"/>
                    <a:pt x="22516" y="1068"/>
                  </a:cubicBezTo>
                  <a:cubicBezTo>
                    <a:pt x="22516" y="467"/>
                    <a:pt x="22049" y="0"/>
                    <a:pt x="21449" y="0"/>
                  </a:cubicBezTo>
                  <a:close/>
                  <a:moveTo>
                    <a:pt x="31956" y="5171"/>
                  </a:moveTo>
                  <a:lnTo>
                    <a:pt x="31489" y="5638"/>
                  </a:lnTo>
                  <a:cubicBezTo>
                    <a:pt x="31322" y="5804"/>
                    <a:pt x="31106" y="5888"/>
                    <a:pt x="30889" y="5888"/>
                  </a:cubicBezTo>
                  <a:cubicBezTo>
                    <a:pt x="30672" y="5888"/>
                    <a:pt x="30455" y="5804"/>
                    <a:pt x="30288" y="5638"/>
                  </a:cubicBezTo>
                  <a:cubicBezTo>
                    <a:pt x="30072" y="5437"/>
                    <a:pt x="29796" y="5337"/>
                    <a:pt x="29521" y="5337"/>
                  </a:cubicBezTo>
                  <a:cubicBezTo>
                    <a:pt x="29246" y="5337"/>
                    <a:pt x="28971" y="5437"/>
                    <a:pt x="28754" y="5638"/>
                  </a:cubicBezTo>
                  <a:lnTo>
                    <a:pt x="28320" y="6071"/>
                  </a:lnTo>
                  <a:lnTo>
                    <a:pt x="28454" y="6238"/>
                  </a:lnTo>
                  <a:lnTo>
                    <a:pt x="28921" y="5771"/>
                  </a:lnTo>
                  <a:cubicBezTo>
                    <a:pt x="29087" y="5604"/>
                    <a:pt x="29304" y="5521"/>
                    <a:pt x="29521" y="5521"/>
                  </a:cubicBezTo>
                  <a:cubicBezTo>
                    <a:pt x="29738" y="5521"/>
                    <a:pt x="29955" y="5604"/>
                    <a:pt x="30122" y="5771"/>
                  </a:cubicBezTo>
                  <a:cubicBezTo>
                    <a:pt x="30338" y="5988"/>
                    <a:pt x="30614" y="6096"/>
                    <a:pt x="30885" y="6096"/>
                  </a:cubicBezTo>
                  <a:cubicBezTo>
                    <a:pt x="31156" y="6096"/>
                    <a:pt x="31422" y="5988"/>
                    <a:pt x="31623" y="5771"/>
                  </a:cubicBezTo>
                  <a:lnTo>
                    <a:pt x="32123" y="5304"/>
                  </a:lnTo>
                  <a:lnTo>
                    <a:pt x="31956" y="5171"/>
                  </a:lnTo>
                  <a:close/>
                  <a:moveTo>
                    <a:pt x="17379" y="6505"/>
                  </a:moveTo>
                  <a:lnTo>
                    <a:pt x="16912" y="6972"/>
                  </a:lnTo>
                  <a:cubicBezTo>
                    <a:pt x="16745" y="7139"/>
                    <a:pt x="16545" y="7239"/>
                    <a:pt x="16312" y="7239"/>
                  </a:cubicBezTo>
                  <a:cubicBezTo>
                    <a:pt x="16078" y="7239"/>
                    <a:pt x="15845" y="7139"/>
                    <a:pt x="15711" y="6972"/>
                  </a:cubicBezTo>
                  <a:cubicBezTo>
                    <a:pt x="15494" y="6772"/>
                    <a:pt x="15219" y="6672"/>
                    <a:pt x="14944" y="6672"/>
                  </a:cubicBezTo>
                  <a:cubicBezTo>
                    <a:pt x="14669" y="6672"/>
                    <a:pt x="14394" y="6772"/>
                    <a:pt x="14177" y="6972"/>
                  </a:cubicBezTo>
                  <a:lnTo>
                    <a:pt x="13743" y="7439"/>
                  </a:lnTo>
                  <a:lnTo>
                    <a:pt x="13910" y="7572"/>
                  </a:lnTo>
                  <a:lnTo>
                    <a:pt x="14344" y="7139"/>
                  </a:lnTo>
                  <a:cubicBezTo>
                    <a:pt x="14510" y="6972"/>
                    <a:pt x="14727" y="6888"/>
                    <a:pt x="14944" y="6888"/>
                  </a:cubicBezTo>
                  <a:cubicBezTo>
                    <a:pt x="15161" y="6888"/>
                    <a:pt x="15378" y="6972"/>
                    <a:pt x="15544" y="7139"/>
                  </a:cubicBezTo>
                  <a:cubicBezTo>
                    <a:pt x="15745" y="7339"/>
                    <a:pt x="16011" y="7439"/>
                    <a:pt x="16312" y="7439"/>
                  </a:cubicBezTo>
                  <a:cubicBezTo>
                    <a:pt x="16579" y="7439"/>
                    <a:pt x="16879" y="7339"/>
                    <a:pt x="17079" y="7139"/>
                  </a:cubicBezTo>
                  <a:lnTo>
                    <a:pt x="17546" y="6672"/>
                  </a:lnTo>
                  <a:lnTo>
                    <a:pt x="17379" y="6505"/>
                  </a:lnTo>
                  <a:close/>
                  <a:moveTo>
                    <a:pt x="22816" y="8573"/>
                  </a:moveTo>
                  <a:lnTo>
                    <a:pt x="22683" y="8706"/>
                  </a:lnTo>
                  <a:lnTo>
                    <a:pt x="23150" y="9207"/>
                  </a:lnTo>
                  <a:cubicBezTo>
                    <a:pt x="23483" y="9540"/>
                    <a:pt x="23483" y="10074"/>
                    <a:pt x="23150" y="10408"/>
                  </a:cubicBezTo>
                  <a:cubicBezTo>
                    <a:pt x="22716" y="10808"/>
                    <a:pt x="22716" y="11508"/>
                    <a:pt x="23150" y="11909"/>
                  </a:cubicBezTo>
                  <a:lnTo>
                    <a:pt x="23584" y="12376"/>
                  </a:lnTo>
                  <a:lnTo>
                    <a:pt x="23750" y="12209"/>
                  </a:lnTo>
                  <a:lnTo>
                    <a:pt x="23283" y="11775"/>
                  </a:lnTo>
                  <a:cubicBezTo>
                    <a:pt x="22950" y="11442"/>
                    <a:pt x="22950" y="10875"/>
                    <a:pt x="23283" y="10541"/>
                  </a:cubicBezTo>
                  <a:cubicBezTo>
                    <a:pt x="23483" y="10341"/>
                    <a:pt x="23617" y="10074"/>
                    <a:pt x="23617" y="9807"/>
                  </a:cubicBezTo>
                  <a:cubicBezTo>
                    <a:pt x="23617" y="9507"/>
                    <a:pt x="23483" y="9240"/>
                    <a:pt x="23283" y="9040"/>
                  </a:cubicBezTo>
                  <a:lnTo>
                    <a:pt x="22816" y="8573"/>
                  </a:lnTo>
                  <a:close/>
                  <a:moveTo>
                    <a:pt x="9240" y="10641"/>
                  </a:moveTo>
                  <a:lnTo>
                    <a:pt x="9107" y="10775"/>
                  </a:lnTo>
                  <a:lnTo>
                    <a:pt x="9574" y="11242"/>
                  </a:lnTo>
                  <a:cubicBezTo>
                    <a:pt x="9907" y="11575"/>
                    <a:pt x="9907" y="12142"/>
                    <a:pt x="9574" y="12476"/>
                  </a:cubicBezTo>
                  <a:cubicBezTo>
                    <a:pt x="9173" y="12876"/>
                    <a:pt x="9173" y="13543"/>
                    <a:pt x="9574" y="13977"/>
                  </a:cubicBezTo>
                  <a:lnTo>
                    <a:pt x="10041" y="14410"/>
                  </a:lnTo>
                  <a:lnTo>
                    <a:pt x="10174" y="14277"/>
                  </a:lnTo>
                  <a:lnTo>
                    <a:pt x="9740" y="13843"/>
                  </a:lnTo>
                  <a:cubicBezTo>
                    <a:pt x="9373" y="13476"/>
                    <a:pt x="9373" y="12943"/>
                    <a:pt x="9740" y="12609"/>
                  </a:cubicBezTo>
                  <a:cubicBezTo>
                    <a:pt x="9907" y="12409"/>
                    <a:pt x="10041" y="12142"/>
                    <a:pt x="10041" y="11875"/>
                  </a:cubicBezTo>
                  <a:cubicBezTo>
                    <a:pt x="10041" y="11575"/>
                    <a:pt x="9940" y="11308"/>
                    <a:pt x="9740" y="11108"/>
                  </a:cubicBezTo>
                  <a:lnTo>
                    <a:pt x="9240" y="10641"/>
                  </a:lnTo>
                  <a:close/>
                  <a:moveTo>
                    <a:pt x="31422" y="13376"/>
                  </a:moveTo>
                  <a:lnTo>
                    <a:pt x="31422" y="14010"/>
                  </a:lnTo>
                  <a:cubicBezTo>
                    <a:pt x="31422" y="14477"/>
                    <a:pt x="31022" y="14877"/>
                    <a:pt x="30555" y="14877"/>
                  </a:cubicBezTo>
                  <a:cubicBezTo>
                    <a:pt x="29988" y="14877"/>
                    <a:pt x="29488" y="15344"/>
                    <a:pt x="29488" y="15945"/>
                  </a:cubicBezTo>
                  <a:lnTo>
                    <a:pt x="29488" y="16612"/>
                  </a:lnTo>
                  <a:lnTo>
                    <a:pt x="29721" y="16612"/>
                  </a:lnTo>
                  <a:lnTo>
                    <a:pt x="29721" y="15945"/>
                  </a:lnTo>
                  <a:cubicBezTo>
                    <a:pt x="29721" y="15478"/>
                    <a:pt x="30088" y="15078"/>
                    <a:pt x="30555" y="15078"/>
                  </a:cubicBezTo>
                  <a:cubicBezTo>
                    <a:pt x="31156" y="15078"/>
                    <a:pt x="31623" y="14611"/>
                    <a:pt x="31623" y="14010"/>
                  </a:cubicBezTo>
                  <a:lnTo>
                    <a:pt x="31623" y="13376"/>
                  </a:lnTo>
                  <a:close/>
                  <a:moveTo>
                    <a:pt x="16745" y="16245"/>
                  </a:moveTo>
                  <a:lnTo>
                    <a:pt x="16745" y="16879"/>
                  </a:lnTo>
                  <a:cubicBezTo>
                    <a:pt x="16745" y="17346"/>
                    <a:pt x="16345" y="17746"/>
                    <a:pt x="15878" y="17746"/>
                  </a:cubicBezTo>
                  <a:cubicBezTo>
                    <a:pt x="15278" y="17746"/>
                    <a:pt x="14811" y="18213"/>
                    <a:pt x="14811" y="18814"/>
                  </a:cubicBezTo>
                  <a:lnTo>
                    <a:pt x="14811" y="19481"/>
                  </a:lnTo>
                  <a:lnTo>
                    <a:pt x="15011" y="19481"/>
                  </a:lnTo>
                  <a:lnTo>
                    <a:pt x="15011" y="18814"/>
                  </a:lnTo>
                  <a:cubicBezTo>
                    <a:pt x="15011" y="18313"/>
                    <a:pt x="15411" y="17946"/>
                    <a:pt x="15878" y="17946"/>
                  </a:cubicBezTo>
                  <a:cubicBezTo>
                    <a:pt x="16478" y="17946"/>
                    <a:pt x="16945" y="17479"/>
                    <a:pt x="16945" y="16879"/>
                  </a:cubicBezTo>
                  <a:lnTo>
                    <a:pt x="16945" y="16245"/>
                  </a:lnTo>
                  <a:close/>
                  <a:moveTo>
                    <a:pt x="38661" y="17846"/>
                  </a:moveTo>
                  <a:lnTo>
                    <a:pt x="38661" y="18480"/>
                  </a:lnTo>
                  <a:cubicBezTo>
                    <a:pt x="38661" y="18947"/>
                    <a:pt x="38294" y="19347"/>
                    <a:pt x="37827" y="19347"/>
                  </a:cubicBezTo>
                  <a:cubicBezTo>
                    <a:pt x="37227" y="19347"/>
                    <a:pt x="36760" y="19814"/>
                    <a:pt x="36760" y="20415"/>
                  </a:cubicBezTo>
                  <a:lnTo>
                    <a:pt x="36760" y="21082"/>
                  </a:lnTo>
                  <a:lnTo>
                    <a:pt x="36960" y="21082"/>
                  </a:lnTo>
                  <a:lnTo>
                    <a:pt x="36960" y="20415"/>
                  </a:lnTo>
                  <a:cubicBezTo>
                    <a:pt x="36960" y="19948"/>
                    <a:pt x="37327" y="19548"/>
                    <a:pt x="37827" y="19548"/>
                  </a:cubicBezTo>
                  <a:cubicBezTo>
                    <a:pt x="38394" y="19548"/>
                    <a:pt x="38894" y="19081"/>
                    <a:pt x="38894" y="18480"/>
                  </a:cubicBezTo>
                  <a:lnTo>
                    <a:pt x="38894" y="17846"/>
                  </a:lnTo>
                  <a:close/>
                  <a:moveTo>
                    <a:pt x="21916" y="19814"/>
                  </a:moveTo>
                  <a:lnTo>
                    <a:pt x="21916" y="20015"/>
                  </a:lnTo>
                  <a:lnTo>
                    <a:pt x="22583" y="20015"/>
                  </a:lnTo>
                  <a:cubicBezTo>
                    <a:pt x="23050" y="20015"/>
                    <a:pt x="23450" y="20381"/>
                    <a:pt x="23450" y="20882"/>
                  </a:cubicBezTo>
                  <a:cubicBezTo>
                    <a:pt x="23450" y="21449"/>
                    <a:pt x="23917" y="21949"/>
                    <a:pt x="24518" y="21949"/>
                  </a:cubicBezTo>
                  <a:lnTo>
                    <a:pt x="25151" y="21949"/>
                  </a:lnTo>
                  <a:lnTo>
                    <a:pt x="25151" y="21716"/>
                  </a:lnTo>
                  <a:lnTo>
                    <a:pt x="24518" y="21716"/>
                  </a:lnTo>
                  <a:cubicBezTo>
                    <a:pt x="24051" y="21716"/>
                    <a:pt x="23650" y="21349"/>
                    <a:pt x="23650" y="20882"/>
                  </a:cubicBezTo>
                  <a:cubicBezTo>
                    <a:pt x="23650" y="20281"/>
                    <a:pt x="23183" y="19814"/>
                    <a:pt x="22583" y="19814"/>
                  </a:cubicBezTo>
                  <a:close/>
                  <a:moveTo>
                    <a:pt x="6004" y="22683"/>
                  </a:moveTo>
                  <a:lnTo>
                    <a:pt x="6004" y="22917"/>
                  </a:lnTo>
                  <a:lnTo>
                    <a:pt x="6671" y="22917"/>
                  </a:lnTo>
                  <a:cubicBezTo>
                    <a:pt x="7138" y="22917"/>
                    <a:pt x="7539" y="23284"/>
                    <a:pt x="7539" y="23751"/>
                  </a:cubicBezTo>
                  <a:cubicBezTo>
                    <a:pt x="7539" y="24351"/>
                    <a:pt x="8006" y="24818"/>
                    <a:pt x="8606" y="24818"/>
                  </a:cubicBezTo>
                  <a:lnTo>
                    <a:pt x="9240" y="24818"/>
                  </a:lnTo>
                  <a:lnTo>
                    <a:pt x="9240" y="24618"/>
                  </a:lnTo>
                  <a:lnTo>
                    <a:pt x="8606" y="24618"/>
                  </a:lnTo>
                  <a:cubicBezTo>
                    <a:pt x="8139" y="24618"/>
                    <a:pt x="7739" y="24218"/>
                    <a:pt x="7739" y="23751"/>
                  </a:cubicBezTo>
                  <a:cubicBezTo>
                    <a:pt x="7739" y="23183"/>
                    <a:pt x="7272" y="22683"/>
                    <a:pt x="6671" y="22683"/>
                  </a:cubicBezTo>
                  <a:close/>
                  <a:moveTo>
                    <a:pt x="31589" y="22850"/>
                  </a:moveTo>
                  <a:lnTo>
                    <a:pt x="31456" y="22983"/>
                  </a:lnTo>
                  <a:lnTo>
                    <a:pt x="31923" y="23450"/>
                  </a:lnTo>
                  <a:cubicBezTo>
                    <a:pt x="32256" y="23784"/>
                    <a:pt x="32256" y="24351"/>
                    <a:pt x="31923" y="24685"/>
                  </a:cubicBezTo>
                  <a:cubicBezTo>
                    <a:pt x="31523" y="25085"/>
                    <a:pt x="31523" y="25752"/>
                    <a:pt x="31923" y="26186"/>
                  </a:cubicBezTo>
                  <a:lnTo>
                    <a:pt x="32356" y="26619"/>
                  </a:lnTo>
                  <a:lnTo>
                    <a:pt x="32523" y="26486"/>
                  </a:lnTo>
                  <a:lnTo>
                    <a:pt x="32090" y="26052"/>
                  </a:lnTo>
                  <a:cubicBezTo>
                    <a:pt x="31723" y="25719"/>
                    <a:pt x="31723" y="25152"/>
                    <a:pt x="32090" y="24818"/>
                  </a:cubicBezTo>
                  <a:cubicBezTo>
                    <a:pt x="32490" y="24418"/>
                    <a:pt x="32490" y="23717"/>
                    <a:pt x="32090" y="23317"/>
                  </a:cubicBezTo>
                  <a:lnTo>
                    <a:pt x="31589" y="22850"/>
                  </a:lnTo>
                  <a:close/>
                  <a:moveTo>
                    <a:pt x="1201" y="26186"/>
                  </a:moveTo>
                  <a:lnTo>
                    <a:pt x="734" y="26653"/>
                  </a:lnTo>
                  <a:cubicBezTo>
                    <a:pt x="566" y="26820"/>
                    <a:pt x="352" y="26894"/>
                    <a:pt x="130" y="26894"/>
                  </a:cubicBezTo>
                  <a:cubicBezTo>
                    <a:pt x="87" y="26894"/>
                    <a:pt x="43" y="26892"/>
                    <a:pt x="0" y="26886"/>
                  </a:cubicBezTo>
                  <a:cubicBezTo>
                    <a:pt x="0" y="26953"/>
                    <a:pt x="0" y="27020"/>
                    <a:pt x="0" y="27086"/>
                  </a:cubicBezTo>
                  <a:lnTo>
                    <a:pt x="100" y="27086"/>
                  </a:lnTo>
                  <a:cubicBezTo>
                    <a:pt x="128" y="27090"/>
                    <a:pt x="156" y="27091"/>
                    <a:pt x="184" y="27091"/>
                  </a:cubicBezTo>
                  <a:cubicBezTo>
                    <a:pt x="428" y="27091"/>
                    <a:pt x="688" y="26966"/>
                    <a:pt x="867" y="26786"/>
                  </a:cubicBezTo>
                  <a:lnTo>
                    <a:pt x="1334" y="26319"/>
                  </a:lnTo>
                  <a:lnTo>
                    <a:pt x="1201" y="26186"/>
                  </a:lnTo>
                  <a:close/>
                  <a:moveTo>
                    <a:pt x="17613" y="27386"/>
                  </a:moveTo>
                  <a:lnTo>
                    <a:pt x="17146" y="27853"/>
                  </a:lnTo>
                  <a:cubicBezTo>
                    <a:pt x="16979" y="28020"/>
                    <a:pt x="16762" y="28104"/>
                    <a:pt x="16545" y="28104"/>
                  </a:cubicBezTo>
                  <a:cubicBezTo>
                    <a:pt x="16328" y="28104"/>
                    <a:pt x="16112" y="28020"/>
                    <a:pt x="15945" y="27853"/>
                  </a:cubicBezTo>
                  <a:cubicBezTo>
                    <a:pt x="15728" y="27653"/>
                    <a:pt x="15453" y="27553"/>
                    <a:pt x="15178" y="27553"/>
                  </a:cubicBezTo>
                  <a:cubicBezTo>
                    <a:pt x="14902" y="27553"/>
                    <a:pt x="14627" y="27653"/>
                    <a:pt x="14410" y="27853"/>
                  </a:cubicBezTo>
                  <a:lnTo>
                    <a:pt x="13977" y="28287"/>
                  </a:lnTo>
                  <a:lnTo>
                    <a:pt x="14143" y="28454"/>
                  </a:lnTo>
                  <a:lnTo>
                    <a:pt x="14577" y="27987"/>
                  </a:lnTo>
                  <a:cubicBezTo>
                    <a:pt x="14744" y="27820"/>
                    <a:pt x="14961" y="27737"/>
                    <a:pt x="15178" y="27737"/>
                  </a:cubicBezTo>
                  <a:cubicBezTo>
                    <a:pt x="15394" y="27737"/>
                    <a:pt x="15611" y="27820"/>
                    <a:pt x="15778" y="27987"/>
                  </a:cubicBezTo>
                  <a:cubicBezTo>
                    <a:pt x="15995" y="28204"/>
                    <a:pt x="16270" y="28312"/>
                    <a:pt x="16545" y="28312"/>
                  </a:cubicBezTo>
                  <a:cubicBezTo>
                    <a:pt x="16820" y="28312"/>
                    <a:pt x="17096" y="28204"/>
                    <a:pt x="17312" y="27987"/>
                  </a:cubicBezTo>
                  <a:lnTo>
                    <a:pt x="17779" y="27520"/>
                  </a:lnTo>
                  <a:lnTo>
                    <a:pt x="17613" y="27386"/>
                  </a:lnTo>
                  <a:close/>
                  <a:moveTo>
                    <a:pt x="40796" y="28754"/>
                  </a:moveTo>
                  <a:lnTo>
                    <a:pt x="40329" y="29221"/>
                  </a:lnTo>
                  <a:cubicBezTo>
                    <a:pt x="40162" y="29405"/>
                    <a:pt x="39945" y="29496"/>
                    <a:pt x="39728" y="29496"/>
                  </a:cubicBezTo>
                  <a:cubicBezTo>
                    <a:pt x="39512" y="29496"/>
                    <a:pt x="39295" y="29405"/>
                    <a:pt x="39128" y="29221"/>
                  </a:cubicBezTo>
                  <a:cubicBezTo>
                    <a:pt x="38911" y="29021"/>
                    <a:pt x="38636" y="28921"/>
                    <a:pt x="38365" y="28921"/>
                  </a:cubicBezTo>
                  <a:cubicBezTo>
                    <a:pt x="38094" y="28921"/>
                    <a:pt x="37827" y="29021"/>
                    <a:pt x="37627" y="29221"/>
                  </a:cubicBezTo>
                  <a:lnTo>
                    <a:pt x="37160" y="29688"/>
                  </a:lnTo>
                  <a:lnTo>
                    <a:pt x="37327" y="29822"/>
                  </a:lnTo>
                  <a:lnTo>
                    <a:pt x="37760" y="29388"/>
                  </a:lnTo>
                  <a:cubicBezTo>
                    <a:pt x="37927" y="29221"/>
                    <a:pt x="38144" y="29138"/>
                    <a:pt x="38361" y="29138"/>
                  </a:cubicBezTo>
                  <a:cubicBezTo>
                    <a:pt x="38578" y="29138"/>
                    <a:pt x="38794" y="29221"/>
                    <a:pt x="38961" y="29388"/>
                  </a:cubicBezTo>
                  <a:cubicBezTo>
                    <a:pt x="39161" y="29588"/>
                    <a:pt x="39428" y="29688"/>
                    <a:pt x="39728" y="29688"/>
                  </a:cubicBezTo>
                  <a:cubicBezTo>
                    <a:pt x="39995" y="29688"/>
                    <a:pt x="40295" y="29588"/>
                    <a:pt x="40496" y="29388"/>
                  </a:cubicBezTo>
                  <a:lnTo>
                    <a:pt x="40963" y="28921"/>
                  </a:lnTo>
                  <a:lnTo>
                    <a:pt x="40796" y="28754"/>
                  </a:lnTo>
                  <a:close/>
                  <a:moveTo>
                    <a:pt x="24417" y="29288"/>
                  </a:moveTo>
                  <a:lnTo>
                    <a:pt x="24417" y="29922"/>
                  </a:lnTo>
                  <a:cubicBezTo>
                    <a:pt x="24417" y="30389"/>
                    <a:pt x="24017" y="30789"/>
                    <a:pt x="23550" y="30789"/>
                  </a:cubicBezTo>
                  <a:cubicBezTo>
                    <a:pt x="22950" y="30789"/>
                    <a:pt x="22483" y="31256"/>
                    <a:pt x="22483" y="31856"/>
                  </a:cubicBezTo>
                  <a:lnTo>
                    <a:pt x="22483" y="32557"/>
                  </a:lnTo>
                  <a:lnTo>
                    <a:pt x="22683" y="32557"/>
                  </a:lnTo>
                  <a:lnTo>
                    <a:pt x="22683" y="31856"/>
                  </a:lnTo>
                  <a:cubicBezTo>
                    <a:pt x="22683" y="31389"/>
                    <a:pt x="23083" y="30989"/>
                    <a:pt x="23550" y="30989"/>
                  </a:cubicBezTo>
                  <a:cubicBezTo>
                    <a:pt x="24151" y="30989"/>
                    <a:pt x="24618" y="30522"/>
                    <a:pt x="24618" y="29922"/>
                  </a:cubicBezTo>
                  <a:lnTo>
                    <a:pt x="24618" y="29288"/>
                  </a:lnTo>
                  <a:close/>
                  <a:moveTo>
                    <a:pt x="8039" y="31356"/>
                  </a:moveTo>
                  <a:lnTo>
                    <a:pt x="7872" y="31489"/>
                  </a:lnTo>
                  <a:lnTo>
                    <a:pt x="8339" y="31956"/>
                  </a:lnTo>
                  <a:cubicBezTo>
                    <a:pt x="8673" y="32290"/>
                    <a:pt x="8673" y="32857"/>
                    <a:pt x="8339" y="33191"/>
                  </a:cubicBezTo>
                  <a:cubicBezTo>
                    <a:pt x="7939" y="33591"/>
                    <a:pt x="7939" y="34258"/>
                    <a:pt x="8339" y="34692"/>
                  </a:cubicBezTo>
                  <a:lnTo>
                    <a:pt x="8806" y="35125"/>
                  </a:lnTo>
                  <a:lnTo>
                    <a:pt x="8940" y="34992"/>
                  </a:lnTo>
                  <a:lnTo>
                    <a:pt x="8473" y="34558"/>
                  </a:lnTo>
                  <a:cubicBezTo>
                    <a:pt x="8139" y="34191"/>
                    <a:pt x="8139" y="33658"/>
                    <a:pt x="8473" y="33324"/>
                  </a:cubicBezTo>
                  <a:cubicBezTo>
                    <a:pt x="8673" y="33124"/>
                    <a:pt x="8806" y="32857"/>
                    <a:pt x="8806" y="32590"/>
                  </a:cubicBezTo>
                  <a:cubicBezTo>
                    <a:pt x="8806" y="32290"/>
                    <a:pt x="8673" y="32023"/>
                    <a:pt x="8473" y="31823"/>
                  </a:cubicBezTo>
                  <a:lnTo>
                    <a:pt x="8039" y="31356"/>
                  </a:lnTo>
                  <a:close/>
                  <a:moveTo>
                    <a:pt x="31056" y="33491"/>
                  </a:moveTo>
                  <a:lnTo>
                    <a:pt x="31056" y="33691"/>
                  </a:lnTo>
                  <a:lnTo>
                    <a:pt x="31723" y="33691"/>
                  </a:lnTo>
                  <a:cubicBezTo>
                    <a:pt x="32223" y="33691"/>
                    <a:pt x="32590" y="34058"/>
                    <a:pt x="32590" y="34558"/>
                  </a:cubicBezTo>
                  <a:cubicBezTo>
                    <a:pt x="32590" y="35125"/>
                    <a:pt x="33057" y="35626"/>
                    <a:pt x="33657" y="35626"/>
                  </a:cubicBezTo>
                  <a:lnTo>
                    <a:pt x="34291" y="35626"/>
                  </a:lnTo>
                  <a:lnTo>
                    <a:pt x="34291" y="35392"/>
                  </a:lnTo>
                  <a:lnTo>
                    <a:pt x="33657" y="35392"/>
                  </a:lnTo>
                  <a:cubicBezTo>
                    <a:pt x="33190" y="35392"/>
                    <a:pt x="32790" y="35025"/>
                    <a:pt x="32790" y="34558"/>
                  </a:cubicBezTo>
                  <a:cubicBezTo>
                    <a:pt x="32790" y="33958"/>
                    <a:pt x="32323" y="33491"/>
                    <a:pt x="31723" y="33491"/>
                  </a:cubicBezTo>
                  <a:close/>
                  <a:moveTo>
                    <a:pt x="43698" y="33257"/>
                  </a:moveTo>
                  <a:lnTo>
                    <a:pt x="43564" y="33391"/>
                  </a:lnTo>
                  <a:lnTo>
                    <a:pt x="44031" y="33858"/>
                  </a:lnTo>
                  <a:cubicBezTo>
                    <a:pt x="44365" y="34191"/>
                    <a:pt x="44365" y="34758"/>
                    <a:pt x="44031" y="35092"/>
                  </a:cubicBezTo>
                  <a:cubicBezTo>
                    <a:pt x="43598" y="35492"/>
                    <a:pt x="43598" y="36159"/>
                    <a:pt x="44031" y="36593"/>
                  </a:cubicBezTo>
                  <a:lnTo>
                    <a:pt x="44465" y="37027"/>
                  </a:lnTo>
                  <a:lnTo>
                    <a:pt x="44632" y="36893"/>
                  </a:lnTo>
                  <a:lnTo>
                    <a:pt x="44165" y="36460"/>
                  </a:lnTo>
                  <a:cubicBezTo>
                    <a:pt x="43831" y="36126"/>
                    <a:pt x="43831" y="35559"/>
                    <a:pt x="44165" y="35225"/>
                  </a:cubicBezTo>
                  <a:cubicBezTo>
                    <a:pt x="44599" y="34825"/>
                    <a:pt x="44599" y="34125"/>
                    <a:pt x="44165" y="33724"/>
                  </a:cubicBezTo>
                  <a:lnTo>
                    <a:pt x="43698" y="33257"/>
                  </a:lnTo>
                  <a:close/>
                  <a:moveTo>
                    <a:pt x="13910" y="36593"/>
                  </a:moveTo>
                  <a:lnTo>
                    <a:pt x="13910" y="36793"/>
                  </a:lnTo>
                  <a:lnTo>
                    <a:pt x="14577" y="36793"/>
                  </a:lnTo>
                  <a:cubicBezTo>
                    <a:pt x="15044" y="36793"/>
                    <a:pt x="15444" y="37193"/>
                    <a:pt x="15444" y="37660"/>
                  </a:cubicBezTo>
                  <a:cubicBezTo>
                    <a:pt x="15444" y="38261"/>
                    <a:pt x="15911" y="38728"/>
                    <a:pt x="16512" y="38728"/>
                  </a:cubicBezTo>
                  <a:lnTo>
                    <a:pt x="17112" y="38728"/>
                  </a:lnTo>
                  <a:lnTo>
                    <a:pt x="17112" y="38528"/>
                  </a:lnTo>
                  <a:lnTo>
                    <a:pt x="16512" y="38528"/>
                  </a:lnTo>
                  <a:cubicBezTo>
                    <a:pt x="16011" y="38528"/>
                    <a:pt x="15645" y="38127"/>
                    <a:pt x="15645" y="37660"/>
                  </a:cubicBezTo>
                  <a:cubicBezTo>
                    <a:pt x="15645" y="37060"/>
                    <a:pt x="15144" y="36593"/>
                    <a:pt x="14577" y="36593"/>
                  </a:cubicBezTo>
                  <a:close/>
                  <a:moveTo>
                    <a:pt x="1935" y="39695"/>
                  </a:moveTo>
                  <a:lnTo>
                    <a:pt x="1901" y="39929"/>
                  </a:lnTo>
                  <a:cubicBezTo>
                    <a:pt x="2035" y="39995"/>
                    <a:pt x="2202" y="40029"/>
                    <a:pt x="2368" y="40029"/>
                  </a:cubicBezTo>
                  <a:lnTo>
                    <a:pt x="3036" y="40029"/>
                  </a:lnTo>
                  <a:lnTo>
                    <a:pt x="3036" y="39829"/>
                  </a:lnTo>
                  <a:lnTo>
                    <a:pt x="2368" y="39829"/>
                  </a:lnTo>
                  <a:cubicBezTo>
                    <a:pt x="2235" y="39829"/>
                    <a:pt x="2068" y="39795"/>
                    <a:pt x="1935" y="39695"/>
                  </a:cubicBezTo>
                  <a:close/>
                  <a:moveTo>
                    <a:pt x="25385" y="38061"/>
                  </a:moveTo>
                  <a:lnTo>
                    <a:pt x="25251" y="38228"/>
                  </a:lnTo>
                  <a:lnTo>
                    <a:pt x="25718" y="38695"/>
                  </a:lnTo>
                  <a:cubicBezTo>
                    <a:pt x="26052" y="39028"/>
                    <a:pt x="26052" y="39562"/>
                    <a:pt x="25718" y="39895"/>
                  </a:cubicBezTo>
                  <a:cubicBezTo>
                    <a:pt x="25285" y="40329"/>
                    <a:pt x="25285" y="40996"/>
                    <a:pt x="25718" y="41430"/>
                  </a:cubicBezTo>
                  <a:lnTo>
                    <a:pt x="26152" y="41863"/>
                  </a:lnTo>
                  <a:lnTo>
                    <a:pt x="26319" y="41730"/>
                  </a:lnTo>
                  <a:lnTo>
                    <a:pt x="25852" y="41263"/>
                  </a:lnTo>
                  <a:cubicBezTo>
                    <a:pt x="25518" y="40929"/>
                    <a:pt x="25518" y="40396"/>
                    <a:pt x="25852" y="40062"/>
                  </a:cubicBezTo>
                  <a:cubicBezTo>
                    <a:pt x="26052" y="39862"/>
                    <a:pt x="26185" y="39562"/>
                    <a:pt x="26185" y="39295"/>
                  </a:cubicBezTo>
                  <a:cubicBezTo>
                    <a:pt x="26185" y="39028"/>
                    <a:pt x="26052" y="38728"/>
                    <a:pt x="25852" y="38528"/>
                  </a:cubicBezTo>
                  <a:lnTo>
                    <a:pt x="25385" y="38061"/>
                  </a:lnTo>
                  <a:close/>
                  <a:moveTo>
                    <a:pt x="39728" y="38961"/>
                  </a:moveTo>
                  <a:lnTo>
                    <a:pt x="39728" y="39629"/>
                  </a:lnTo>
                  <a:cubicBezTo>
                    <a:pt x="39695" y="40096"/>
                    <a:pt x="39328" y="40462"/>
                    <a:pt x="38894" y="40462"/>
                  </a:cubicBezTo>
                  <a:cubicBezTo>
                    <a:pt x="38294" y="40462"/>
                    <a:pt x="37827" y="40929"/>
                    <a:pt x="37827" y="41530"/>
                  </a:cubicBezTo>
                  <a:lnTo>
                    <a:pt x="37827" y="42197"/>
                  </a:lnTo>
                  <a:lnTo>
                    <a:pt x="38027" y="42197"/>
                  </a:lnTo>
                  <a:lnTo>
                    <a:pt x="37994" y="41530"/>
                  </a:lnTo>
                  <a:cubicBezTo>
                    <a:pt x="37994" y="41063"/>
                    <a:pt x="38394" y="40663"/>
                    <a:pt x="38861" y="40663"/>
                  </a:cubicBezTo>
                  <a:cubicBezTo>
                    <a:pt x="38880" y="40664"/>
                    <a:pt x="38899" y="40664"/>
                    <a:pt x="38918" y="40664"/>
                  </a:cubicBezTo>
                  <a:cubicBezTo>
                    <a:pt x="39491" y="40664"/>
                    <a:pt x="39929" y="40177"/>
                    <a:pt x="39929" y="39595"/>
                  </a:cubicBezTo>
                  <a:lnTo>
                    <a:pt x="39929" y="38961"/>
                  </a:lnTo>
                  <a:close/>
                  <a:moveTo>
                    <a:pt x="11075" y="42697"/>
                  </a:moveTo>
                  <a:lnTo>
                    <a:pt x="10608" y="43164"/>
                  </a:lnTo>
                  <a:cubicBezTo>
                    <a:pt x="10424" y="43331"/>
                    <a:pt x="10199" y="43415"/>
                    <a:pt x="9978" y="43415"/>
                  </a:cubicBezTo>
                  <a:cubicBezTo>
                    <a:pt x="9757" y="43415"/>
                    <a:pt x="9540" y="43331"/>
                    <a:pt x="9373" y="43164"/>
                  </a:cubicBezTo>
                  <a:cubicBezTo>
                    <a:pt x="9157" y="42964"/>
                    <a:pt x="8881" y="42864"/>
                    <a:pt x="8610" y="42864"/>
                  </a:cubicBezTo>
                  <a:cubicBezTo>
                    <a:pt x="8339" y="42864"/>
                    <a:pt x="8072" y="42964"/>
                    <a:pt x="7872" y="43164"/>
                  </a:cubicBezTo>
                  <a:lnTo>
                    <a:pt x="7405" y="43598"/>
                  </a:lnTo>
                  <a:lnTo>
                    <a:pt x="7572" y="43765"/>
                  </a:lnTo>
                  <a:lnTo>
                    <a:pt x="8006" y="43298"/>
                  </a:lnTo>
                  <a:cubicBezTo>
                    <a:pt x="8173" y="43148"/>
                    <a:pt x="8398" y="43073"/>
                    <a:pt x="8623" y="43073"/>
                  </a:cubicBezTo>
                  <a:cubicBezTo>
                    <a:pt x="8848" y="43073"/>
                    <a:pt x="9073" y="43148"/>
                    <a:pt x="9240" y="43298"/>
                  </a:cubicBezTo>
                  <a:cubicBezTo>
                    <a:pt x="9440" y="43515"/>
                    <a:pt x="9707" y="43623"/>
                    <a:pt x="9978" y="43623"/>
                  </a:cubicBezTo>
                  <a:cubicBezTo>
                    <a:pt x="10249" y="43623"/>
                    <a:pt x="10524" y="43515"/>
                    <a:pt x="10741" y="43298"/>
                  </a:cubicBezTo>
                  <a:lnTo>
                    <a:pt x="11208" y="42831"/>
                  </a:lnTo>
                  <a:lnTo>
                    <a:pt x="11075" y="42697"/>
                  </a:lnTo>
                  <a:close/>
                  <a:moveTo>
                    <a:pt x="33157" y="44699"/>
                  </a:moveTo>
                  <a:lnTo>
                    <a:pt x="32690" y="45166"/>
                  </a:lnTo>
                  <a:cubicBezTo>
                    <a:pt x="32523" y="45333"/>
                    <a:pt x="32306" y="45416"/>
                    <a:pt x="32090" y="45416"/>
                  </a:cubicBezTo>
                  <a:cubicBezTo>
                    <a:pt x="31873" y="45416"/>
                    <a:pt x="31656" y="45333"/>
                    <a:pt x="31489" y="45166"/>
                  </a:cubicBezTo>
                  <a:cubicBezTo>
                    <a:pt x="31272" y="44966"/>
                    <a:pt x="30997" y="44866"/>
                    <a:pt x="30726" y="44866"/>
                  </a:cubicBezTo>
                  <a:cubicBezTo>
                    <a:pt x="30455" y="44866"/>
                    <a:pt x="30188" y="44966"/>
                    <a:pt x="29988" y="45166"/>
                  </a:cubicBezTo>
                  <a:lnTo>
                    <a:pt x="29521" y="45599"/>
                  </a:lnTo>
                  <a:lnTo>
                    <a:pt x="29688" y="45766"/>
                  </a:lnTo>
                  <a:lnTo>
                    <a:pt x="30122" y="45333"/>
                  </a:lnTo>
                  <a:cubicBezTo>
                    <a:pt x="30288" y="45149"/>
                    <a:pt x="30505" y="45057"/>
                    <a:pt x="30722" y="45057"/>
                  </a:cubicBezTo>
                  <a:cubicBezTo>
                    <a:pt x="30939" y="45057"/>
                    <a:pt x="31156" y="45149"/>
                    <a:pt x="31322" y="45333"/>
                  </a:cubicBezTo>
                  <a:cubicBezTo>
                    <a:pt x="31539" y="45533"/>
                    <a:pt x="31814" y="45633"/>
                    <a:pt x="32090" y="45633"/>
                  </a:cubicBezTo>
                  <a:cubicBezTo>
                    <a:pt x="32365" y="45633"/>
                    <a:pt x="32640" y="45533"/>
                    <a:pt x="32857" y="45333"/>
                  </a:cubicBezTo>
                  <a:lnTo>
                    <a:pt x="33324" y="44832"/>
                  </a:lnTo>
                  <a:lnTo>
                    <a:pt x="33157" y="44699"/>
                  </a:lnTo>
                  <a:close/>
                  <a:moveTo>
                    <a:pt x="44065" y="44332"/>
                  </a:moveTo>
                  <a:lnTo>
                    <a:pt x="44065" y="44532"/>
                  </a:lnTo>
                  <a:lnTo>
                    <a:pt x="44765" y="44532"/>
                  </a:lnTo>
                  <a:cubicBezTo>
                    <a:pt x="45232" y="44532"/>
                    <a:pt x="45599" y="44932"/>
                    <a:pt x="45599" y="45399"/>
                  </a:cubicBezTo>
                  <a:cubicBezTo>
                    <a:pt x="45599" y="46000"/>
                    <a:pt x="46100" y="46467"/>
                    <a:pt x="46667" y="46467"/>
                  </a:cubicBezTo>
                  <a:lnTo>
                    <a:pt x="47300" y="46467"/>
                  </a:lnTo>
                  <a:lnTo>
                    <a:pt x="47300" y="46267"/>
                  </a:lnTo>
                  <a:lnTo>
                    <a:pt x="46667" y="46267"/>
                  </a:lnTo>
                  <a:cubicBezTo>
                    <a:pt x="46200" y="46267"/>
                    <a:pt x="45833" y="45866"/>
                    <a:pt x="45833" y="45399"/>
                  </a:cubicBezTo>
                  <a:cubicBezTo>
                    <a:pt x="45833" y="44799"/>
                    <a:pt x="45332" y="44332"/>
                    <a:pt x="44765" y="44332"/>
                  </a:cubicBezTo>
                  <a:close/>
                  <a:moveTo>
                    <a:pt x="19447" y="44499"/>
                  </a:moveTo>
                  <a:lnTo>
                    <a:pt x="19447" y="45132"/>
                  </a:lnTo>
                  <a:cubicBezTo>
                    <a:pt x="19447" y="45599"/>
                    <a:pt x="19047" y="46000"/>
                    <a:pt x="18580" y="46000"/>
                  </a:cubicBezTo>
                  <a:cubicBezTo>
                    <a:pt x="18013" y="46000"/>
                    <a:pt x="17513" y="46467"/>
                    <a:pt x="17513" y="47067"/>
                  </a:cubicBezTo>
                  <a:lnTo>
                    <a:pt x="17513" y="47734"/>
                  </a:lnTo>
                  <a:lnTo>
                    <a:pt x="17746" y="47734"/>
                  </a:lnTo>
                  <a:lnTo>
                    <a:pt x="17746" y="47067"/>
                  </a:lnTo>
                  <a:cubicBezTo>
                    <a:pt x="17746" y="46600"/>
                    <a:pt x="18113" y="46200"/>
                    <a:pt x="18580" y="46200"/>
                  </a:cubicBezTo>
                  <a:cubicBezTo>
                    <a:pt x="19180" y="46200"/>
                    <a:pt x="19647" y="45733"/>
                    <a:pt x="19647" y="45132"/>
                  </a:cubicBezTo>
                  <a:lnTo>
                    <a:pt x="19647" y="44499"/>
                  </a:lnTo>
                  <a:close/>
                  <a:moveTo>
                    <a:pt x="2202" y="49736"/>
                  </a:moveTo>
                  <a:lnTo>
                    <a:pt x="2202" y="49936"/>
                  </a:lnTo>
                  <a:lnTo>
                    <a:pt x="2835" y="49936"/>
                  </a:lnTo>
                  <a:cubicBezTo>
                    <a:pt x="3336" y="49936"/>
                    <a:pt x="3703" y="50336"/>
                    <a:pt x="3703" y="50803"/>
                  </a:cubicBezTo>
                  <a:cubicBezTo>
                    <a:pt x="3703" y="51404"/>
                    <a:pt x="4170" y="51871"/>
                    <a:pt x="4770" y="51871"/>
                  </a:cubicBezTo>
                  <a:lnTo>
                    <a:pt x="5404" y="51871"/>
                  </a:lnTo>
                  <a:lnTo>
                    <a:pt x="5404" y="51671"/>
                  </a:lnTo>
                  <a:lnTo>
                    <a:pt x="4770" y="51671"/>
                  </a:lnTo>
                  <a:cubicBezTo>
                    <a:pt x="4303" y="51671"/>
                    <a:pt x="3903" y="51270"/>
                    <a:pt x="3903" y="50803"/>
                  </a:cubicBezTo>
                  <a:cubicBezTo>
                    <a:pt x="3903" y="50203"/>
                    <a:pt x="3436" y="49736"/>
                    <a:pt x="2835" y="49736"/>
                  </a:cubicBezTo>
                  <a:close/>
                  <a:moveTo>
                    <a:pt x="37960" y="48535"/>
                  </a:moveTo>
                  <a:lnTo>
                    <a:pt x="37794" y="48668"/>
                  </a:lnTo>
                  <a:lnTo>
                    <a:pt x="38294" y="49135"/>
                  </a:lnTo>
                  <a:cubicBezTo>
                    <a:pt x="38628" y="49469"/>
                    <a:pt x="38628" y="50036"/>
                    <a:pt x="38294" y="50370"/>
                  </a:cubicBezTo>
                  <a:cubicBezTo>
                    <a:pt x="37860" y="50770"/>
                    <a:pt x="37860" y="51437"/>
                    <a:pt x="38294" y="51871"/>
                  </a:cubicBezTo>
                  <a:lnTo>
                    <a:pt x="38728" y="52304"/>
                  </a:lnTo>
                  <a:lnTo>
                    <a:pt x="38894" y="52171"/>
                  </a:lnTo>
                  <a:lnTo>
                    <a:pt x="38427" y="51737"/>
                  </a:lnTo>
                  <a:cubicBezTo>
                    <a:pt x="38094" y="51370"/>
                    <a:pt x="38094" y="50837"/>
                    <a:pt x="38427" y="50503"/>
                  </a:cubicBezTo>
                  <a:cubicBezTo>
                    <a:pt x="38828" y="50103"/>
                    <a:pt x="38828" y="49402"/>
                    <a:pt x="38427" y="49002"/>
                  </a:cubicBezTo>
                  <a:lnTo>
                    <a:pt x="37960" y="48535"/>
                  </a:lnTo>
                  <a:close/>
                  <a:moveTo>
                    <a:pt x="15011" y="51704"/>
                  </a:moveTo>
                  <a:lnTo>
                    <a:pt x="14544" y="52171"/>
                  </a:lnTo>
                  <a:cubicBezTo>
                    <a:pt x="14377" y="52338"/>
                    <a:pt x="14160" y="52421"/>
                    <a:pt x="13943" y="52421"/>
                  </a:cubicBezTo>
                  <a:cubicBezTo>
                    <a:pt x="13727" y="52421"/>
                    <a:pt x="13510" y="52338"/>
                    <a:pt x="13343" y="52171"/>
                  </a:cubicBezTo>
                  <a:cubicBezTo>
                    <a:pt x="13126" y="51971"/>
                    <a:pt x="12851" y="51871"/>
                    <a:pt x="12576" y="51871"/>
                  </a:cubicBezTo>
                  <a:cubicBezTo>
                    <a:pt x="12300" y="51871"/>
                    <a:pt x="12025" y="51971"/>
                    <a:pt x="11808" y="52171"/>
                  </a:cubicBezTo>
                  <a:lnTo>
                    <a:pt x="11375" y="52605"/>
                  </a:lnTo>
                  <a:lnTo>
                    <a:pt x="11508" y="52771"/>
                  </a:lnTo>
                  <a:lnTo>
                    <a:pt x="11975" y="52304"/>
                  </a:lnTo>
                  <a:cubicBezTo>
                    <a:pt x="12142" y="52154"/>
                    <a:pt x="12359" y="52079"/>
                    <a:pt x="12576" y="52079"/>
                  </a:cubicBezTo>
                  <a:cubicBezTo>
                    <a:pt x="12793" y="52079"/>
                    <a:pt x="13009" y="52154"/>
                    <a:pt x="13176" y="52304"/>
                  </a:cubicBezTo>
                  <a:cubicBezTo>
                    <a:pt x="13376" y="52504"/>
                    <a:pt x="13643" y="52638"/>
                    <a:pt x="13943" y="52638"/>
                  </a:cubicBezTo>
                  <a:cubicBezTo>
                    <a:pt x="14210" y="52638"/>
                    <a:pt x="14477" y="52504"/>
                    <a:pt x="14711" y="52304"/>
                  </a:cubicBezTo>
                  <a:lnTo>
                    <a:pt x="15178" y="51837"/>
                  </a:lnTo>
                  <a:lnTo>
                    <a:pt x="15011" y="51704"/>
                  </a:lnTo>
                  <a:close/>
                  <a:moveTo>
                    <a:pt x="23884" y="50770"/>
                  </a:moveTo>
                  <a:lnTo>
                    <a:pt x="23884" y="50970"/>
                  </a:lnTo>
                  <a:lnTo>
                    <a:pt x="24551" y="50970"/>
                  </a:lnTo>
                  <a:cubicBezTo>
                    <a:pt x="25018" y="50970"/>
                    <a:pt x="25418" y="51337"/>
                    <a:pt x="25418" y="51837"/>
                  </a:cubicBezTo>
                  <a:cubicBezTo>
                    <a:pt x="25418" y="52404"/>
                    <a:pt x="25885" y="52905"/>
                    <a:pt x="26486" y="52905"/>
                  </a:cubicBezTo>
                  <a:lnTo>
                    <a:pt x="27119" y="52905"/>
                  </a:lnTo>
                  <a:lnTo>
                    <a:pt x="27119" y="52671"/>
                  </a:lnTo>
                  <a:lnTo>
                    <a:pt x="26486" y="52671"/>
                  </a:lnTo>
                  <a:cubicBezTo>
                    <a:pt x="26019" y="52671"/>
                    <a:pt x="25618" y="52304"/>
                    <a:pt x="25618" y="51837"/>
                  </a:cubicBezTo>
                  <a:cubicBezTo>
                    <a:pt x="25618" y="51237"/>
                    <a:pt x="25151" y="50770"/>
                    <a:pt x="24551" y="50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6492190" y="1724138"/>
              <a:ext cx="362077" cy="636309"/>
            </a:xfrm>
            <a:custGeom>
              <a:avLst/>
              <a:gdLst/>
              <a:ahLst/>
              <a:cxnLst/>
              <a:rect l="l" t="t" r="r" b="b"/>
              <a:pathLst>
                <a:path w="13878" h="24389" extrusionOk="0">
                  <a:moveTo>
                    <a:pt x="9341" y="0"/>
                  </a:moveTo>
                  <a:lnTo>
                    <a:pt x="8140" y="1035"/>
                  </a:lnTo>
                  <a:lnTo>
                    <a:pt x="1" y="8607"/>
                  </a:lnTo>
                  <a:lnTo>
                    <a:pt x="3170" y="16145"/>
                  </a:lnTo>
                  <a:lnTo>
                    <a:pt x="3403" y="16712"/>
                  </a:lnTo>
                  <a:cubicBezTo>
                    <a:pt x="3403" y="16712"/>
                    <a:pt x="2363" y="24388"/>
                    <a:pt x="3685" y="24388"/>
                  </a:cubicBezTo>
                  <a:cubicBezTo>
                    <a:pt x="3702" y="24388"/>
                    <a:pt x="3719" y="24387"/>
                    <a:pt x="3737" y="24385"/>
                  </a:cubicBezTo>
                  <a:cubicBezTo>
                    <a:pt x="8040" y="23817"/>
                    <a:pt x="13811" y="16679"/>
                    <a:pt x="13844" y="15712"/>
                  </a:cubicBezTo>
                  <a:cubicBezTo>
                    <a:pt x="13877" y="15311"/>
                    <a:pt x="13177" y="11909"/>
                    <a:pt x="12243" y="8673"/>
                  </a:cubicBezTo>
                  <a:cubicBezTo>
                    <a:pt x="12143" y="8340"/>
                    <a:pt x="12043" y="8040"/>
                    <a:pt x="11943" y="7706"/>
                  </a:cubicBezTo>
                  <a:cubicBezTo>
                    <a:pt x="11843" y="7372"/>
                    <a:pt x="11743" y="7072"/>
                    <a:pt x="11643" y="6772"/>
                  </a:cubicBezTo>
                  <a:cubicBezTo>
                    <a:pt x="11509" y="6372"/>
                    <a:pt x="11376" y="5971"/>
                    <a:pt x="11242" y="5571"/>
                  </a:cubicBezTo>
                  <a:cubicBezTo>
                    <a:pt x="11176" y="5438"/>
                    <a:pt x="11142" y="5304"/>
                    <a:pt x="11075" y="5137"/>
                  </a:cubicBezTo>
                  <a:lnTo>
                    <a:pt x="10942" y="4771"/>
                  </a:lnTo>
                  <a:cubicBezTo>
                    <a:pt x="10075" y="2135"/>
                    <a:pt x="9341" y="0"/>
                    <a:pt x="93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6492190" y="1724138"/>
              <a:ext cx="286364" cy="421249"/>
            </a:xfrm>
            <a:custGeom>
              <a:avLst/>
              <a:gdLst/>
              <a:ahLst/>
              <a:cxnLst/>
              <a:rect l="l" t="t" r="r" b="b"/>
              <a:pathLst>
                <a:path w="10976" h="16146" extrusionOk="0">
                  <a:moveTo>
                    <a:pt x="9341" y="0"/>
                  </a:moveTo>
                  <a:lnTo>
                    <a:pt x="8140" y="1035"/>
                  </a:lnTo>
                  <a:lnTo>
                    <a:pt x="1" y="8607"/>
                  </a:lnTo>
                  <a:lnTo>
                    <a:pt x="3170" y="16145"/>
                  </a:lnTo>
                  <a:cubicBezTo>
                    <a:pt x="7306" y="13710"/>
                    <a:pt x="10175" y="9541"/>
                    <a:pt x="10975" y="4771"/>
                  </a:cubicBezTo>
                  <a:cubicBezTo>
                    <a:pt x="10075" y="2135"/>
                    <a:pt x="9341" y="0"/>
                    <a:pt x="93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6123212" y="1218376"/>
              <a:ext cx="721493" cy="881946"/>
            </a:xfrm>
            <a:custGeom>
              <a:avLst/>
              <a:gdLst/>
              <a:ahLst/>
              <a:cxnLst/>
              <a:rect l="l" t="t" r="r" b="b"/>
              <a:pathLst>
                <a:path w="27654" h="33804" extrusionOk="0">
                  <a:moveTo>
                    <a:pt x="13608" y="0"/>
                  </a:moveTo>
                  <a:cubicBezTo>
                    <a:pt x="7430" y="0"/>
                    <a:pt x="649" y="3962"/>
                    <a:pt x="334" y="17518"/>
                  </a:cubicBezTo>
                  <a:cubicBezTo>
                    <a:pt x="0" y="31895"/>
                    <a:pt x="8573" y="33697"/>
                    <a:pt x="11642" y="33797"/>
                  </a:cubicBezTo>
                  <a:cubicBezTo>
                    <a:pt x="11797" y="33800"/>
                    <a:pt x="11972" y="33803"/>
                    <a:pt x="12164" y="33803"/>
                  </a:cubicBezTo>
                  <a:cubicBezTo>
                    <a:pt x="15499" y="33803"/>
                    <a:pt x="24149" y="32919"/>
                    <a:pt x="25852" y="19453"/>
                  </a:cubicBezTo>
                  <a:cubicBezTo>
                    <a:pt x="27654" y="5210"/>
                    <a:pt x="21082" y="540"/>
                    <a:pt x="14678" y="39"/>
                  </a:cubicBezTo>
                  <a:cubicBezTo>
                    <a:pt x="14324" y="14"/>
                    <a:pt x="13967" y="0"/>
                    <a:pt x="1360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6181913" y="1577961"/>
              <a:ext cx="72739" cy="42788"/>
            </a:xfrm>
            <a:custGeom>
              <a:avLst/>
              <a:gdLst/>
              <a:ahLst/>
              <a:cxnLst/>
              <a:rect l="l" t="t" r="r" b="b"/>
              <a:pathLst>
                <a:path w="2788" h="1640" extrusionOk="0">
                  <a:moveTo>
                    <a:pt x="1813" y="1"/>
                  </a:moveTo>
                  <a:cubicBezTo>
                    <a:pt x="1671" y="1"/>
                    <a:pt x="1527" y="23"/>
                    <a:pt x="1386" y="66"/>
                  </a:cubicBezTo>
                  <a:cubicBezTo>
                    <a:pt x="919" y="166"/>
                    <a:pt x="519" y="433"/>
                    <a:pt x="252" y="800"/>
                  </a:cubicBezTo>
                  <a:cubicBezTo>
                    <a:pt x="1" y="1146"/>
                    <a:pt x="282" y="1640"/>
                    <a:pt x="707" y="1640"/>
                  </a:cubicBezTo>
                  <a:cubicBezTo>
                    <a:pt x="733" y="1640"/>
                    <a:pt x="759" y="1638"/>
                    <a:pt x="786" y="1634"/>
                  </a:cubicBezTo>
                  <a:cubicBezTo>
                    <a:pt x="1120" y="1567"/>
                    <a:pt x="1420" y="1467"/>
                    <a:pt x="1720" y="1367"/>
                  </a:cubicBezTo>
                  <a:cubicBezTo>
                    <a:pt x="2087" y="1334"/>
                    <a:pt x="2420" y="1167"/>
                    <a:pt x="2654" y="933"/>
                  </a:cubicBezTo>
                  <a:cubicBezTo>
                    <a:pt x="2787" y="733"/>
                    <a:pt x="2787" y="500"/>
                    <a:pt x="2621" y="300"/>
                  </a:cubicBezTo>
                  <a:cubicBezTo>
                    <a:pt x="2395" y="97"/>
                    <a:pt x="2109" y="1"/>
                    <a:pt x="18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6406044" y="1576213"/>
              <a:ext cx="74643" cy="40074"/>
            </a:xfrm>
            <a:custGeom>
              <a:avLst/>
              <a:gdLst/>
              <a:ahLst/>
              <a:cxnLst/>
              <a:rect l="l" t="t" r="r" b="b"/>
              <a:pathLst>
                <a:path w="2861" h="1536" extrusionOk="0">
                  <a:moveTo>
                    <a:pt x="1082" y="1"/>
                  </a:moveTo>
                  <a:cubicBezTo>
                    <a:pt x="738" y="1"/>
                    <a:pt x="395" y="139"/>
                    <a:pt x="134" y="400"/>
                  </a:cubicBezTo>
                  <a:cubicBezTo>
                    <a:pt x="1" y="600"/>
                    <a:pt x="34" y="834"/>
                    <a:pt x="167" y="1034"/>
                  </a:cubicBezTo>
                  <a:cubicBezTo>
                    <a:pt x="434" y="1234"/>
                    <a:pt x="801" y="1367"/>
                    <a:pt x="1135" y="1367"/>
                  </a:cubicBezTo>
                  <a:cubicBezTo>
                    <a:pt x="1468" y="1434"/>
                    <a:pt x="1768" y="1501"/>
                    <a:pt x="2135" y="1534"/>
                  </a:cubicBezTo>
                  <a:cubicBezTo>
                    <a:pt x="2149" y="1535"/>
                    <a:pt x="2162" y="1536"/>
                    <a:pt x="2175" y="1536"/>
                  </a:cubicBezTo>
                  <a:cubicBezTo>
                    <a:pt x="2617" y="1536"/>
                    <a:pt x="2861" y="990"/>
                    <a:pt x="2569" y="633"/>
                  </a:cubicBezTo>
                  <a:cubicBezTo>
                    <a:pt x="2269" y="300"/>
                    <a:pt x="1835" y="100"/>
                    <a:pt x="1368" y="33"/>
                  </a:cubicBezTo>
                  <a:cubicBezTo>
                    <a:pt x="1274" y="11"/>
                    <a:pt x="1178" y="1"/>
                    <a:pt x="10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6412148" y="1712659"/>
              <a:ext cx="33082" cy="66321"/>
            </a:xfrm>
            <a:custGeom>
              <a:avLst/>
              <a:gdLst/>
              <a:ahLst/>
              <a:cxnLst/>
              <a:rect l="l" t="t" r="r" b="b"/>
              <a:pathLst>
                <a:path w="1268" h="2542" extrusionOk="0">
                  <a:moveTo>
                    <a:pt x="137" y="0"/>
                  </a:moveTo>
                  <a:cubicBezTo>
                    <a:pt x="135" y="0"/>
                    <a:pt x="133" y="2"/>
                    <a:pt x="133" y="7"/>
                  </a:cubicBezTo>
                  <a:cubicBezTo>
                    <a:pt x="0" y="941"/>
                    <a:pt x="167" y="2442"/>
                    <a:pt x="1268" y="2542"/>
                  </a:cubicBezTo>
                  <a:cubicBezTo>
                    <a:pt x="1268" y="2529"/>
                    <a:pt x="1268" y="2509"/>
                    <a:pt x="1268" y="2509"/>
                  </a:cubicBezTo>
                  <a:cubicBezTo>
                    <a:pt x="367" y="2175"/>
                    <a:pt x="200" y="1074"/>
                    <a:pt x="200" y="107"/>
                  </a:cubicBezTo>
                  <a:cubicBezTo>
                    <a:pt x="200" y="78"/>
                    <a:pt x="151" y="0"/>
                    <a:pt x="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6404165" y="1685683"/>
              <a:ext cx="79261" cy="82105"/>
            </a:xfrm>
            <a:custGeom>
              <a:avLst/>
              <a:gdLst/>
              <a:ahLst/>
              <a:cxnLst/>
              <a:rect l="l" t="t" r="r" b="b"/>
              <a:pathLst>
                <a:path w="3038" h="3147" extrusionOk="0">
                  <a:moveTo>
                    <a:pt x="1425" y="0"/>
                  </a:moveTo>
                  <a:cubicBezTo>
                    <a:pt x="1386" y="0"/>
                    <a:pt x="1347" y="2"/>
                    <a:pt x="1307" y="7"/>
                  </a:cubicBezTo>
                  <a:cubicBezTo>
                    <a:pt x="0" y="137"/>
                    <a:pt x="165" y="3146"/>
                    <a:pt x="1519" y="3146"/>
                  </a:cubicBezTo>
                  <a:cubicBezTo>
                    <a:pt x="1548" y="3146"/>
                    <a:pt x="1577" y="3145"/>
                    <a:pt x="1607" y="3142"/>
                  </a:cubicBezTo>
                  <a:cubicBezTo>
                    <a:pt x="3037" y="3012"/>
                    <a:pt x="2884" y="0"/>
                    <a:pt x="1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6449560" y="1683752"/>
              <a:ext cx="54841" cy="37257"/>
            </a:xfrm>
            <a:custGeom>
              <a:avLst/>
              <a:gdLst/>
              <a:ahLst/>
              <a:cxnLst/>
              <a:rect l="l" t="t" r="r" b="b"/>
              <a:pathLst>
                <a:path w="2102" h="1428" extrusionOk="0">
                  <a:moveTo>
                    <a:pt x="2009" y="0"/>
                  </a:moveTo>
                  <a:cubicBezTo>
                    <a:pt x="2005" y="0"/>
                    <a:pt x="2002" y="4"/>
                    <a:pt x="2002" y="14"/>
                  </a:cubicBezTo>
                  <a:cubicBezTo>
                    <a:pt x="1768" y="348"/>
                    <a:pt x="1435" y="681"/>
                    <a:pt x="1101" y="681"/>
                  </a:cubicBezTo>
                  <a:cubicBezTo>
                    <a:pt x="768" y="648"/>
                    <a:pt x="467" y="381"/>
                    <a:pt x="201" y="214"/>
                  </a:cubicBezTo>
                  <a:cubicBezTo>
                    <a:pt x="179" y="204"/>
                    <a:pt x="160" y="199"/>
                    <a:pt x="142" y="199"/>
                  </a:cubicBezTo>
                  <a:cubicBezTo>
                    <a:pt x="48" y="199"/>
                    <a:pt x="0" y="330"/>
                    <a:pt x="0" y="414"/>
                  </a:cubicBezTo>
                  <a:cubicBezTo>
                    <a:pt x="183" y="963"/>
                    <a:pt x="533" y="1428"/>
                    <a:pt x="1101" y="1428"/>
                  </a:cubicBezTo>
                  <a:cubicBezTo>
                    <a:pt x="1155" y="1428"/>
                    <a:pt x="1210" y="1424"/>
                    <a:pt x="1268" y="1415"/>
                  </a:cubicBezTo>
                  <a:cubicBezTo>
                    <a:pt x="1902" y="1282"/>
                    <a:pt x="2102" y="648"/>
                    <a:pt x="2035" y="47"/>
                  </a:cubicBezTo>
                  <a:cubicBezTo>
                    <a:pt x="2035" y="24"/>
                    <a:pt x="2019" y="0"/>
                    <a:pt x="20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6232004" y="1710911"/>
              <a:ext cx="30473" cy="69817"/>
            </a:xfrm>
            <a:custGeom>
              <a:avLst/>
              <a:gdLst/>
              <a:ahLst/>
              <a:cxnLst/>
              <a:rect l="l" t="t" r="r" b="b"/>
              <a:pathLst>
                <a:path w="1168" h="2676" extrusionOk="0">
                  <a:moveTo>
                    <a:pt x="897" y="0"/>
                  </a:moveTo>
                  <a:cubicBezTo>
                    <a:pt x="883" y="0"/>
                    <a:pt x="834" y="78"/>
                    <a:pt x="834" y="107"/>
                  </a:cubicBezTo>
                  <a:cubicBezTo>
                    <a:pt x="934" y="1075"/>
                    <a:pt x="901" y="2209"/>
                    <a:pt x="33" y="2609"/>
                  </a:cubicBezTo>
                  <a:cubicBezTo>
                    <a:pt x="0" y="2609"/>
                    <a:pt x="0" y="2642"/>
                    <a:pt x="33" y="2676"/>
                  </a:cubicBezTo>
                  <a:cubicBezTo>
                    <a:pt x="1101" y="2442"/>
                    <a:pt x="1168" y="941"/>
                    <a:pt x="901" y="7"/>
                  </a:cubicBezTo>
                  <a:cubicBezTo>
                    <a:pt x="901" y="2"/>
                    <a:pt x="899" y="0"/>
                    <a:pt x="8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6189348" y="1686726"/>
              <a:ext cx="80096" cy="81818"/>
            </a:xfrm>
            <a:custGeom>
              <a:avLst/>
              <a:gdLst/>
              <a:ahLst/>
              <a:cxnLst/>
              <a:rect l="l" t="t" r="r" b="b"/>
              <a:pathLst>
                <a:path w="3070" h="3136" extrusionOk="0">
                  <a:moveTo>
                    <a:pt x="1602" y="0"/>
                  </a:moveTo>
                  <a:cubicBezTo>
                    <a:pt x="1" y="0"/>
                    <a:pt x="101" y="3136"/>
                    <a:pt x="1602" y="3136"/>
                  </a:cubicBezTo>
                  <a:cubicBezTo>
                    <a:pt x="3069" y="3136"/>
                    <a:pt x="2936" y="0"/>
                    <a:pt x="1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6171086" y="1688970"/>
              <a:ext cx="47875" cy="36369"/>
            </a:xfrm>
            <a:custGeom>
              <a:avLst/>
              <a:gdLst/>
              <a:ahLst/>
              <a:cxnLst/>
              <a:rect l="l" t="t" r="r" b="b"/>
              <a:pathLst>
                <a:path w="1835" h="1394" extrusionOk="0">
                  <a:moveTo>
                    <a:pt x="12" y="0"/>
                  </a:moveTo>
                  <a:cubicBezTo>
                    <a:pt x="0" y="0"/>
                    <a:pt x="0" y="24"/>
                    <a:pt x="0" y="47"/>
                  </a:cubicBezTo>
                  <a:cubicBezTo>
                    <a:pt x="0" y="681"/>
                    <a:pt x="200" y="1282"/>
                    <a:pt x="801" y="1382"/>
                  </a:cubicBezTo>
                  <a:cubicBezTo>
                    <a:pt x="847" y="1390"/>
                    <a:pt x="892" y="1394"/>
                    <a:pt x="935" y="1394"/>
                  </a:cubicBezTo>
                  <a:cubicBezTo>
                    <a:pt x="1421" y="1394"/>
                    <a:pt x="1712" y="899"/>
                    <a:pt x="1835" y="348"/>
                  </a:cubicBezTo>
                  <a:cubicBezTo>
                    <a:pt x="1835" y="243"/>
                    <a:pt x="1793" y="117"/>
                    <a:pt x="1727" y="117"/>
                  </a:cubicBezTo>
                  <a:cubicBezTo>
                    <a:pt x="1709" y="117"/>
                    <a:pt x="1689" y="126"/>
                    <a:pt x="1668" y="148"/>
                  </a:cubicBezTo>
                  <a:cubicBezTo>
                    <a:pt x="1401" y="314"/>
                    <a:pt x="1168" y="615"/>
                    <a:pt x="867" y="648"/>
                  </a:cubicBezTo>
                  <a:cubicBezTo>
                    <a:pt x="853" y="649"/>
                    <a:pt x="839" y="650"/>
                    <a:pt x="825" y="650"/>
                  </a:cubicBezTo>
                  <a:cubicBezTo>
                    <a:pt x="539" y="650"/>
                    <a:pt x="256" y="332"/>
                    <a:pt x="33" y="14"/>
                  </a:cubicBezTo>
                  <a:cubicBezTo>
                    <a:pt x="24" y="4"/>
                    <a:pt x="17" y="0"/>
                    <a:pt x="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6366023" y="1908561"/>
              <a:ext cx="52232" cy="27055"/>
            </a:xfrm>
            <a:custGeom>
              <a:avLst/>
              <a:gdLst/>
              <a:ahLst/>
              <a:cxnLst/>
              <a:rect l="l" t="t" r="r" b="b"/>
              <a:pathLst>
                <a:path w="2002" h="1037" extrusionOk="0">
                  <a:moveTo>
                    <a:pt x="1949" y="0"/>
                  </a:moveTo>
                  <a:cubicBezTo>
                    <a:pt x="1932" y="0"/>
                    <a:pt x="1914" y="11"/>
                    <a:pt x="1901" y="37"/>
                  </a:cubicBezTo>
                  <a:cubicBezTo>
                    <a:pt x="1701" y="270"/>
                    <a:pt x="1501" y="604"/>
                    <a:pt x="1134" y="670"/>
                  </a:cubicBezTo>
                  <a:cubicBezTo>
                    <a:pt x="1048" y="678"/>
                    <a:pt x="961" y="682"/>
                    <a:pt x="875" y="682"/>
                  </a:cubicBezTo>
                  <a:cubicBezTo>
                    <a:pt x="596" y="682"/>
                    <a:pt x="322" y="639"/>
                    <a:pt x="67" y="537"/>
                  </a:cubicBezTo>
                  <a:cubicBezTo>
                    <a:pt x="33" y="537"/>
                    <a:pt x="0" y="570"/>
                    <a:pt x="33" y="604"/>
                  </a:cubicBezTo>
                  <a:cubicBezTo>
                    <a:pt x="296" y="892"/>
                    <a:pt x="661" y="1036"/>
                    <a:pt x="1032" y="1036"/>
                  </a:cubicBezTo>
                  <a:cubicBezTo>
                    <a:pt x="1133" y="1036"/>
                    <a:pt x="1234" y="1025"/>
                    <a:pt x="1334" y="1004"/>
                  </a:cubicBezTo>
                  <a:cubicBezTo>
                    <a:pt x="1735" y="837"/>
                    <a:pt x="2002" y="470"/>
                    <a:pt x="2002" y="70"/>
                  </a:cubicBezTo>
                  <a:cubicBezTo>
                    <a:pt x="2002" y="29"/>
                    <a:pt x="1976" y="0"/>
                    <a:pt x="19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6262241" y="1573474"/>
              <a:ext cx="133868" cy="308123"/>
            </a:xfrm>
            <a:custGeom>
              <a:avLst/>
              <a:gdLst/>
              <a:ahLst/>
              <a:cxnLst/>
              <a:rect l="l" t="t" r="r" b="b"/>
              <a:pathLst>
                <a:path w="5131" h="11810" extrusionOk="0">
                  <a:moveTo>
                    <a:pt x="1564" y="0"/>
                  </a:moveTo>
                  <a:cubicBezTo>
                    <a:pt x="1529" y="0"/>
                    <a:pt x="1492" y="25"/>
                    <a:pt x="1476" y="71"/>
                  </a:cubicBezTo>
                  <a:cubicBezTo>
                    <a:pt x="542" y="3174"/>
                    <a:pt x="275" y="6709"/>
                    <a:pt x="9" y="9845"/>
                  </a:cubicBezTo>
                  <a:cubicBezTo>
                    <a:pt x="0" y="9957"/>
                    <a:pt x="85" y="10000"/>
                    <a:pt x="220" y="10000"/>
                  </a:cubicBezTo>
                  <a:cubicBezTo>
                    <a:pt x="608" y="10000"/>
                    <a:pt x="1412" y="9644"/>
                    <a:pt x="1610" y="9545"/>
                  </a:cubicBezTo>
                  <a:lnTo>
                    <a:pt x="1610" y="9545"/>
                  </a:lnTo>
                  <a:cubicBezTo>
                    <a:pt x="1610" y="9545"/>
                    <a:pt x="1510" y="11013"/>
                    <a:pt x="1543" y="11680"/>
                  </a:cubicBezTo>
                  <a:cubicBezTo>
                    <a:pt x="1543" y="11746"/>
                    <a:pt x="1710" y="11780"/>
                    <a:pt x="1943" y="11780"/>
                  </a:cubicBezTo>
                  <a:lnTo>
                    <a:pt x="1977" y="11780"/>
                  </a:lnTo>
                  <a:cubicBezTo>
                    <a:pt x="2123" y="11800"/>
                    <a:pt x="2269" y="11810"/>
                    <a:pt x="2414" y="11810"/>
                  </a:cubicBezTo>
                  <a:cubicBezTo>
                    <a:pt x="3462" y="11810"/>
                    <a:pt x="4464" y="11291"/>
                    <a:pt x="5079" y="10412"/>
                  </a:cubicBezTo>
                  <a:cubicBezTo>
                    <a:pt x="5130" y="10361"/>
                    <a:pt x="5083" y="10290"/>
                    <a:pt x="5028" y="10290"/>
                  </a:cubicBezTo>
                  <a:cubicBezTo>
                    <a:pt x="5012" y="10290"/>
                    <a:pt x="4994" y="10297"/>
                    <a:pt x="4979" y="10312"/>
                  </a:cubicBezTo>
                  <a:cubicBezTo>
                    <a:pt x="4112" y="10946"/>
                    <a:pt x="3111" y="11313"/>
                    <a:pt x="2043" y="11313"/>
                  </a:cubicBezTo>
                  <a:cubicBezTo>
                    <a:pt x="1977" y="11146"/>
                    <a:pt x="2344" y="8811"/>
                    <a:pt x="2210" y="8811"/>
                  </a:cubicBezTo>
                  <a:cubicBezTo>
                    <a:pt x="1676" y="8878"/>
                    <a:pt x="1176" y="9044"/>
                    <a:pt x="676" y="9245"/>
                  </a:cubicBezTo>
                  <a:cubicBezTo>
                    <a:pt x="843" y="6176"/>
                    <a:pt x="1510" y="3140"/>
                    <a:pt x="1643" y="105"/>
                  </a:cubicBezTo>
                  <a:cubicBezTo>
                    <a:pt x="1643" y="33"/>
                    <a:pt x="1605" y="0"/>
                    <a:pt x="15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6313793" y="1840756"/>
              <a:ext cx="90532" cy="65982"/>
            </a:xfrm>
            <a:custGeom>
              <a:avLst/>
              <a:gdLst/>
              <a:ahLst/>
              <a:cxnLst/>
              <a:rect l="l" t="t" r="r" b="b"/>
              <a:pathLst>
                <a:path w="3470" h="2529" extrusionOk="0">
                  <a:moveTo>
                    <a:pt x="3070" y="0"/>
                  </a:moveTo>
                  <a:cubicBezTo>
                    <a:pt x="2169" y="667"/>
                    <a:pt x="1101" y="1001"/>
                    <a:pt x="1" y="1001"/>
                  </a:cubicBezTo>
                  <a:cubicBezTo>
                    <a:pt x="368" y="1568"/>
                    <a:pt x="901" y="2035"/>
                    <a:pt x="1502" y="2369"/>
                  </a:cubicBezTo>
                  <a:cubicBezTo>
                    <a:pt x="1746" y="2466"/>
                    <a:pt x="2026" y="2528"/>
                    <a:pt x="2302" y="2528"/>
                  </a:cubicBezTo>
                  <a:cubicBezTo>
                    <a:pt x="2404" y="2528"/>
                    <a:pt x="2504" y="2520"/>
                    <a:pt x="2603" y="2502"/>
                  </a:cubicBezTo>
                  <a:cubicBezTo>
                    <a:pt x="3403" y="2335"/>
                    <a:pt x="3470" y="1601"/>
                    <a:pt x="3370" y="968"/>
                  </a:cubicBezTo>
                  <a:cubicBezTo>
                    <a:pt x="3303" y="634"/>
                    <a:pt x="3203" y="301"/>
                    <a:pt x="3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6352952" y="1865984"/>
              <a:ext cx="51371" cy="40753"/>
            </a:xfrm>
            <a:custGeom>
              <a:avLst/>
              <a:gdLst/>
              <a:ahLst/>
              <a:cxnLst/>
              <a:rect l="l" t="t" r="r" b="b"/>
              <a:pathLst>
                <a:path w="1969" h="1562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001" y="34"/>
                    <a:pt x="134" y="568"/>
                    <a:pt x="1" y="1402"/>
                  </a:cubicBezTo>
                  <a:cubicBezTo>
                    <a:pt x="245" y="1499"/>
                    <a:pt x="525" y="1561"/>
                    <a:pt x="801" y="1561"/>
                  </a:cubicBezTo>
                  <a:cubicBezTo>
                    <a:pt x="903" y="1561"/>
                    <a:pt x="1003" y="1553"/>
                    <a:pt x="1102" y="1535"/>
                  </a:cubicBezTo>
                  <a:cubicBezTo>
                    <a:pt x="1902" y="1368"/>
                    <a:pt x="1969" y="634"/>
                    <a:pt x="1869" y="1"/>
                  </a:cubicBezTo>
                  <a:close/>
                </a:path>
              </a:pathLst>
            </a:custGeom>
            <a:solidFill>
              <a:srgbClr val="F291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6115386" y="1170555"/>
              <a:ext cx="785022" cy="529444"/>
            </a:xfrm>
            <a:custGeom>
              <a:avLst/>
              <a:gdLst/>
              <a:ahLst/>
              <a:cxnLst/>
              <a:rect l="l" t="t" r="r" b="b"/>
              <a:pathLst>
                <a:path w="30089" h="20293" extrusionOk="0">
                  <a:moveTo>
                    <a:pt x="14265" y="1"/>
                  </a:moveTo>
                  <a:cubicBezTo>
                    <a:pt x="11955" y="1"/>
                    <a:pt x="9506" y="603"/>
                    <a:pt x="7005" y="1939"/>
                  </a:cubicBezTo>
                  <a:cubicBezTo>
                    <a:pt x="701" y="5341"/>
                    <a:pt x="0" y="14148"/>
                    <a:pt x="601" y="14248"/>
                  </a:cubicBezTo>
                  <a:cubicBezTo>
                    <a:pt x="1467" y="14351"/>
                    <a:pt x="2288" y="14398"/>
                    <a:pt x="3065" y="14398"/>
                  </a:cubicBezTo>
                  <a:cubicBezTo>
                    <a:pt x="8536" y="14398"/>
                    <a:pt x="11792" y="12096"/>
                    <a:pt x="12821" y="11233"/>
                  </a:cubicBezTo>
                  <a:lnTo>
                    <a:pt x="12821" y="11233"/>
                  </a:lnTo>
                  <a:cubicBezTo>
                    <a:pt x="11991" y="11991"/>
                    <a:pt x="10045" y="13827"/>
                    <a:pt x="10640" y="13827"/>
                  </a:cubicBezTo>
                  <a:cubicBezTo>
                    <a:pt x="10668" y="13827"/>
                    <a:pt x="10702" y="13823"/>
                    <a:pt x="10741" y="13814"/>
                  </a:cubicBezTo>
                  <a:cubicBezTo>
                    <a:pt x="15945" y="12713"/>
                    <a:pt x="17546" y="8811"/>
                    <a:pt x="17546" y="8811"/>
                  </a:cubicBezTo>
                  <a:cubicBezTo>
                    <a:pt x="18247" y="15048"/>
                    <a:pt x="22149" y="15148"/>
                    <a:pt x="22149" y="15148"/>
                  </a:cubicBezTo>
                  <a:cubicBezTo>
                    <a:pt x="22149" y="15148"/>
                    <a:pt x="22437" y="20293"/>
                    <a:pt x="25639" y="20293"/>
                  </a:cubicBezTo>
                  <a:cubicBezTo>
                    <a:pt x="25709" y="20293"/>
                    <a:pt x="25780" y="20290"/>
                    <a:pt x="25852" y="20285"/>
                  </a:cubicBezTo>
                  <a:cubicBezTo>
                    <a:pt x="27186" y="20185"/>
                    <a:pt x="30088" y="14581"/>
                    <a:pt x="29288" y="10078"/>
                  </a:cubicBezTo>
                  <a:cubicBezTo>
                    <a:pt x="28454" y="5608"/>
                    <a:pt x="23550" y="3707"/>
                    <a:pt x="23550" y="3707"/>
                  </a:cubicBezTo>
                  <a:cubicBezTo>
                    <a:pt x="20974" y="1393"/>
                    <a:pt x="17779" y="1"/>
                    <a:pt x="142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6371241" y="1167711"/>
              <a:ext cx="578754" cy="530358"/>
            </a:xfrm>
            <a:custGeom>
              <a:avLst/>
              <a:gdLst/>
              <a:ahLst/>
              <a:cxnLst/>
              <a:rect l="l" t="t" r="r" b="b"/>
              <a:pathLst>
                <a:path w="22183" h="20328" extrusionOk="0">
                  <a:moveTo>
                    <a:pt x="6237" y="1"/>
                  </a:moveTo>
                  <a:cubicBezTo>
                    <a:pt x="2760" y="1"/>
                    <a:pt x="0" y="847"/>
                    <a:pt x="0" y="847"/>
                  </a:cubicBezTo>
                  <a:cubicBezTo>
                    <a:pt x="0" y="847"/>
                    <a:pt x="10408" y="914"/>
                    <a:pt x="14244" y="5717"/>
                  </a:cubicBezTo>
                  <a:cubicBezTo>
                    <a:pt x="18113" y="10487"/>
                    <a:pt x="16212" y="20328"/>
                    <a:pt x="16212" y="20328"/>
                  </a:cubicBezTo>
                  <a:cubicBezTo>
                    <a:pt x="16212" y="20328"/>
                    <a:pt x="22183" y="10387"/>
                    <a:pt x="16645" y="4083"/>
                  </a:cubicBezTo>
                  <a:cubicBezTo>
                    <a:pt x="13782" y="822"/>
                    <a:pt x="9662" y="1"/>
                    <a:pt x="623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6719347" y="1627582"/>
              <a:ext cx="198441" cy="236923"/>
            </a:xfrm>
            <a:custGeom>
              <a:avLst/>
              <a:gdLst/>
              <a:ahLst/>
              <a:cxnLst/>
              <a:rect l="l" t="t" r="r" b="b"/>
              <a:pathLst>
                <a:path w="7606" h="9081" extrusionOk="0">
                  <a:moveTo>
                    <a:pt x="4896" y="0"/>
                  </a:moveTo>
                  <a:cubicBezTo>
                    <a:pt x="2895" y="0"/>
                    <a:pt x="567" y="3835"/>
                    <a:pt x="567" y="3835"/>
                  </a:cubicBezTo>
                  <a:lnTo>
                    <a:pt x="0" y="7704"/>
                  </a:lnTo>
                  <a:cubicBezTo>
                    <a:pt x="424" y="8575"/>
                    <a:pt x="1312" y="9080"/>
                    <a:pt x="2220" y="9080"/>
                  </a:cubicBezTo>
                  <a:cubicBezTo>
                    <a:pt x="2599" y="9080"/>
                    <a:pt x="2982" y="8992"/>
                    <a:pt x="3336" y="8805"/>
                  </a:cubicBezTo>
                  <a:cubicBezTo>
                    <a:pt x="5671" y="7771"/>
                    <a:pt x="7606" y="1133"/>
                    <a:pt x="5504" y="132"/>
                  </a:cubicBezTo>
                  <a:cubicBezTo>
                    <a:pt x="5307" y="41"/>
                    <a:pt x="5103" y="0"/>
                    <a:pt x="4896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6749793" y="1680621"/>
              <a:ext cx="98359" cy="150696"/>
            </a:xfrm>
            <a:custGeom>
              <a:avLst/>
              <a:gdLst/>
              <a:ahLst/>
              <a:cxnLst/>
              <a:rect l="l" t="t" r="r" b="b"/>
              <a:pathLst>
                <a:path w="3770" h="5776" extrusionOk="0">
                  <a:moveTo>
                    <a:pt x="3737" y="1"/>
                  </a:moveTo>
                  <a:cubicBezTo>
                    <a:pt x="1468" y="367"/>
                    <a:pt x="1" y="3436"/>
                    <a:pt x="134" y="5571"/>
                  </a:cubicBezTo>
                  <a:cubicBezTo>
                    <a:pt x="134" y="5571"/>
                    <a:pt x="134" y="5605"/>
                    <a:pt x="134" y="5605"/>
                  </a:cubicBezTo>
                  <a:cubicBezTo>
                    <a:pt x="113" y="5710"/>
                    <a:pt x="212" y="5776"/>
                    <a:pt x="305" y="5776"/>
                  </a:cubicBezTo>
                  <a:cubicBezTo>
                    <a:pt x="358" y="5776"/>
                    <a:pt x="410" y="5754"/>
                    <a:pt x="434" y="5705"/>
                  </a:cubicBezTo>
                  <a:cubicBezTo>
                    <a:pt x="634" y="5204"/>
                    <a:pt x="868" y="4737"/>
                    <a:pt x="1135" y="4304"/>
                  </a:cubicBezTo>
                  <a:cubicBezTo>
                    <a:pt x="1428" y="3904"/>
                    <a:pt x="1891" y="3654"/>
                    <a:pt x="2388" y="3654"/>
                  </a:cubicBezTo>
                  <a:cubicBezTo>
                    <a:pt x="2514" y="3654"/>
                    <a:pt x="2641" y="3670"/>
                    <a:pt x="2769" y="3703"/>
                  </a:cubicBezTo>
                  <a:cubicBezTo>
                    <a:pt x="2803" y="3703"/>
                    <a:pt x="2836" y="3637"/>
                    <a:pt x="2803" y="3603"/>
                  </a:cubicBezTo>
                  <a:cubicBezTo>
                    <a:pt x="2514" y="3425"/>
                    <a:pt x="2247" y="3347"/>
                    <a:pt x="2002" y="3347"/>
                  </a:cubicBezTo>
                  <a:cubicBezTo>
                    <a:pt x="1513" y="3347"/>
                    <a:pt x="1113" y="3659"/>
                    <a:pt x="801" y="4104"/>
                  </a:cubicBezTo>
                  <a:cubicBezTo>
                    <a:pt x="1335" y="2436"/>
                    <a:pt x="2102" y="834"/>
                    <a:pt x="3737" y="67"/>
                  </a:cubicBezTo>
                  <a:cubicBezTo>
                    <a:pt x="3770" y="34"/>
                    <a:pt x="3770" y="1"/>
                    <a:pt x="3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6417366" y="2119361"/>
              <a:ext cx="576145" cy="297426"/>
            </a:xfrm>
            <a:custGeom>
              <a:avLst/>
              <a:gdLst/>
              <a:ahLst/>
              <a:cxnLst/>
              <a:rect l="l" t="t" r="r" b="b"/>
              <a:pathLst>
                <a:path w="22083" h="11400" extrusionOk="0">
                  <a:moveTo>
                    <a:pt x="14565" y="1"/>
                  </a:moveTo>
                  <a:cubicBezTo>
                    <a:pt x="13641" y="1"/>
                    <a:pt x="12661" y="103"/>
                    <a:pt x="11542" y="196"/>
                  </a:cubicBezTo>
                  <a:cubicBezTo>
                    <a:pt x="7539" y="529"/>
                    <a:pt x="2335" y="2698"/>
                    <a:pt x="2335" y="2698"/>
                  </a:cubicBezTo>
                  <a:cubicBezTo>
                    <a:pt x="2335" y="2698"/>
                    <a:pt x="0" y="10770"/>
                    <a:pt x="6004" y="11370"/>
                  </a:cubicBezTo>
                  <a:cubicBezTo>
                    <a:pt x="6215" y="11390"/>
                    <a:pt x="6431" y="11400"/>
                    <a:pt x="6651" y="11400"/>
                  </a:cubicBezTo>
                  <a:cubicBezTo>
                    <a:pt x="12731" y="11400"/>
                    <a:pt x="22083" y="4099"/>
                    <a:pt x="22083" y="4099"/>
                  </a:cubicBezTo>
                  <a:cubicBezTo>
                    <a:pt x="18996" y="699"/>
                    <a:pt x="16973" y="1"/>
                    <a:pt x="1456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5224236" y="1641592"/>
              <a:ext cx="715414" cy="733546"/>
            </a:xfrm>
            <a:custGeom>
              <a:avLst/>
              <a:gdLst/>
              <a:ahLst/>
              <a:cxnLst/>
              <a:rect l="l" t="t" r="r" b="b"/>
              <a:pathLst>
                <a:path w="27421" h="28116" extrusionOk="0">
                  <a:moveTo>
                    <a:pt x="21980" y="0"/>
                  </a:moveTo>
                  <a:cubicBezTo>
                    <a:pt x="18991" y="0"/>
                    <a:pt x="14906" y="477"/>
                    <a:pt x="13577" y="1096"/>
                  </a:cubicBezTo>
                  <a:cubicBezTo>
                    <a:pt x="11676" y="2030"/>
                    <a:pt x="4871" y="7568"/>
                    <a:pt x="3636" y="9736"/>
                  </a:cubicBezTo>
                  <a:cubicBezTo>
                    <a:pt x="2436" y="11871"/>
                    <a:pt x="501" y="20143"/>
                    <a:pt x="1" y="21377"/>
                  </a:cubicBezTo>
                  <a:lnTo>
                    <a:pt x="19715" y="28116"/>
                  </a:lnTo>
                  <a:cubicBezTo>
                    <a:pt x="19715" y="28116"/>
                    <a:pt x="21082" y="23346"/>
                    <a:pt x="22116" y="21511"/>
                  </a:cubicBezTo>
                  <a:cubicBezTo>
                    <a:pt x="24218" y="17875"/>
                    <a:pt x="24118" y="14439"/>
                    <a:pt x="25018" y="12338"/>
                  </a:cubicBezTo>
                  <a:cubicBezTo>
                    <a:pt x="26353" y="9102"/>
                    <a:pt x="27420" y="8568"/>
                    <a:pt x="27120" y="7668"/>
                  </a:cubicBezTo>
                  <a:cubicBezTo>
                    <a:pt x="27007" y="7342"/>
                    <a:pt x="26467" y="7167"/>
                    <a:pt x="25745" y="7167"/>
                  </a:cubicBezTo>
                  <a:cubicBezTo>
                    <a:pt x="24545" y="7167"/>
                    <a:pt x="22845" y="7652"/>
                    <a:pt x="21783" y="8735"/>
                  </a:cubicBezTo>
                  <a:cubicBezTo>
                    <a:pt x="20048" y="10503"/>
                    <a:pt x="19681" y="12538"/>
                    <a:pt x="18113" y="13438"/>
                  </a:cubicBezTo>
                  <a:cubicBezTo>
                    <a:pt x="17606" y="13741"/>
                    <a:pt x="16968" y="13865"/>
                    <a:pt x="16322" y="13865"/>
                  </a:cubicBezTo>
                  <a:cubicBezTo>
                    <a:pt x="14972" y="13865"/>
                    <a:pt x="13582" y="13324"/>
                    <a:pt x="13243" y="12738"/>
                  </a:cubicBezTo>
                  <a:cubicBezTo>
                    <a:pt x="12343" y="11270"/>
                    <a:pt x="14578" y="7501"/>
                    <a:pt x="15578" y="6900"/>
                  </a:cubicBezTo>
                  <a:cubicBezTo>
                    <a:pt x="16612" y="6333"/>
                    <a:pt x="17580" y="6267"/>
                    <a:pt x="21416" y="5166"/>
                  </a:cubicBezTo>
                  <a:cubicBezTo>
                    <a:pt x="25552" y="3965"/>
                    <a:pt x="26386" y="963"/>
                    <a:pt x="25018" y="329"/>
                  </a:cubicBezTo>
                  <a:cubicBezTo>
                    <a:pt x="24476" y="99"/>
                    <a:pt x="23341" y="0"/>
                    <a:pt x="2198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5625434" y="1744148"/>
              <a:ext cx="302018" cy="163636"/>
            </a:xfrm>
            <a:custGeom>
              <a:avLst/>
              <a:gdLst/>
              <a:ahLst/>
              <a:cxnLst/>
              <a:rect l="l" t="t" r="r" b="b"/>
              <a:pathLst>
                <a:path w="11576" h="6272" extrusionOk="0">
                  <a:moveTo>
                    <a:pt x="10674" y="1"/>
                  </a:moveTo>
                  <a:lnTo>
                    <a:pt x="0" y="2769"/>
                  </a:lnTo>
                  <a:lnTo>
                    <a:pt x="934" y="6272"/>
                  </a:lnTo>
                  <a:lnTo>
                    <a:pt x="11575" y="3537"/>
                  </a:lnTo>
                  <a:lnTo>
                    <a:pt x="10674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5910874" y="1700632"/>
              <a:ext cx="303740" cy="92280"/>
            </a:xfrm>
            <a:custGeom>
              <a:avLst/>
              <a:gdLst/>
              <a:ahLst/>
              <a:cxnLst/>
              <a:rect l="l" t="t" r="r" b="b"/>
              <a:pathLst>
                <a:path w="11642" h="3537" extrusionOk="0">
                  <a:moveTo>
                    <a:pt x="11509" y="1"/>
                  </a:moveTo>
                  <a:lnTo>
                    <a:pt x="0" y="3003"/>
                  </a:lnTo>
                  <a:lnTo>
                    <a:pt x="134" y="3537"/>
                  </a:lnTo>
                  <a:lnTo>
                    <a:pt x="11642" y="568"/>
                  </a:lnTo>
                  <a:lnTo>
                    <a:pt x="115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6094488" y="1704128"/>
              <a:ext cx="17428" cy="65277"/>
            </a:xfrm>
            <a:custGeom>
              <a:avLst/>
              <a:gdLst/>
              <a:ahLst/>
              <a:cxnLst/>
              <a:rect l="l" t="t" r="r" b="b"/>
              <a:pathLst>
                <a:path w="668" h="2502" extrusionOk="0">
                  <a:moveTo>
                    <a:pt x="1" y="0"/>
                  </a:moveTo>
                  <a:cubicBezTo>
                    <a:pt x="1" y="434"/>
                    <a:pt x="67" y="868"/>
                    <a:pt x="167" y="1268"/>
                  </a:cubicBezTo>
                  <a:cubicBezTo>
                    <a:pt x="268" y="1701"/>
                    <a:pt x="434" y="2102"/>
                    <a:pt x="668" y="2502"/>
                  </a:cubicBezTo>
                  <a:cubicBezTo>
                    <a:pt x="668" y="1601"/>
                    <a:pt x="434" y="7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6104063" y="1701519"/>
              <a:ext cx="17428" cy="65277"/>
            </a:xfrm>
            <a:custGeom>
              <a:avLst/>
              <a:gdLst/>
              <a:ahLst/>
              <a:cxnLst/>
              <a:rect l="l" t="t" r="r" b="b"/>
              <a:pathLst>
                <a:path w="668" h="2502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434"/>
                    <a:pt x="67" y="867"/>
                    <a:pt x="167" y="1301"/>
                  </a:cubicBezTo>
                  <a:cubicBezTo>
                    <a:pt x="267" y="1701"/>
                    <a:pt x="434" y="2135"/>
                    <a:pt x="668" y="2502"/>
                  </a:cubicBezTo>
                  <a:cubicBezTo>
                    <a:pt x="668" y="2068"/>
                    <a:pt x="601" y="1635"/>
                    <a:pt x="501" y="1201"/>
                  </a:cubicBezTo>
                  <a:cubicBezTo>
                    <a:pt x="401" y="767"/>
                    <a:pt x="234" y="36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6114499" y="1698910"/>
              <a:ext cx="17454" cy="65277"/>
            </a:xfrm>
            <a:custGeom>
              <a:avLst/>
              <a:gdLst/>
              <a:ahLst/>
              <a:cxnLst/>
              <a:rect l="l" t="t" r="r" b="b"/>
              <a:pathLst>
                <a:path w="669" h="2502" extrusionOk="0">
                  <a:moveTo>
                    <a:pt x="1" y="0"/>
                  </a:moveTo>
                  <a:cubicBezTo>
                    <a:pt x="1" y="867"/>
                    <a:pt x="234" y="1735"/>
                    <a:pt x="635" y="2502"/>
                  </a:cubicBezTo>
                  <a:cubicBezTo>
                    <a:pt x="668" y="2068"/>
                    <a:pt x="601" y="1635"/>
                    <a:pt x="501" y="1201"/>
                  </a:cubicBezTo>
                  <a:cubicBezTo>
                    <a:pt x="368" y="767"/>
                    <a:pt x="201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6124073" y="1696275"/>
              <a:ext cx="17428" cy="65303"/>
            </a:xfrm>
            <a:custGeom>
              <a:avLst/>
              <a:gdLst/>
              <a:ahLst/>
              <a:cxnLst/>
              <a:rect l="l" t="t" r="r" b="b"/>
              <a:pathLst>
                <a:path w="668" h="2503" extrusionOk="0">
                  <a:moveTo>
                    <a:pt x="1" y="1"/>
                  </a:moveTo>
                  <a:cubicBezTo>
                    <a:pt x="1" y="435"/>
                    <a:pt x="68" y="868"/>
                    <a:pt x="168" y="1269"/>
                  </a:cubicBezTo>
                  <a:cubicBezTo>
                    <a:pt x="268" y="1702"/>
                    <a:pt x="434" y="2103"/>
                    <a:pt x="668" y="2503"/>
                  </a:cubicBezTo>
                  <a:cubicBezTo>
                    <a:pt x="668" y="1636"/>
                    <a:pt x="434" y="7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6134535" y="1693666"/>
              <a:ext cx="17428" cy="65303"/>
            </a:xfrm>
            <a:custGeom>
              <a:avLst/>
              <a:gdLst/>
              <a:ahLst/>
              <a:cxnLst/>
              <a:rect l="l" t="t" r="r" b="b"/>
              <a:pathLst>
                <a:path w="668" h="2503" extrusionOk="0">
                  <a:moveTo>
                    <a:pt x="0" y="1"/>
                  </a:moveTo>
                  <a:cubicBezTo>
                    <a:pt x="0" y="868"/>
                    <a:pt x="234" y="1736"/>
                    <a:pt x="634" y="2503"/>
                  </a:cubicBezTo>
                  <a:cubicBezTo>
                    <a:pt x="667" y="2069"/>
                    <a:pt x="601" y="1635"/>
                    <a:pt x="467" y="1202"/>
                  </a:cubicBezTo>
                  <a:cubicBezTo>
                    <a:pt x="367" y="768"/>
                    <a:pt x="200" y="36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6144110" y="1691057"/>
              <a:ext cx="17428" cy="65303"/>
            </a:xfrm>
            <a:custGeom>
              <a:avLst/>
              <a:gdLst/>
              <a:ahLst/>
              <a:cxnLst/>
              <a:rect l="l" t="t" r="r" b="b"/>
              <a:pathLst>
                <a:path w="668" h="2503" extrusionOk="0">
                  <a:moveTo>
                    <a:pt x="0" y="1"/>
                  </a:moveTo>
                  <a:cubicBezTo>
                    <a:pt x="0" y="434"/>
                    <a:pt x="67" y="868"/>
                    <a:pt x="167" y="1302"/>
                  </a:cubicBezTo>
                  <a:cubicBezTo>
                    <a:pt x="267" y="1702"/>
                    <a:pt x="434" y="2136"/>
                    <a:pt x="667" y="2503"/>
                  </a:cubicBezTo>
                  <a:cubicBezTo>
                    <a:pt x="667" y="1635"/>
                    <a:pt x="434" y="76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6154545" y="1688448"/>
              <a:ext cx="17428" cy="65303"/>
            </a:xfrm>
            <a:custGeom>
              <a:avLst/>
              <a:gdLst/>
              <a:ahLst/>
              <a:cxnLst/>
              <a:rect l="l" t="t" r="r" b="b"/>
              <a:pathLst>
                <a:path w="668" h="2503" extrusionOk="0">
                  <a:moveTo>
                    <a:pt x="0" y="1"/>
                  </a:moveTo>
                  <a:cubicBezTo>
                    <a:pt x="0" y="434"/>
                    <a:pt x="67" y="868"/>
                    <a:pt x="167" y="1302"/>
                  </a:cubicBezTo>
                  <a:cubicBezTo>
                    <a:pt x="267" y="1735"/>
                    <a:pt x="434" y="2136"/>
                    <a:pt x="634" y="2503"/>
                  </a:cubicBezTo>
                  <a:cubicBezTo>
                    <a:pt x="667" y="2069"/>
                    <a:pt x="601" y="1635"/>
                    <a:pt x="501" y="1202"/>
                  </a:cubicBezTo>
                  <a:cubicBezTo>
                    <a:pt x="367" y="768"/>
                    <a:pt x="234" y="36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164120" y="1685839"/>
              <a:ext cx="17428" cy="65303"/>
            </a:xfrm>
            <a:custGeom>
              <a:avLst/>
              <a:gdLst/>
              <a:ahLst/>
              <a:cxnLst/>
              <a:rect l="l" t="t" r="r" b="b"/>
              <a:pathLst>
                <a:path w="668" h="2503" extrusionOk="0">
                  <a:moveTo>
                    <a:pt x="0" y="1"/>
                  </a:moveTo>
                  <a:cubicBezTo>
                    <a:pt x="0" y="434"/>
                    <a:pt x="67" y="868"/>
                    <a:pt x="167" y="1302"/>
                  </a:cubicBezTo>
                  <a:cubicBezTo>
                    <a:pt x="267" y="1702"/>
                    <a:pt x="434" y="2136"/>
                    <a:pt x="667" y="2503"/>
                  </a:cubicBezTo>
                  <a:cubicBezTo>
                    <a:pt x="667" y="1635"/>
                    <a:pt x="434" y="76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6174556" y="1683230"/>
              <a:ext cx="16567" cy="65303"/>
            </a:xfrm>
            <a:custGeom>
              <a:avLst/>
              <a:gdLst/>
              <a:ahLst/>
              <a:cxnLst/>
              <a:rect l="l" t="t" r="r" b="b"/>
              <a:pathLst>
                <a:path w="635" h="2503" extrusionOk="0">
                  <a:moveTo>
                    <a:pt x="1" y="1"/>
                  </a:moveTo>
                  <a:cubicBezTo>
                    <a:pt x="1" y="868"/>
                    <a:pt x="201" y="1735"/>
                    <a:pt x="634" y="2502"/>
                  </a:cubicBezTo>
                  <a:cubicBezTo>
                    <a:pt x="634" y="2069"/>
                    <a:pt x="601" y="1635"/>
                    <a:pt x="468" y="1201"/>
                  </a:cubicBezTo>
                  <a:cubicBezTo>
                    <a:pt x="367" y="801"/>
                    <a:pt x="201" y="3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6184130" y="1680621"/>
              <a:ext cx="17428" cy="65303"/>
            </a:xfrm>
            <a:custGeom>
              <a:avLst/>
              <a:gdLst/>
              <a:ahLst/>
              <a:cxnLst/>
              <a:rect l="l" t="t" r="r" b="b"/>
              <a:pathLst>
                <a:path w="668" h="2503" extrusionOk="0">
                  <a:moveTo>
                    <a:pt x="0" y="1"/>
                  </a:moveTo>
                  <a:cubicBezTo>
                    <a:pt x="0" y="434"/>
                    <a:pt x="67" y="868"/>
                    <a:pt x="167" y="1301"/>
                  </a:cubicBezTo>
                  <a:cubicBezTo>
                    <a:pt x="267" y="1702"/>
                    <a:pt x="434" y="2135"/>
                    <a:pt x="668" y="2502"/>
                  </a:cubicBezTo>
                  <a:cubicBezTo>
                    <a:pt x="634" y="1635"/>
                    <a:pt x="434" y="76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6193705" y="1678013"/>
              <a:ext cx="17428" cy="65303"/>
            </a:xfrm>
            <a:custGeom>
              <a:avLst/>
              <a:gdLst/>
              <a:ahLst/>
              <a:cxnLst/>
              <a:rect l="l" t="t" r="r" b="b"/>
              <a:pathLst>
                <a:path w="668" h="2503" extrusionOk="0">
                  <a:moveTo>
                    <a:pt x="0" y="0"/>
                  </a:moveTo>
                  <a:cubicBezTo>
                    <a:pt x="0" y="868"/>
                    <a:pt x="234" y="1735"/>
                    <a:pt x="668" y="2502"/>
                  </a:cubicBezTo>
                  <a:cubicBezTo>
                    <a:pt x="668" y="2069"/>
                    <a:pt x="634" y="1635"/>
                    <a:pt x="501" y="1201"/>
                  </a:cubicBezTo>
                  <a:cubicBezTo>
                    <a:pt x="401" y="768"/>
                    <a:pt x="234" y="3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6204141" y="1679760"/>
              <a:ext cx="16567" cy="57450"/>
            </a:xfrm>
            <a:custGeom>
              <a:avLst/>
              <a:gdLst/>
              <a:ahLst/>
              <a:cxnLst/>
              <a:rect l="l" t="t" r="r" b="b"/>
              <a:pathLst>
                <a:path w="635" h="2202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767"/>
                    <a:pt x="201" y="1535"/>
                    <a:pt x="601" y="2202"/>
                  </a:cubicBezTo>
                  <a:cubicBezTo>
                    <a:pt x="634" y="1802"/>
                    <a:pt x="568" y="1435"/>
                    <a:pt x="468" y="1068"/>
                  </a:cubicBezTo>
                  <a:cubicBezTo>
                    <a:pt x="401" y="667"/>
                    <a:pt x="234" y="3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6084914" y="1710206"/>
              <a:ext cx="16567" cy="57476"/>
            </a:xfrm>
            <a:custGeom>
              <a:avLst/>
              <a:gdLst/>
              <a:ahLst/>
              <a:cxnLst/>
              <a:rect l="l" t="t" r="r" b="b"/>
              <a:pathLst>
                <a:path w="635" h="2203" extrusionOk="0">
                  <a:moveTo>
                    <a:pt x="34" y="1"/>
                  </a:moveTo>
                  <a:cubicBezTo>
                    <a:pt x="1" y="768"/>
                    <a:pt x="201" y="1535"/>
                    <a:pt x="601" y="2202"/>
                  </a:cubicBezTo>
                  <a:cubicBezTo>
                    <a:pt x="635" y="1435"/>
                    <a:pt x="434" y="6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5319957" y="1633505"/>
              <a:ext cx="558483" cy="330873"/>
            </a:xfrm>
            <a:custGeom>
              <a:avLst/>
              <a:gdLst/>
              <a:ahLst/>
              <a:cxnLst/>
              <a:rect l="l" t="t" r="r" b="b"/>
              <a:pathLst>
                <a:path w="21406" h="12682" extrusionOk="0">
                  <a:moveTo>
                    <a:pt x="10492" y="1"/>
                  </a:moveTo>
                  <a:cubicBezTo>
                    <a:pt x="9798" y="1"/>
                    <a:pt x="9215" y="94"/>
                    <a:pt x="8807" y="305"/>
                  </a:cubicBezTo>
                  <a:cubicBezTo>
                    <a:pt x="4904" y="2307"/>
                    <a:pt x="1302" y="7344"/>
                    <a:pt x="1" y="10012"/>
                  </a:cubicBezTo>
                  <a:lnTo>
                    <a:pt x="8974" y="12681"/>
                  </a:lnTo>
                  <a:cubicBezTo>
                    <a:pt x="8974" y="12681"/>
                    <a:pt x="9875" y="7778"/>
                    <a:pt x="10875" y="6243"/>
                  </a:cubicBezTo>
                  <a:cubicBezTo>
                    <a:pt x="11084" y="5919"/>
                    <a:pt x="11699" y="5808"/>
                    <a:pt x="12471" y="5808"/>
                  </a:cubicBezTo>
                  <a:cubicBezTo>
                    <a:pt x="14165" y="5808"/>
                    <a:pt x="16617" y="6343"/>
                    <a:pt x="17213" y="6343"/>
                  </a:cubicBezTo>
                  <a:cubicBezTo>
                    <a:pt x="17360" y="6345"/>
                    <a:pt x="17505" y="6346"/>
                    <a:pt x="17645" y="6346"/>
                  </a:cubicBezTo>
                  <a:cubicBezTo>
                    <a:pt x="19836" y="6346"/>
                    <a:pt x="21255" y="6065"/>
                    <a:pt x="21349" y="4342"/>
                  </a:cubicBezTo>
                  <a:cubicBezTo>
                    <a:pt x="21406" y="2791"/>
                    <a:pt x="14288" y="1"/>
                    <a:pt x="10492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5691569" y="1648428"/>
              <a:ext cx="177308" cy="81323"/>
            </a:xfrm>
            <a:custGeom>
              <a:avLst/>
              <a:gdLst/>
              <a:ahLst/>
              <a:cxnLst/>
              <a:rect l="l" t="t" r="r" b="b"/>
              <a:pathLst>
                <a:path w="6796" h="3117" extrusionOk="0">
                  <a:moveTo>
                    <a:pt x="67" y="0"/>
                  </a:moveTo>
                  <a:cubicBezTo>
                    <a:pt x="34" y="0"/>
                    <a:pt x="0" y="67"/>
                    <a:pt x="67" y="67"/>
                  </a:cubicBezTo>
                  <a:cubicBezTo>
                    <a:pt x="734" y="200"/>
                    <a:pt x="5137" y="1635"/>
                    <a:pt x="6772" y="3103"/>
                  </a:cubicBezTo>
                  <a:cubicBezTo>
                    <a:pt x="6772" y="3112"/>
                    <a:pt x="6775" y="3116"/>
                    <a:pt x="6778" y="3116"/>
                  </a:cubicBezTo>
                  <a:cubicBezTo>
                    <a:pt x="6786" y="3116"/>
                    <a:pt x="6795" y="3093"/>
                    <a:pt x="6772" y="3069"/>
                  </a:cubicBezTo>
                  <a:cubicBezTo>
                    <a:pt x="5404" y="1268"/>
                    <a:pt x="2702" y="5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5319957" y="1635435"/>
              <a:ext cx="510686" cy="310654"/>
            </a:xfrm>
            <a:custGeom>
              <a:avLst/>
              <a:gdLst/>
              <a:ahLst/>
              <a:cxnLst/>
              <a:rect l="l" t="t" r="r" b="b"/>
              <a:pathLst>
                <a:path w="19574" h="11907" extrusionOk="0">
                  <a:moveTo>
                    <a:pt x="9929" y="0"/>
                  </a:moveTo>
                  <a:cubicBezTo>
                    <a:pt x="9495" y="0"/>
                    <a:pt x="9114" y="72"/>
                    <a:pt x="8807" y="231"/>
                  </a:cubicBezTo>
                  <a:cubicBezTo>
                    <a:pt x="4904" y="2233"/>
                    <a:pt x="1302" y="7270"/>
                    <a:pt x="1" y="9938"/>
                  </a:cubicBezTo>
                  <a:lnTo>
                    <a:pt x="6606" y="11907"/>
                  </a:lnTo>
                  <a:cubicBezTo>
                    <a:pt x="6606" y="11907"/>
                    <a:pt x="8974" y="8137"/>
                    <a:pt x="9941" y="6636"/>
                  </a:cubicBezTo>
                  <a:cubicBezTo>
                    <a:pt x="10101" y="6381"/>
                    <a:pt x="10394" y="6282"/>
                    <a:pt x="10759" y="6282"/>
                  </a:cubicBezTo>
                  <a:cubicBezTo>
                    <a:pt x="11922" y="6282"/>
                    <a:pt x="13818" y="7284"/>
                    <a:pt x="14478" y="7437"/>
                  </a:cubicBezTo>
                  <a:cubicBezTo>
                    <a:pt x="15211" y="7593"/>
                    <a:pt x="15917" y="7675"/>
                    <a:pt x="16556" y="7675"/>
                  </a:cubicBezTo>
                  <a:cubicBezTo>
                    <a:pt x="18243" y="7675"/>
                    <a:pt x="19466" y="7099"/>
                    <a:pt x="19515" y="5769"/>
                  </a:cubicBezTo>
                  <a:cubicBezTo>
                    <a:pt x="19574" y="4148"/>
                    <a:pt x="13226" y="0"/>
                    <a:pt x="9929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5525643" y="1792022"/>
              <a:ext cx="230349" cy="97733"/>
            </a:xfrm>
            <a:custGeom>
              <a:avLst/>
              <a:gdLst/>
              <a:ahLst/>
              <a:cxnLst/>
              <a:rect l="l" t="t" r="r" b="b"/>
              <a:pathLst>
                <a:path w="8829" h="3746" extrusionOk="0">
                  <a:moveTo>
                    <a:pt x="3091" y="0"/>
                  </a:moveTo>
                  <a:cubicBezTo>
                    <a:pt x="2691" y="0"/>
                    <a:pt x="2324" y="134"/>
                    <a:pt x="1991" y="367"/>
                  </a:cubicBezTo>
                  <a:cubicBezTo>
                    <a:pt x="1690" y="634"/>
                    <a:pt x="1423" y="968"/>
                    <a:pt x="1257" y="1335"/>
                  </a:cubicBezTo>
                  <a:cubicBezTo>
                    <a:pt x="990" y="1768"/>
                    <a:pt x="756" y="2169"/>
                    <a:pt x="556" y="2602"/>
                  </a:cubicBezTo>
                  <a:cubicBezTo>
                    <a:pt x="323" y="3002"/>
                    <a:pt x="256" y="3169"/>
                    <a:pt x="56" y="3603"/>
                  </a:cubicBezTo>
                  <a:cubicBezTo>
                    <a:pt x="1" y="3695"/>
                    <a:pt x="16" y="3746"/>
                    <a:pt x="58" y="3746"/>
                  </a:cubicBezTo>
                  <a:cubicBezTo>
                    <a:pt x="92" y="3746"/>
                    <a:pt x="144" y="3711"/>
                    <a:pt x="189" y="3636"/>
                  </a:cubicBezTo>
                  <a:cubicBezTo>
                    <a:pt x="556" y="2936"/>
                    <a:pt x="990" y="2269"/>
                    <a:pt x="1490" y="1668"/>
                  </a:cubicBezTo>
                  <a:cubicBezTo>
                    <a:pt x="1724" y="1301"/>
                    <a:pt x="2024" y="1001"/>
                    <a:pt x="2324" y="734"/>
                  </a:cubicBezTo>
                  <a:cubicBezTo>
                    <a:pt x="2595" y="562"/>
                    <a:pt x="2903" y="462"/>
                    <a:pt x="3206" y="462"/>
                  </a:cubicBezTo>
                  <a:cubicBezTo>
                    <a:pt x="3313" y="462"/>
                    <a:pt x="3420" y="474"/>
                    <a:pt x="3525" y="501"/>
                  </a:cubicBezTo>
                  <a:cubicBezTo>
                    <a:pt x="4392" y="667"/>
                    <a:pt x="5193" y="1134"/>
                    <a:pt x="6027" y="1368"/>
                  </a:cubicBezTo>
                  <a:cubicBezTo>
                    <a:pt x="6692" y="1554"/>
                    <a:pt x="7507" y="1783"/>
                    <a:pt x="8249" y="1783"/>
                  </a:cubicBezTo>
                  <a:cubicBezTo>
                    <a:pt x="8437" y="1783"/>
                    <a:pt x="8620" y="1769"/>
                    <a:pt x="8795" y="1735"/>
                  </a:cubicBezTo>
                  <a:cubicBezTo>
                    <a:pt x="8829" y="1735"/>
                    <a:pt x="8829" y="1668"/>
                    <a:pt x="8795" y="1668"/>
                  </a:cubicBezTo>
                  <a:cubicBezTo>
                    <a:pt x="7761" y="1668"/>
                    <a:pt x="6594" y="1201"/>
                    <a:pt x="5693" y="834"/>
                  </a:cubicBezTo>
                  <a:cubicBezTo>
                    <a:pt x="4859" y="467"/>
                    <a:pt x="4025" y="0"/>
                    <a:pt x="3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5493397" y="1628417"/>
              <a:ext cx="343527" cy="180830"/>
            </a:xfrm>
            <a:custGeom>
              <a:avLst/>
              <a:gdLst/>
              <a:ahLst/>
              <a:cxnLst/>
              <a:rect l="l" t="t" r="r" b="b"/>
              <a:pathLst>
                <a:path w="13167" h="6931" extrusionOk="0">
                  <a:moveTo>
                    <a:pt x="3360" y="0"/>
                  </a:moveTo>
                  <a:cubicBezTo>
                    <a:pt x="1826" y="100"/>
                    <a:pt x="558" y="1401"/>
                    <a:pt x="24" y="1835"/>
                  </a:cubicBezTo>
                  <a:cubicBezTo>
                    <a:pt x="1" y="1858"/>
                    <a:pt x="10" y="1882"/>
                    <a:pt x="30" y="1882"/>
                  </a:cubicBezTo>
                  <a:cubicBezTo>
                    <a:pt x="38" y="1882"/>
                    <a:pt x="48" y="1878"/>
                    <a:pt x="58" y="1868"/>
                  </a:cubicBezTo>
                  <a:cubicBezTo>
                    <a:pt x="491" y="1535"/>
                    <a:pt x="1892" y="434"/>
                    <a:pt x="2826" y="334"/>
                  </a:cubicBezTo>
                  <a:cubicBezTo>
                    <a:pt x="2898" y="329"/>
                    <a:pt x="2970" y="327"/>
                    <a:pt x="3042" y="327"/>
                  </a:cubicBezTo>
                  <a:cubicBezTo>
                    <a:pt x="3537" y="327"/>
                    <a:pt x="4028" y="426"/>
                    <a:pt x="4494" y="601"/>
                  </a:cubicBezTo>
                  <a:cubicBezTo>
                    <a:pt x="4961" y="767"/>
                    <a:pt x="5461" y="934"/>
                    <a:pt x="5928" y="1101"/>
                  </a:cubicBezTo>
                  <a:cubicBezTo>
                    <a:pt x="7830" y="1768"/>
                    <a:pt x="9798" y="2635"/>
                    <a:pt x="11332" y="3970"/>
                  </a:cubicBezTo>
                  <a:cubicBezTo>
                    <a:pt x="12200" y="4704"/>
                    <a:pt x="12867" y="5738"/>
                    <a:pt x="12533" y="6905"/>
                  </a:cubicBezTo>
                  <a:cubicBezTo>
                    <a:pt x="12533" y="6922"/>
                    <a:pt x="12542" y="6930"/>
                    <a:pt x="12554" y="6930"/>
                  </a:cubicBezTo>
                  <a:cubicBezTo>
                    <a:pt x="12567" y="6930"/>
                    <a:pt x="12583" y="6922"/>
                    <a:pt x="12600" y="6905"/>
                  </a:cubicBezTo>
                  <a:cubicBezTo>
                    <a:pt x="13167" y="6071"/>
                    <a:pt x="12833" y="4937"/>
                    <a:pt x="12233" y="4237"/>
                  </a:cubicBezTo>
                  <a:cubicBezTo>
                    <a:pt x="11499" y="3403"/>
                    <a:pt x="10632" y="2769"/>
                    <a:pt x="9664" y="2268"/>
                  </a:cubicBezTo>
                  <a:cubicBezTo>
                    <a:pt x="8664" y="1735"/>
                    <a:pt x="7663" y="1268"/>
                    <a:pt x="6596" y="901"/>
                  </a:cubicBezTo>
                  <a:cubicBezTo>
                    <a:pt x="6062" y="701"/>
                    <a:pt x="5528" y="500"/>
                    <a:pt x="4961" y="334"/>
                  </a:cubicBezTo>
                  <a:cubicBezTo>
                    <a:pt x="4461" y="134"/>
                    <a:pt x="3894" y="0"/>
                    <a:pt x="3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5295590" y="1557038"/>
              <a:ext cx="282868" cy="398629"/>
            </a:xfrm>
            <a:custGeom>
              <a:avLst/>
              <a:gdLst/>
              <a:ahLst/>
              <a:cxnLst/>
              <a:rect l="l" t="t" r="r" b="b"/>
              <a:pathLst>
                <a:path w="10842" h="15279" extrusionOk="0">
                  <a:moveTo>
                    <a:pt x="8273" y="1"/>
                  </a:moveTo>
                  <a:cubicBezTo>
                    <a:pt x="6205" y="1"/>
                    <a:pt x="2436" y="5772"/>
                    <a:pt x="1669" y="7373"/>
                  </a:cubicBezTo>
                  <a:cubicBezTo>
                    <a:pt x="868" y="8974"/>
                    <a:pt x="434" y="14044"/>
                    <a:pt x="1" y="15278"/>
                  </a:cubicBezTo>
                  <a:lnTo>
                    <a:pt x="7039" y="12210"/>
                  </a:lnTo>
                  <a:cubicBezTo>
                    <a:pt x="7039" y="12210"/>
                    <a:pt x="6439" y="9007"/>
                    <a:pt x="7573" y="6973"/>
                  </a:cubicBezTo>
                  <a:cubicBezTo>
                    <a:pt x="8707" y="4904"/>
                    <a:pt x="10842" y="1"/>
                    <a:pt x="827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5472265" y="1650097"/>
              <a:ext cx="63555" cy="222678"/>
            </a:xfrm>
            <a:custGeom>
              <a:avLst/>
              <a:gdLst/>
              <a:ahLst/>
              <a:cxnLst/>
              <a:rect l="l" t="t" r="r" b="b"/>
              <a:pathLst>
                <a:path w="2436" h="8535" extrusionOk="0">
                  <a:moveTo>
                    <a:pt x="2368" y="0"/>
                  </a:moveTo>
                  <a:cubicBezTo>
                    <a:pt x="2350" y="0"/>
                    <a:pt x="2335" y="11"/>
                    <a:pt x="2335" y="36"/>
                  </a:cubicBezTo>
                  <a:cubicBezTo>
                    <a:pt x="1935" y="704"/>
                    <a:pt x="1568" y="1371"/>
                    <a:pt x="1235" y="2071"/>
                  </a:cubicBezTo>
                  <a:cubicBezTo>
                    <a:pt x="868" y="2738"/>
                    <a:pt x="567" y="3406"/>
                    <a:pt x="301" y="4106"/>
                  </a:cubicBezTo>
                  <a:cubicBezTo>
                    <a:pt x="100" y="4807"/>
                    <a:pt x="0" y="5507"/>
                    <a:pt x="34" y="6241"/>
                  </a:cubicBezTo>
                  <a:cubicBezTo>
                    <a:pt x="34" y="6608"/>
                    <a:pt x="67" y="6975"/>
                    <a:pt x="100" y="7342"/>
                  </a:cubicBezTo>
                  <a:cubicBezTo>
                    <a:pt x="134" y="7675"/>
                    <a:pt x="234" y="8109"/>
                    <a:pt x="267" y="8509"/>
                  </a:cubicBezTo>
                  <a:cubicBezTo>
                    <a:pt x="267" y="8526"/>
                    <a:pt x="284" y="8534"/>
                    <a:pt x="301" y="8534"/>
                  </a:cubicBezTo>
                  <a:cubicBezTo>
                    <a:pt x="317" y="8534"/>
                    <a:pt x="334" y="8526"/>
                    <a:pt x="334" y="8509"/>
                  </a:cubicBezTo>
                  <a:cubicBezTo>
                    <a:pt x="301" y="7775"/>
                    <a:pt x="301" y="7041"/>
                    <a:pt x="367" y="6341"/>
                  </a:cubicBezTo>
                  <a:cubicBezTo>
                    <a:pt x="401" y="5607"/>
                    <a:pt x="534" y="4873"/>
                    <a:pt x="768" y="4173"/>
                  </a:cubicBezTo>
                  <a:cubicBezTo>
                    <a:pt x="1235" y="2772"/>
                    <a:pt x="1968" y="1471"/>
                    <a:pt x="2435" y="70"/>
                  </a:cubicBezTo>
                  <a:cubicBezTo>
                    <a:pt x="2435" y="29"/>
                    <a:pt x="2397" y="0"/>
                    <a:pt x="2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5021472" y="2089645"/>
              <a:ext cx="521330" cy="452583"/>
            </a:xfrm>
            <a:custGeom>
              <a:avLst/>
              <a:gdLst/>
              <a:ahLst/>
              <a:cxnLst/>
              <a:rect l="l" t="t" r="r" b="b"/>
              <a:pathLst>
                <a:path w="19982" h="17347" extrusionOk="0">
                  <a:moveTo>
                    <a:pt x="0" y="0"/>
                  </a:moveTo>
                  <a:lnTo>
                    <a:pt x="2636" y="17346"/>
                  </a:lnTo>
                  <a:lnTo>
                    <a:pt x="19981" y="17346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5090217" y="2471693"/>
              <a:ext cx="711918" cy="70521"/>
            </a:xfrm>
            <a:custGeom>
              <a:avLst/>
              <a:gdLst/>
              <a:ahLst/>
              <a:cxnLst/>
              <a:rect l="l" t="t" r="r" b="b"/>
              <a:pathLst>
                <a:path w="27287" h="2703" extrusionOk="0">
                  <a:moveTo>
                    <a:pt x="1" y="0"/>
                  </a:moveTo>
                  <a:lnTo>
                    <a:pt x="1" y="2702"/>
                  </a:lnTo>
                  <a:lnTo>
                    <a:pt x="27287" y="2702"/>
                  </a:lnTo>
                  <a:lnTo>
                    <a:pt x="272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5267049" y="2290922"/>
              <a:ext cx="1798488" cy="1113025"/>
            </a:xfrm>
            <a:custGeom>
              <a:avLst/>
              <a:gdLst/>
              <a:ahLst/>
              <a:cxnLst/>
              <a:rect l="l" t="t" r="r" b="b"/>
              <a:pathLst>
                <a:path w="68934" h="42661" extrusionOk="0">
                  <a:moveTo>
                    <a:pt x="65433" y="1"/>
                  </a:moveTo>
                  <a:cubicBezTo>
                    <a:pt x="63728" y="1"/>
                    <a:pt x="61226" y="1072"/>
                    <a:pt x="58002" y="3493"/>
                  </a:cubicBezTo>
                  <a:cubicBezTo>
                    <a:pt x="46961" y="11766"/>
                    <a:pt x="33952" y="22007"/>
                    <a:pt x="31617" y="22040"/>
                  </a:cubicBezTo>
                  <a:cubicBezTo>
                    <a:pt x="31605" y="22040"/>
                    <a:pt x="31592" y="22040"/>
                    <a:pt x="31580" y="22040"/>
                  </a:cubicBezTo>
                  <a:cubicBezTo>
                    <a:pt x="29211" y="22040"/>
                    <a:pt x="22418" y="18857"/>
                    <a:pt x="17473" y="16136"/>
                  </a:cubicBezTo>
                  <a:cubicBezTo>
                    <a:pt x="17299" y="16038"/>
                    <a:pt x="17075" y="15992"/>
                    <a:pt x="16810" y="15992"/>
                  </a:cubicBezTo>
                  <a:cubicBezTo>
                    <a:pt x="12912" y="15992"/>
                    <a:pt x="1" y="25935"/>
                    <a:pt x="2062" y="27778"/>
                  </a:cubicBezTo>
                  <a:cubicBezTo>
                    <a:pt x="11061" y="35859"/>
                    <a:pt x="23236" y="42661"/>
                    <a:pt x="32156" y="42661"/>
                  </a:cubicBezTo>
                  <a:cubicBezTo>
                    <a:pt x="33619" y="42661"/>
                    <a:pt x="34994" y="42478"/>
                    <a:pt x="36253" y="42088"/>
                  </a:cubicBezTo>
                  <a:cubicBezTo>
                    <a:pt x="46461" y="38885"/>
                    <a:pt x="63172" y="16703"/>
                    <a:pt x="66875" y="7930"/>
                  </a:cubicBezTo>
                  <a:cubicBezTo>
                    <a:pt x="68934" y="3099"/>
                    <a:pt x="68334" y="1"/>
                    <a:pt x="654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4944875" y="2091967"/>
              <a:ext cx="810277" cy="933526"/>
            </a:xfrm>
            <a:custGeom>
              <a:avLst/>
              <a:gdLst/>
              <a:ahLst/>
              <a:cxnLst/>
              <a:rect l="l" t="t" r="r" b="b"/>
              <a:pathLst>
                <a:path w="31057" h="35781" extrusionOk="0">
                  <a:moveTo>
                    <a:pt x="2243" y="0"/>
                  </a:moveTo>
                  <a:cubicBezTo>
                    <a:pt x="1954" y="0"/>
                    <a:pt x="1677" y="232"/>
                    <a:pt x="1402" y="679"/>
                  </a:cubicBezTo>
                  <a:cubicBezTo>
                    <a:pt x="368" y="2380"/>
                    <a:pt x="1" y="5682"/>
                    <a:pt x="1035" y="11920"/>
                  </a:cubicBezTo>
                  <a:cubicBezTo>
                    <a:pt x="1669" y="15890"/>
                    <a:pt x="3003" y="19726"/>
                    <a:pt x="4871" y="23295"/>
                  </a:cubicBezTo>
                  <a:cubicBezTo>
                    <a:pt x="6606" y="26664"/>
                    <a:pt x="13310" y="34670"/>
                    <a:pt x="14411" y="35404"/>
                  </a:cubicBezTo>
                  <a:cubicBezTo>
                    <a:pt x="14801" y="35663"/>
                    <a:pt x="15264" y="35780"/>
                    <a:pt x="15783" y="35780"/>
                  </a:cubicBezTo>
                  <a:cubicBezTo>
                    <a:pt x="20806" y="35780"/>
                    <a:pt x="31056" y="24763"/>
                    <a:pt x="31056" y="24763"/>
                  </a:cubicBezTo>
                  <a:cubicBezTo>
                    <a:pt x="25853" y="20593"/>
                    <a:pt x="19748" y="17657"/>
                    <a:pt x="13210" y="16156"/>
                  </a:cubicBezTo>
                  <a:cubicBezTo>
                    <a:pt x="10542" y="15556"/>
                    <a:pt x="7806" y="15456"/>
                    <a:pt x="6139" y="9251"/>
                  </a:cubicBezTo>
                  <a:cubicBezTo>
                    <a:pt x="4402" y="2823"/>
                    <a:pt x="3249" y="0"/>
                    <a:pt x="2243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5556663" y="2279417"/>
              <a:ext cx="1526030" cy="1144438"/>
            </a:xfrm>
            <a:custGeom>
              <a:avLst/>
              <a:gdLst/>
              <a:ahLst/>
              <a:cxnLst/>
              <a:rect l="l" t="t" r="r" b="b"/>
              <a:pathLst>
                <a:path w="58491" h="43865" extrusionOk="0">
                  <a:moveTo>
                    <a:pt x="54553" y="1"/>
                  </a:moveTo>
                  <a:cubicBezTo>
                    <a:pt x="53230" y="1"/>
                    <a:pt x="51394" y="657"/>
                    <a:pt x="49003" y="2133"/>
                  </a:cubicBezTo>
                  <a:cubicBezTo>
                    <a:pt x="39496" y="8004"/>
                    <a:pt x="22150" y="21480"/>
                    <a:pt x="20082" y="21547"/>
                  </a:cubicBezTo>
                  <a:cubicBezTo>
                    <a:pt x="20067" y="21548"/>
                    <a:pt x="20052" y="21548"/>
                    <a:pt x="20037" y="21548"/>
                  </a:cubicBezTo>
                  <a:cubicBezTo>
                    <a:pt x="17917" y="21548"/>
                    <a:pt x="9007" y="17044"/>
                    <a:pt x="9007" y="17044"/>
                  </a:cubicBezTo>
                  <a:lnTo>
                    <a:pt x="1" y="39660"/>
                  </a:lnTo>
                  <a:cubicBezTo>
                    <a:pt x="1" y="39660"/>
                    <a:pt x="10360" y="43865"/>
                    <a:pt x="20022" y="43865"/>
                  </a:cubicBezTo>
                  <a:cubicBezTo>
                    <a:pt x="21448" y="43865"/>
                    <a:pt x="22858" y="43773"/>
                    <a:pt x="24218" y="43563"/>
                  </a:cubicBezTo>
                  <a:cubicBezTo>
                    <a:pt x="34792" y="41962"/>
                    <a:pt x="48436" y="22781"/>
                    <a:pt x="53839" y="13074"/>
                  </a:cubicBezTo>
                  <a:cubicBezTo>
                    <a:pt x="57884" y="5809"/>
                    <a:pt x="58490" y="1"/>
                    <a:pt x="545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5633260" y="2315916"/>
              <a:ext cx="1410765" cy="1058289"/>
            </a:xfrm>
            <a:custGeom>
              <a:avLst/>
              <a:gdLst/>
              <a:ahLst/>
              <a:cxnLst/>
              <a:rect l="l" t="t" r="r" b="b"/>
              <a:pathLst>
                <a:path w="54073" h="40563" extrusionOk="0">
                  <a:moveTo>
                    <a:pt x="51900" y="0"/>
                  </a:moveTo>
                  <a:cubicBezTo>
                    <a:pt x="51629" y="0"/>
                    <a:pt x="51354" y="100"/>
                    <a:pt x="51137" y="301"/>
                  </a:cubicBezTo>
                  <a:lnTo>
                    <a:pt x="50703" y="734"/>
                  </a:lnTo>
                  <a:lnTo>
                    <a:pt x="50837" y="901"/>
                  </a:lnTo>
                  <a:lnTo>
                    <a:pt x="51304" y="434"/>
                  </a:lnTo>
                  <a:cubicBezTo>
                    <a:pt x="51470" y="267"/>
                    <a:pt x="51687" y="184"/>
                    <a:pt x="51904" y="184"/>
                  </a:cubicBezTo>
                  <a:cubicBezTo>
                    <a:pt x="52121" y="184"/>
                    <a:pt x="52338" y="267"/>
                    <a:pt x="52505" y="434"/>
                  </a:cubicBezTo>
                  <a:cubicBezTo>
                    <a:pt x="52705" y="651"/>
                    <a:pt x="52980" y="759"/>
                    <a:pt x="53255" y="759"/>
                  </a:cubicBezTo>
                  <a:cubicBezTo>
                    <a:pt x="53530" y="759"/>
                    <a:pt x="53805" y="651"/>
                    <a:pt x="54006" y="434"/>
                  </a:cubicBezTo>
                  <a:lnTo>
                    <a:pt x="54072" y="401"/>
                  </a:lnTo>
                  <a:cubicBezTo>
                    <a:pt x="54039" y="301"/>
                    <a:pt x="54039" y="234"/>
                    <a:pt x="54006" y="167"/>
                  </a:cubicBezTo>
                  <a:lnTo>
                    <a:pt x="53872" y="301"/>
                  </a:lnTo>
                  <a:cubicBezTo>
                    <a:pt x="53705" y="467"/>
                    <a:pt x="53480" y="551"/>
                    <a:pt x="53255" y="551"/>
                  </a:cubicBezTo>
                  <a:cubicBezTo>
                    <a:pt x="53030" y="551"/>
                    <a:pt x="52805" y="467"/>
                    <a:pt x="52638" y="301"/>
                  </a:cubicBezTo>
                  <a:cubicBezTo>
                    <a:pt x="52438" y="100"/>
                    <a:pt x="52171" y="0"/>
                    <a:pt x="51900" y="0"/>
                  </a:cubicBezTo>
                  <a:close/>
                  <a:moveTo>
                    <a:pt x="45199" y="3236"/>
                  </a:moveTo>
                  <a:lnTo>
                    <a:pt x="45066" y="3369"/>
                  </a:lnTo>
                  <a:lnTo>
                    <a:pt x="45533" y="3870"/>
                  </a:lnTo>
                  <a:cubicBezTo>
                    <a:pt x="45866" y="4203"/>
                    <a:pt x="45866" y="4737"/>
                    <a:pt x="45533" y="5071"/>
                  </a:cubicBezTo>
                  <a:cubicBezTo>
                    <a:pt x="45099" y="5471"/>
                    <a:pt x="45099" y="6171"/>
                    <a:pt x="45533" y="6572"/>
                  </a:cubicBezTo>
                  <a:lnTo>
                    <a:pt x="45967" y="7039"/>
                  </a:lnTo>
                  <a:lnTo>
                    <a:pt x="46133" y="6872"/>
                  </a:lnTo>
                  <a:lnTo>
                    <a:pt x="45666" y="6438"/>
                  </a:lnTo>
                  <a:cubicBezTo>
                    <a:pt x="45333" y="6105"/>
                    <a:pt x="45333" y="5538"/>
                    <a:pt x="45666" y="5204"/>
                  </a:cubicBezTo>
                  <a:cubicBezTo>
                    <a:pt x="45866" y="5004"/>
                    <a:pt x="46000" y="4737"/>
                    <a:pt x="46000" y="4470"/>
                  </a:cubicBezTo>
                  <a:cubicBezTo>
                    <a:pt x="46000" y="4170"/>
                    <a:pt x="45866" y="3903"/>
                    <a:pt x="45666" y="3703"/>
                  </a:cubicBezTo>
                  <a:lnTo>
                    <a:pt x="45199" y="3236"/>
                  </a:lnTo>
                  <a:close/>
                  <a:moveTo>
                    <a:pt x="39128" y="10908"/>
                  </a:moveTo>
                  <a:lnTo>
                    <a:pt x="39128" y="11542"/>
                  </a:lnTo>
                  <a:cubicBezTo>
                    <a:pt x="39128" y="12009"/>
                    <a:pt x="38728" y="12409"/>
                    <a:pt x="38261" y="12409"/>
                  </a:cubicBezTo>
                  <a:cubicBezTo>
                    <a:pt x="37661" y="12409"/>
                    <a:pt x="37194" y="12876"/>
                    <a:pt x="37194" y="13477"/>
                  </a:cubicBezTo>
                  <a:lnTo>
                    <a:pt x="37194" y="14144"/>
                  </a:lnTo>
                  <a:lnTo>
                    <a:pt x="37394" y="14144"/>
                  </a:lnTo>
                  <a:lnTo>
                    <a:pt x="37394" y="13477"/>
                  </a:lnTo>
                  <a:cubicBezTo>
                    <a:pt x="37394" y="13010"/>
                    <a:pt x="37794" y="12609"/>
                    <a:pt x="38261" y="12609"/>
                  </a:cubicBezTo>
                  <a:cubicBezTo>
                    <a:pt x="38828" y="12609"/>
                    <a:pt x="39328" y="12142"/>
                    <a:pt x="39328" y="11542"/>
                  </a:cubicBezTo>
                  <a:lnTo>
                    <a:pt x="39328" y="10908"/>
                  </a:lnTo>
                  <a:close/>
                  <a:moveTo>
                    <a:pt x="44299" y="14477"/>
                  </a:moveTo>
                  <a:lnTo>
                    <a:pt x="44299" y="14678"/>
                  </a:lnTo>
                  <a:lnTo>
                    <a:pt x="44966" y="14678"/>
                  </a:lnTo>
                  <a:cubicBezTo>
                    <a:pt x="45433" y="14678"/>
                    <a:pt x="45833" y="15044"/>
                    <a:pt x="45833" y="15545"/>
                  </a:cubicBezTo>
                  <a:cubicBezTo>
                    <a:pt x="45833" y="16112"/>
                    <a:pt x="46300" y="16612"/>
                    <a:pt x="46901" y="16612"/>
                  </a:cubicBezTo>
                  <a:lnTo>
                    <a:pt x="47534" y="16612"/>
                  </a:lnTo>
                  <a:lnTo>
                    <a:pt x="47534" y="16412"/>
                  </a:lnTo>
                  <a:lnTo>
                    <a:pt x="46901" y="16412"/>
                  </a:lnTo>
                  <a:cubicBezTo>
                    <a:pt x="46434" y="16412"/>
                    <a:pt x="46033" y="16012"/>
                    <a:pt x="46033" y="15545"/>
                  </a:cubicBezTo>
                  <a:cubicBezTo>
                    <a:pt x="46033" y="14944"/>
                    <a:pt x="45566" y="14477"/>
                    <a:pt x="44966" y="14477"/>
                  </a:cubicBezTo>
                  <a:close/>
                  <a:moveTo>
                    <a:pt x="28387" y="17379"/>
                  </a:moveTo>
                  <a:lnTo>
                    <a:pt x="28387" y="17580"/>
                  </a:lnTo>
                  <a:lnTo>
                    <a:pt x="29054" y="17580"/>
                  </a:lnTo>
                  <a:cubicBezTo>
                    <a:pt x="29521" y="17580"/>
                    <a:pt x="29922" y="17947"/>
                    <a:pt x="29922" y="18447"/>
                  </a:cubicBezTo>
                  <a:cubicBezTo>
                    <a:pt x="29922" y="19014"/>
                    <a:pt x="30389" y="19514"/>
                    <a:pt x="30989" y="19514"/>
                  </a:cubicBezTo>
                  <a:lnTo>
                    <a:pt x="31623" y="19514"/>
                  </a:lnTo>
                  <a:lnTo>
                    <a:pt x="31623" y="19281"/>
                  </a:lnTo>
                  <a:lnTo>
                    <a:pt x="30989" y="19281"/>
                  </a:lnTo>
                  <a:cubicBezTo>
                    <a:pt x="30522" y="19281"/>
                    <a:pt x="30122" y="18914"/>
                    <a:pt x="30122" y="18447"/>
                  </a:cubicBezTo>
                  <a:cubicBezTo>
                    <a:pt x="30122" y="17846"/>
                    <a:pt x="29655" y="17379"/>
                    <a:pt x="29054" y="17379"/>
                  </a:cubicBezTo>
                  <a:close/>
                  <a:moveTo>
                    <a:pt x="8840" y="19481"/>
                  </a:moveTo>
                  <a:lnTo>
                    <a:pt x="8840" y="19681"/>
                  </a:lnTo>
                  <a:lnTo>
                    <a:pt x="9507" y="19681"/>
                  </a:lnTo>
                  <a:cubicBezTo>
                    <a:pt x="9974" y="19681"/>
                    <a:pt x="10341" y="20048"/>
                    <a:pt x="10341" y="20548"/>
                  </a:cubicBezTo>
                  <a:cubicBezTo>
                    <a:pt x="10341" y="21115"/>
                    <a:pt x="10841" y="21616"/>
                    <a:pt x="11409" y="21616"/>
                  </a:cubicBezTo>
                  <a:lnTo>
                    <a:pt x="12076" y="21616"/>
                  </a:lnTo>
                  <a:lnTo>
                    <a:pt x="12076" y="21382"/>
                  </a:lnTo>
                  <a:lnTo>
                    <a:pt x="11442" y="21382"/>
                  </a:lnTo>
                  <a:cubicBezTo>
                    <a:pt x="10942" y="21382"/>
                    <a:pt x="10575" y="21015"/>
                    <a:pt x="10575" y="20548"/>
                  </a:cubicBezTo>
                  <a:cubicBezTo>
                    <a:pt x="10541" y="19948"/>
                    <a:pt x="10074" y="19481"/>
                    <a:pt x="9507" y="19481"/>
                  </a:cubicBezTo>
                  <a:close/>
                  <a:moveTo>
                    <a:pt x="23551" y="20849"/>
                  </a:moveTo>
                  <a:lnTo>
                    <a:pt x="23084" y="21316"/>
                  </a:lnTo>
                  <a:cubicBezTo>
                    <a:pt x="22917" y="21482"/>
                    <a:pt x="22700" y="21566"/>
                    <a:pt x="22483" y="21566"/>
                  </a:cubicBezTo>
                  <a:cubicBezTo>
                    <a:pt x="22266" y="21566"/>
                    <a:pt x="22049" y="21482"/>
                    <a:pt x="21883" y="21316"/>
                  </a:cubicBezTo>
                  <a:cubicBezTo>
                    <a:pt x="21666" y="21115"/>
                    <a:pt x="21391" y="21015"/>
                    <a:pt x="21120" y="21015"/>
                  </a:cubicBezTo>
                  <a:cubicBezTo>
                    <a:pt x="20849" y="21015"/>
                    <a:pt x="20582" y="21115"/>
                    <a:pt x="20382" y="21316"/>
                  </a:cubicBezTo>
                  <a:lnTo>
                    <a:pt x="19915" y="21783"/>
                  </a:lnTo>
                  <a:lnTo>
                    <a:pt x="20081" y="21916"/>
                  </a:lnTo>
                  <a:lnTo>
                    <a:pt x="20515" y="21449"/>
                  </a:lnTo>
                  <a:cubicBezTo>
                    <a:pt x="20682" y="21282"/>
                    <a:pt x="20907" y="21199"/>
                    <a:pt x="21132" y="21199"/>
                  </a:cubicBezTo>
                  <a:cubicBezTo>
                    <a:pt x="21357" y="21199"/>
                    <a:pt x="21582" y="21282"/>
                    <a:pt x="21749" y="21449"/>
                  </a:cubicBezTo>
                  <a:cubicBezTo>
                    <a:pt x="21949" y="21649"/>
                    <a:pt x="22216" y="21783"/>
                    <a:pt x="22483" y="21783"/>
                  </a:cubicBezTo>
                  <a:cubicBezTo>
                    <a:pt x="22750" y="21783"/>
                    <a:pt x="23050" y="21683"/>
                    <a:pt x="23250" y="21482"/>
                  </a:cubicBezTo>
                  <a:lnTo>
                    <a:pt x="23717" y="21015"/>
                  </a:lnTo>
                  <a:lnTo>
                    <a:pt x="23551" y="20849"/>
                  </a:lnTo>
                  <a:close/>
                  <a:moveTo>
                    <a:pt x="39996" y="22049"/>
                  </a:moveTo>
                  <a:lnTo>
                    <a:pt x="39529" y="22516"/>
                  </a:lnTo>
                  <a:cubicBezTo>
                    <a:pt x="39362" y="22683"/>
                    <a:pt x="39145" y="22767"/>
                    <a:pt x="38924" y="22767"/>
                  </a:cubicBezTo>
                  <a:cubicBezTo>
                    <a:pt x="38703" y="22767"/>
                    <a:pt x="38478" y="22683"/>
                    <a:pt x="38294" y="22516"/>
                  </a:cubicBezTo>
                  <a:cubicBezTo>
                    <a:pt x="38094" y="22316"/>
                    <a:pt x="37827" y="22216"/>
                    <a:pt x="37556" y="22216"/>
                  </a:cubicBezTo>
                  <a:cubicBezTo>
                    <a:pt x="37285" y="22216"/>
                    <a:pt x="37010" y="22316"/>
                    <a:pt x="36793" y="22516"/>
                  </a:cubicBezTo>
                  <a:lnTo>
                    <a:pt x="36360" y="22950"/>
                  </a:lnTo>
                  <a:lnTo>
                    <a:pt x="36493" y="23117"/>
                  </a:lnTo>
                  <a:lnTo>
                    <a:pt x="36960" y="22683"/>
                  </a:lnTo>
                  <a:cubicBezTo>
                    <a:pt x="37127" y="22500"/>
                    <a:pt x="37344" y="22408"/>
                    <a:pt x="37561" y="22408"/>
                  </a:cubicBezTo>
                  <a:cubicBezTo>
                    <a:pt x="37777" y="22408"/>
                    <a:pt x="37994" y="22500"/>
                    <a:pt x="38161" y="22683"/>
                  </a:cubicBezTo>
                  <a:cubicBezTo>
                    <a:pt x="38378" y="22883"/>
                    <a:pt x="38653" y="22983"/>
                    <a:pt x="38924" y="22983"/>
                  </a:cubicBezTo>
                  <a:cubicBezTo>
                    <a:pt x="39195" y="22983"/>
                    <a:pt x="39462" y="22883"/>
                    <a:pt x="39662" y="22683"/>
                  </a:cubicBezTo>
                  <a:lnTo>
                    <a:pt x="40162" y="22183"/>
                  </a:lnTo>
                  <a:lnTo>
                    <a:pt x="39996" y="22049"/>
                  </a:lnTo>
                  <a:close/>
                  <a:moveTo>
                    <a:pt x="6438" y="25485"/>
                  </a:moveTo>
                  <a:lnTo>
                    <a:pt x="5971" y="25952"/>
                  </a:lnTo>
                  <a:cubicBezTo>
                    <a:pt x="5805" y="26119"/>
                    <a:pt x="5579" y="26202"/>
                    <a:pt x="5354" y="26202"/>
                  </a:cubicBezTo>
                  <a:cubicBezTo>
                    <a:pt x="5129" y="26202"/>
                    <a:pt x="4904" y="26119"/>
                    <a:pt x="4737" y="25952"/>
                  </a:cubicBezTo>
                  <a:cubicBezTo>
                    <a:pt x="4537" y="25735"/>
                    <a:pt x="4262" y="25627"/>
                    <a:pt x="3987" y="25627"/>
                  </a:cubicBezTo>
                  <a:cubicBezTo>
                    <a:pt x="3711" y="25627"/>
                    <a:pt x="3436" y="25735"/>
                    <a:pt x="3236" y="25952"/>
                  </a:cubicBezTo>
                  <a:lnTo>
                    <a:pt x="2802" y="26386"/>
                  </a:lnTo>
                  <a:lnTo>
                    <a:pt x="2936" y="26553"/>
                  </a:lnTo>
                  <a:lnTo>
                    <a:pt x="3403" y="26086"/>
                  </a:lnTo>
                  <a:cubicBezTo>
                    <a:pt x="3570" y="25919"/>
                    <a:pt x="3786" y="25835"/>
                    <a:pt x="4003" y="25835"/>
                  </a:cubicBezTo>
                  <a:cubicBezTo>
                    <a:pt x="4220" y="25835"/>
                    <a:pt x="4437" y="25919"/>
                    <a:pt x="4604" y="26086"/>
                  </a:cubicBezTo>
                  <a:cubicBezTo>
                    <a:pt x="4804" y="26286"/>
                    <a:pt x="5071" y="26419"/>
                    <a:pt x="5371" y="26419"/>
                  </a:cubicBezTo>
                  <a:cubicBezTo>
                    <a:pt x="5638" y="26419"/>
                    <a:pt x="5905" y="26286"/>
                    <a:pt x="6105" y="26086"/>
                  </a:cubicBezTo>
                  <a:lnTo>
                    <a:pt x="6572" y="25619"/>
                  </a:lnTo>
                  <a:lnTo>
                    <a:pt x="6438" y="25485"/>
                  </a:lnTo>
                  <a:close/>
                  <a:moveTo>
                    <a:pt x="30422" y="26019"/>
                  </a:moveTo>
                  <a:lnTo>
                    <a:pt x="30255" y="26152"/>
                  </a:lnTo>
                  <a:lnTo>
                    <a:pt x="30722" y="26619"/>
                  </a:lnTo>
                  <a:cubicBezTo>
                    <a:pt x="31056" y="26953"/>
                    <a:pt x="31056" y="27520"/>
                    <a:pt x="30722" y="27854"/>
                  </a:cubicBezTo>
                  <a:cubicBezTo>
                    <a:pt x="30322" y="28254"/>
                    <a:pt x="30322" y="28921"/>
                    <a:pt x="30722" y="29355"/>
                  </a:cubicBezTo>
                  <a:lnTo>
                    <a:pt x="31189" y="29788"/>
                  </a:lnTo>
                  <a:lnTo>
                    <a:pt x="31323" y="29655"/>
                  </a:lnTo>
                  <a:lnTo>
                    <a:pt x="30856" y="29221"/>
                  </a:lnTo>
                  <a:cubicBezTo>
                    <a:pt x="30522" y="28854"/>
                    <a:pt x="30522" y="28321"/>
                    <a:pt x="30856" y="27987"/>
                  </a:cubicBezTo>
                  <a:cubicBezTo>
                    <a:pt x="31056" y="27787"/>
                    <a:pt x="31189" y="27520"/>
                    <a:pt x="31189" y="27253"/>
                  </a:cubicBezTo>
                  <a:cubicBezTo>
                    <a:pt x="31189" y="26953"/>
                    <a:pt x="31056" y="26686"/>
                    <a:pt x="30856" y="26486"/>
                  </a:cubicBezTo>
                  <a:lnTo>
                    <a:pt x="30422" y="26019"/>
                  </a:lnTo>
                  <a:close/>
                  <a:moveTo>
                    <a:pt x="17313" y="27120"/>
                  </a:moveTo>
                  <a:lnTo>
                    <a:pt x="17313" y="27754"/>
                  </a:lnTo>
                  <a:cubicBezTo>
                    <a:pt x="17313" y="28221"/>
                    <a:pt x="16912" y="28587"/>
                    <a:pt x="16445" y="28587"/>
                  </a:cubicBezTo>
                  <a:cubicBezTo>
                    <a:pt x="15878" y="28587"/>
                    <a:pt x="15378" y="29088"/>
                    <a:pt x="15378" y="29655"/>
                  </a:cubicBezTo>
                  <a:lnTo>
                    <a:pt x="15378" y="30322"/>
                  </a:lnTo>
                  <a:lnTo>
                    <a:pt x="15612" y="30322"/>
                  </a:lnTo>
                  <a:lnTo>
                    <a:pt x="15612" y="29655"/>
                  </a:lnTo>
                  <a:cubicBezTo>
                    <a:pt x="15578" y="29188"/>
                    <a:pt x="15978" y="28821"/>
                    <a:pt x="16445" y="28821"/>
                  </a:cubicBezTo>
                  <a:cubicBezTo>
                    <a:pt x="17046" y="28821"/>
                    <a:pt x="17513" y="28321"/>
                    <a:pt x="17513" y="27754"/>
                  </a:cubicBezTo>
                  <a:lnTo>
                    <a:pt x="17513" y="27120"/>
                  </a:lnTo>
                  <a:close/>
                  <a:moveTo>
                    <a:pt x="36293" y="31256"/>
                  </a:moveTo>
                  <a:lnTo>
                    <a:pt x="36293" y="31490"/>
                  </a:lnTo>
                  <a:lnTo>
                    <a:pt x="36660" y="31490"/>
                  </a:lnTo>
                  <a:lnTo>
                    <a:pt x="36860" y="31256"/>
                  </a:lnTo>
                  <a:close/>
                  <a:moveTo>
                    <a:pt x="8240" y="30822"/>
                  </a:moveTo>
                  <a:lnTo>
                    <a:pt x="8073" y="30989"/>
                  </a:lnTo>
                  <a:lnTo>
                    <a:pt x="8540" y="31456"/>
                  </a:lnTo>
                  <a:cubicBezTo>
                    <a:pt x="8873" y="31790"/>
                    <a:pt x="8873" y="32323"/>
                    <a:pt x="8540" y="32657"/>
                  </a:cubicBezTo>
                  <a:cubicBezTo>
                    <a:pt x="8140" y="33091"/>
                    <a:pt x="8140" y="33758"/>
                    <a:pt x="8540" y="34191"/>
                  </a:cubicBezTo>
                  <a:lnTo>
                    <a:pt x="9007" y="34625"/>
                  </a:lnTo>
                  <a:lnTo>
                    <a:pt x="9140" y="34458"/>
                  </a:lnTo>
                  <a:lnTo>
                    <a:pt x="8707" y="34025"/>
                  </a:lnTo>
                  <a:cubicBezTo>
                    <a:pt x="8373" y="33691"/>
                    <a:pt x="8373" y="33157"/>
                    <a:pt x="8707" y="32824"/>
                  </a:cubicBezTo>
                  <a:cubicBezTo>
                    <a:pt x="9107" y="32390"/>
                    <a:pt x="9107" y="31723"/>
                    <a:pt x="8707" y="31289"/>
                  </a:cubicBezTo>
                  <a:lnTo>
                    <a:pt x="8240" y="30822"/>
                  </a:lnTo>
                  <a:close/>
                  <a:moveTo>
                    <a:pt x="22183" y="32590"/>
                  </a:moveTo>
                  <a:lnTo>
                    <a:pt x="22183" y="32790"/>
                  </a:lnTo>
                  <a:lnTo>
                    <a:pt x="22850" y="32790"/>
                  </a:lnTo>
                  <a:cubicBezTo>
                    <a:pt x="23317" y="32790"/>
                    <a:pt x="23717" y="33157"/>
                    <a:pt x="23717" y="33658"/>
                  </a:cubicBezTo>
                  <a:cubicBezTo>
                    <a:pt x="23717" y="34225"/>
                    <a:pt x="24184" y="34725"/>
                    <a:pt x="24785" y="34725"/>
                  </a:cubicBezTo>
                  <a:lnTo>
                    <a:pt x="25419" y="34725"/>
                  </a:lnTo>
                  <a:lnTo>
                    <a:pt x="25419" y="34492"/>
                  </a:lnTo>
                  <a:lnTo>
                    <a:pt x="24785" y="34492"/>
                  </a:lnTo>
                  <a:cubicBezTo>
                    <a:pt x="24284" y="34492"/>
                    <a:pt x="23917" y="34125"/>
                    <a:pt x="23917" y="33658"/>
                  </a:cubicBezTo>
                  <a:cubicBezTo>
                    <a:pt x="23917" y="33057"/>
                    <a:pt x="23450" y="32590"/>
                    <a:pt x="22850" y="32590"/>
                  </a:cubicBezTo>
                  <a:close/>
                  <a:moveTo>
                    <a:pt x="1935" y="34892"/>
                  </a:moveTo>
                  <a:lnTo>
                    <a:pt x="1935" y="35559"/>
                  </a:lnTo>
                  <a:cubicBezTo>
                    <a:pt x="1935" y="36026"/>
                    <a:pt x="1568" y="36393"/>
                    <a:pt x="1068" y="36393"/>
                  </a:cubicBezTo>
                  <a:cubicBezTo>
                    <a:pt x="501" y="36393"/>
                    <a:pt x="0" y="36893"/>
                    <a:pt x="0" y="37460"/>
                  </a:cubicBezTo>
                  <a:lnTo>
                    <a:pt x="0" y="38128"/>
                  </a:lnTo>
                  <a:lnTo>
                    <a:pt x="234" y="38128"/>
                  </a:lnTo>
                  <a:lnTo>
                    <a:pt x="234" y="37460"/>
                  </a:lnTo>
                  <a:cubicBezTo>
                    <a:pt x="234" y="36993"/>
                    <a:pt x="601" y="36593"/>
                    <a:pt x="1068" y="36593"/>
                  </a:cubicBezTo>
                  <a:cubicBezTo>
                    <a:pt x="1668" y="36593"/>
                    <a:pt x="2135" y="36126"/>
                    <a:pt x="2135" y="35526"/>
                  </a:cubicBezTo>
                  <a:lnTo>
                    <a:pt x="2135" y="34892"/>
                  </a:lnTo>
                  <a:close/>
                  <a:moveTo>
                    <a:pt x="17313" y="37327"/>
                  </a:moveTo>
                  <a:lnTo>
                    <a:pt x="17313" y="37961"/>
                  </a:lnTo>
                  <a:cubicBezTo>
                    <a:pt x="17313" y="38428"/>
                    <a:pt x="16946" y="38828"/>
                    <a:pt x="16445" y="38828"/>
                  </a:cubicBezTo>
                  <a:cubicBezTo>
                    <a:pt x="15878" y="38828"/>
                    <a:pt x="15378" y="39295"/>
                    <a:pt x="15378" y="39896"/>
                  </a:cubicBezTo>
                  <a:lnTo>
                    <a:pt x="15378" y="40563"/>
                  </a:lnTo>
                  <a:lnTo>
                    <a:pt x="15612" y="40563"/>
                  </a:lnTo>
                  <a:lnTo>
                    <a:pt x="15612" y="39896"/>
                  </a:lnTo>
                  <a:cubicBezTo>
                    <a:pt x="15612" y="39395"/>
                    <a:pt x="15978" y="39028"/>
                    <a:pt x="16445" y="39028"/>
                  </a:cubicBezTo>
                  <a:cubicBezTo>
                    <a:pt x="17046" y="39028"/>
                    <a:pt x="17513" y="38561"/>
                    <a:pt x="17513" y="37961"/>
                  </a:cubicBezTo>
                  <a:lnTo>
                    <a:pt x="17513" y="373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6230256" y="2766917"/>
              <a:ext cx="630100" cy="643823"/>
            </a:xfrm>
            <a:custGeom>
              <a:avLst/>
              <a:gdLst/>
              <a:ahLst/>
              <a:cxnLst/>
              <a:rect l="l" t="t" r="r" b="b"/>
              <a:pathLst>
                <a:path w="24151" h="24677" extrusionOk="0">
                  <a:moveTo>
                    <a:pt x="24134" y="1"/>
                  </a:moveTo>
                  <a:cubicBezTo>
                    <a:pt x="24126" y="1"/>
                    <a:pt x="24118" y="9"/>
                    <a:pt x="24118" y="26"/>
                  </a:cubicBezTo>
                  <a:cubicBezTo>
                    <a:pt x="21582" y="3828"/>
                    <a:pt x="18881" y="7464"/>
                    <a:pt x="15912" y="10967"/>
                  </a:cubicBezTo>
                  <a:cubicBezTo>
                    <a:pt x="13010" y="14403"/>
                    <a:pt x="9807" y="17605"/>
                    <a:pt x="6372" y="20507"/>
                  </a:cubicBezTo>
                  <a:cubicBezTo>
                    <a:pt x="4437" y="22108"/>
                    <a:pt x="2369" y="23643"/>
                    <a:pt x="34" y="24610"/>
                  </a:cubicBezTo>
                  <a:cubicBezTo>
                    <a:pt x="0" y="24610"/>
                    <a:pt x="0" y="24643"/>
                    <a:pt x="34" y="24677"/>
                  </a:cubicBezTo>
                  <a:cubicBezTo>
                    <a:pt x="1068" y="24276"/>
                    <a:pt x="2069" y="23809"/>
                    <a:pt x="3036" y="23276"/>
                  </a:cubicBezTo>
                  <a:cubicBezTo>
                    <a:pt x="4003" y="22709"/>
                    <a:pt x="4937" y="22108"/>
                    <a:pt x="5838" y="21441"/>
                  </a:cubicBezTo>
                  <a:cubicBezTo>
                    <a:pt x="7606" y="20073"/>
                    <a:pt x="9307" y="18572"/>
                    <a:pt x="10908" y="16971"/>
                  </a:cubicBezTo>
                  <a:cubicBezTo>
                    <a:pt x="14211" y="13769"/>
                    <a:pt x="17246" y="10266"/>
                    <a:pt x="19948" y="6564"/>
                  </a:cubicBezTo>
                  <a:cubicBezTo>
                    <a:pt x="21282" y="5396"/>
                    <a:pt x="22450" y="4095"/>
                    <a:pt x="23851" y="3028"/>
                  </a:cubicBezTo>
                  <a:cubicBezTo>
                    <a:pt x="23917" y="2961"/>
                    <a:pt x="23884" y="2928"/>
                    <a:pt x="23851" y="2928"/>
                  </a:cubicBezTo>
                  <a:cubicBezTo>
                    <a:pt x="22750" y="3728"/>
                    <a:pt x="21683" y="4629"/>
                    <a:pt x="20682" y="5563"/>
                  </a:cubicBezTo>
                  <a:cubicBezTo>
                    <a:pt x="21949" y="3795"/>
                    <a:pt x="23084" y="1927"/>
                    <a:pt x="24151" y="26"/>
                  </a:cubicBezTo>
                  <a:cubicBezTo>
                    <a:pt x="24151" y="9"/>
                    <a:pt x="24143" y="1"/>
                    <a:pt x="24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5782072" y="2544795"/>
              <a:ext cx="748470" cy="304079"/>
            </a:xfrm>
            <a:custGeom>
              <a:avLst/>
              <a:gdLst/>
              <a:ahLst/>
              <a:cxnLst/>
              <a:rect l="l" t="t" r="r" b="b"/>
              <a:pathLst>
                <a:path w="28688" h="11655" extrusionOk="0">
                  <a:moveTo>
                    <a:pt x="28654" y="0"/>
                  </a:moveTo>
                  <a:cubicBezTo>
                    <a:pt x="27453" y="767"/>
                    <a:pt x="26286" y="1568"/>
                    <a:pt x="25085" y="2369"/>
                  </a:cubicBezTo>
                  <a:lnTo>
                    <a:pt x="25218" y="2235"/>
                  </a:lnTo>
                  <a:cubicBezTo>
                    <a:pt x="25685" y="1701"/>
                    <a:pt x="26119" y="1168"/>
                    <a:pt x="26586" y="667"/>
                  </a:cubicBezTo>
                  <a:cubicBezTo>
                    <a:pt x="26586" y="644"/>
                    <a:pt x="26569" y="620"/>
                    <a:pt x="26548" y="620"/>
                  </a:cubicBezTo>
                  <a:cubicBezTo>
                    <a:pt x="26539" y="620"/>
                    <a:pt x="26529" y="624"/>
                    <a:pt x="26519" y="634"/>
                  </a:cubicBezTo>
                  <a:cubicBezTo>
                    <a:pt x="26052" y="1134"/>
                    <a:pt x="25552" y="1601"/>
                    <a:pt x="25085" y="2068"/>
                  </a:cubicBezTo>
                  <a:cubicBezTo>
                    <a:pt x="24818" y="2335"/>
                    <a:pt x="24551" y="2602"/>
                    <a:pt x="24318" y="2902"/>
                  </a:cubicBezTo>
                  <a:lnTo>
                    <a:pt x="21716" y="4704"/>
                  </a:lnTo>
                  <a:cubicBezTo>
                    <a:pt x="19481" y="6271"/>
                    <a:pt x="17279" y="7839"/>
                    <a:pt x="15045" y="9407"/>
                  </a:cubicBezTo>
                  <a:cubicBezTo>
                    <a:pt x="14211" y="10041"/>
                    <a:pt x="13277" y="10608"/>
                    <a:pt x="12309" y="11075"/>
                  </a:cubicBezTo>
                  <a:cubicBezTo>
                    <a:pt x="11976" y="11214"/>
                    <a:pt x="11619" y="11283"/>
                    <a:pt x="11258" y="11283"/>
                  </a:cubicBezTo>
                  <a:cubicBezTo>
                    <a:pt x="11186" y="11283"/>
                    <a:pt x="11114" y="11281"/>
                    <a:pt x="11042" y="11275"/>
                  </a:cubicBezTo>
                  <a:cubicBezTo>
                    <a:pt x="10578" y="11176"/>
                    <a:pt x="518" y="6771"/>
                    <a:pt x="336" y="6771"/>
                  </a:cubicBezTo>
                  <a:cubicBezTo>
                    <a:pt x="335" y="6771"/>
                    <a:pt x="334" y="6771"/>
                    <a:pt x="334" y="6772"/>
                  </a:cubicBezTo>
                  <a:cubicBezTo>
                    <a:pt x="334" y="6839"/>
                    <a:pt x="67" y="7472"/>
                    <a:pt x="0" y="7606"/>
                  </a:cubicBezTo>
                  <a:cubicBezTo>
                    <a:pt x="0" y="7639"/>
                    <a:pt x="67" y="7639"/>
                    <a:pt x="67" y="7639"/>
                  </a:cubicBezTo>
                  <a:cubicBezTo>
                    <a:pt x="201" y="7439"/>
                    <a:pt x="301" y="7205"/>
                    <a:pt x="367" y="6972"/>
                  </a:cubicBezTo>
                  <a:cubicBezTo>
                    <a:pt x="2035" y="7939"/>
                    <a:pt x="9007" y="11308"/>
                    <a:pt x="11275" y="11642"/>
                  </a:cubicBezTo>
                  <a:cubicBezTo>
                    <a:pt x="11330" y="11650"/>
                    <a:pt x="11387" y="11655"/>
                    <a:pt x="11448" y="11655"/>
                  </a:cubicBezTo>
                  <a:cubicBezTo>
                    <a:pt x="13045" y="11655"/>
                    <a:pt x="16568" y="8768"/>
                    <a:pt x="18047" y="7739"/>
                  </a:cubicBezTo>
                  <a:cubicBezTo>
                    <a:pt x="20348" y="6171"/>
                    <a:pt x="22617" y="4570"/>
                    <a:pt x="24885" y="2936"/>
                  </a:cubicBezTo>
                  <a:cubicBezTo>
                    <a:pt x="26152" y="2002"/>
                    <a:pt x="27453" y="1034"/>
                    <a:pt x="28688" y="34"/>
                  </a:cubicBezTo>
                  <a:cubicBezTo>
                    <a:pt x="28688" y="34"/>
                    <a:pt x="28688" y="0"/>
                    <a:pt x="28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5696787" y="2809259"/>
              <a:ext cx="208903" cy="522661"/>
            </a:xfrm>
            <a:custGeom>
              <a:avLst/>
              <a:gdLst/>
              <a:ahLst/>
              <a:cxnLst/>
              <a:rect l="l" t="t" r="r" b="b"/>
              <a:pathLst>
                <a:path w="8007" h="20033" extrusionOk="0">
                  <a:moveTo>
                    <a:pt x="7953" y="1"/>
                  </a:moveTo>
                  <a:cubicBezTo>
                    <a:pt x="7936" y="1"/>
                    <a:pt x="7919" y="12"/>
                    <a:pt x="7906" y="37"/>
                  </a:cubicBezTo>
                  <a:cubicBezTo>
                    <a:pt x="6672" y="2539"/>
                    <a:pt x="5638" y="5174"/>
                    <a:pt x="4604" y="7776"/>
                  </a:cubicBezTo>
                  <a:cubicBezTo>
                    <a:pt x="3570" y="10378"/>
                    <a:pt x="2569" y="12913"/>
                    <a:pt x="1602" y="15482"/>
                  </a:cubicBezTo>
                  <a:cubicBezTo>
                    <a:pt x="1035" y="16983"/>
                    <a:pt x="501" y="18484"/>
                    <a:pt x="0" y="19985"/>
                  </a:cubicBezTo>
                  <a:cubicBezTo>
                    <a:pt x="0" y="20008"/>
                    <a:pt x="17" y="20032"/>
                    <a:pt x="39" y="20032"/>
                  </a:cubicBezTo>
                  <a:cubicBezTo>
                    <a:pt x="48" y="20032"/>
                    <a:pt x="57" y="20028"/>
                    <a:pt x="67" y="20018"/>
                  </a:cubicBezTo>
                  <a:cubicBezTo>
                    <a:pt x="1268" y="17483"/>
                    <a:pt x="2302" y="14881"/>
                    <a:pt x="3336" y="12279"/>
                  </a:cubicBezTo>
                  <a:cubicBezTo>
                    <a:pt x="4404" y="9677"/>
                    <a:pt x="5438" y="7142"/>
                    <a:pt x="6405" y="4574"/>
                  </a:cubicBezTo>
                  <a:cubicBezTo>
                    <a:pt x="6972" y="3073"/>
                    <a:pt x="7539" y="1572"/>
                    <a:pt x="8006" y="71"/>
                  </a:cubicBezTo>
                  <a:cubicBezTo>
                    <a:pt x="8006" y="29"/>
                    <a:pt x="7981" y="1"/>
                    <a:pt x="79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5172084" y="2246388"/>
              <a:ext cx="544968" cy="492031"/>
            </a:xfrm>
            <a:custGeom>
              <a:avLst/>
              <a:gdLst/>
              <a:ahLst/>
              <a:cxnLst/>
              <a:rect l="l" t="t" r="r" b="b"/>
              <a:pathLst>
                <a:path w="20888" h="18859" extrusionOk="0">
                  <a:moveTo>
                    <a:pt x="2150" y="0"/>
                  </a:moveTo>
                  <a:cubicBezTo>
                    <a:pt x="1430" y="0"/>
                    <a:pt x="857" y="484"/>
                    <a:pt x="599" y="1698"/>
                  </a:cubicBezTo>
                  <a:cubicBezTo>
                    <a:pt x="1" y="4686"/>
                    <a:pt x="5277" y="9930"/>
                    <a:pt x="3586" y="9930"/>
                  </a:cubicBezTo>
                  <a:cubicBezTo>
                    <a:pt x="3484" y="9930"/>
                    <a:pt x="3356" y="9910"/>
                    <a:pt x="3200" y="9870"/>
                  </a:cubicBezTo>
                  <a:lnTo>
                    <a:pt x="3200" y="9870"/>
                  </a:lnTo>
                  <a:cubicBezTo>
                    <a:pt x="3201" y="9871"/>
                    <a:pt x="15985" y="18858"/>
                    <a:pt x="19639" y="18858"/>
                  </a:cubicBezTo>
                  <a:cubicBezTo>
                    <a:pt x="20542" y="18858"/>
                    <a:pt x="20888" y="18310"/>
                    <a:pt x="20346" y="16942"/>
                  </a:cubicBezTo>
                  <a:cubicBezTo>
                    <a:pt x="17577" y="10037"/>
                    <a:pt x="12774" y="10838"/>
                    <a:pt x="6002" y="2665"/>
                  </a:cubicBezTo>
                  <a:cubicBezTo>
                    <a:pt x="4796" y="1214"/>
                    <a:pt x="3289" y="0"/>
                    <a:pt x="215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6475675" y="3755326"/>
              <a:ext cx="139268" cy="410787"/>
            </a:xfrm>
            <a:custGeom>
              <a:avLst/>
              <a:gdLst/>
              <a:ahLst/>
              <a:cxnLst/>
              <a:rect l="l" t="t" r="r" b="b"/>
              <a:pathLst>
                <a:path w="5338" h="15745" extrusionOk="0">
                  <a:moveTo>
                    <a:pt x="2869" y="0"/>
                  </a:moveTo>
                  <a:lnTo>
                    <a:pt x="0" y="534"/>
                  </a:lnTo>
                  <a:lnTo>
                    <a:pt x="3236" y="15745"/>
                  </a:lnTo>
                  <a:lnTo>
                    <a:pt x="5337" y="1534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6446951" y="3651752"/>
              <a:ext cx="103577" cy="117509"/>
            </a:xfrm>
            <a:custGeom>
              <a:avLst/>
              <a:gdLst/>
              <a:ahLst/>
              <a:cxnLst/>
              <a:rect l="l" t="t" r="r" b="b"/>
              <a:pathLst>
                <a:path w="3970" h="4504" extrusionOk="0">
                  <a:moveTo>
                    <a:pt x="3636" y="1"/>
                  </a:moveTo>
                  <a:lnTo>
                    <a:pt x="0" y="668"/>
                  </a:lnTo>
                  <a:lnTo>
                    <a:pt x="1101" y="4504"/>
                  </a:lnTo>
                  <a:lnTo>
                    <a:pt x="3970" y="397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6380816" y="3509385"/>
              <a:ext cx="189753" cy="159801"/>
            </a:xfrm>
            <a:custGeom>
              <a:avLst/>
              <a:gdLst/>
              <a:ahLst/>
              <a:cxnLst/>
              <a:rect l="l" t="t" r="r" b="b"/>
              <a:pathLst>
                <a:path w="7273" h="6125" extrusionOk="0">
                  <a:moveTo>
                    <a:pt x="5584" y="1"/>
                  </a:moveTo>
                  <a:cubicBezTo>
                    <a:pt x="5043" y="1"/>
                    <a:pt x="4315" y="99"/>
                    <a:pt x="3336" y="287"/>
                  </a:cubicBezTo>
                  <a:cubicBezTo>
                    <a:pt x="734" y="788"/>
                    <a:pt x="0" y="1188"/>
                    <a:pt x="100" y="2155"/>
                  </a:cubicBezTo>
                  <a:cubicBezTo>
                    <a:pt x="167" y="3123"/>
                    <a:pt x="2535" y="6125"/>
                    <a:pt x="2535" y="6125"/>
                  </a:cubicBezTo>
                  <a:lnTo>
                    <a:pt x="6171" y="5458"/>
                  </a:lnTo>
                  <a:cubicBezTo>
                    <a:pt x="6171" y="5458"/>
                    <a:pt x="7272" y="1788"/>
                    <a:pt x="7005" y="854"/>
                  </a:cubicBezTo>
                  <a:cubicBezTo>
                    <a:pt x="6860" y="272"/>
                    <a:pt x="6480" y="1"/>
                    <a:pt x="5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6682796" y="3770979"/>
              <a:ext cx="83566" cy="408204"/>
            </a:xfrm>
            <a:custGeom>
              <a:avLst/>
              <a:gdLst/>
              <a:ahLst/>
              <a:cxnLst/>
              <a:rect l="l" t="t" r="r" b="b"/>
              <a:pathLst>
                <a:path w="3203" h="15646" extrusionOk="0">
                  <a:moveTo>
                    <a:pt x="1101" y="1"/>
                  </a:moveTo>
                  <a:lnTo>
                    <a:pt x="0" y="15512"/>
                  </a:lnTo>
                  <a:lnTo>
                    <a:pt x="1368" y="15645"/>
                  </a:lnTo>
                  <a:lnTo>
                    <a:pt x="3202" y="20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6710633" y="3667432"/>
              <a:ext cx="75739" cy="108795"/>
            </a:xfrm>
            <a:custGeom>
              <a:avLst/>
              <a:gdLst/>
              <a:ahLst/>
              <a:cxnLst/>
              <a:rect l="l" t="t" r="r" b="b"/>
              <a:pathLst>
                <a:path w="2903" h="4170" extrusionOk="0">
                  <a:moveTo>
                    <a:pt x="1" y="0"/>
                  </a:moveTo>
                  <a:lnTo>
                    <a:pt x="34" y="3970"/>
                  </a:lnTo>
                  <a:lnTo>
                    <a:pt x="2135" y="4170"/>
                  </a:lnTo>
                  <a:lnTo>
                    <a:pt x="2903" y="2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6701058" y="3553423"/>
              <a:ext cx="114900" cy="120979"/>
            </a:xfrm>
            <a:custGeom>
              <a:avLst/>
              <a:gdLst/>
              <a:ahLst/>
              <a:cxnLst/>
              <a:rect l="l" t="t" r="r" b="b"/>
              <a:pathLst>
                <a:path w="4404" h="4637" extrusionOk="0">
                  <a:moveTo>
                    <a:pt x="4404" y="0"/>
                  </a:moveTo>
                  <a:lnTo>
                    <a:pt x="1" y="334"/>
                  </a:lnTo>
                  <a:lnTo>
                    <a:pt x="368" y="4370"/>
                  </a:lnTo>
                  <a:lnTo>
                    <a:pt x="3270" y="4637"/>
                  </a:lnTo>
                  <a:lnTo>
                    <a:pt x="44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6596624" y="3659579"/>
              <a:ext cx="55728" cy="405595"/>
            </a:xfrm>
            <a:custGeom>
              <a:avLst/>
              <a:gdLst/>
              <a:ahLst/>
              <a:cxnLst/>
              <a:rect l="l" t="t" r="r" b="b"/>
              <a:pathLst>
                <a:path w="2136" h="15546" extrusionOk="0">
                  <a:moveTo>
                    <a:pt x="1" y="1"/>
                  </a:moveTo>
                  <a:lnTo>
                    <a:pt x="368" y="15545"/>
                  </a:lnTo>
                  <a:lnTo>
                    <a:pt x="1735" y="15545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6586188" y="3556893"/>
              <a:ext cx="75739" cy="102716"/>
            </a:xfrm>
            <a:custGeom>
              <a:avLst/>
              <a:gdLst/>
              <a:ahLst/>
              <a:cxnLst/>
              <a:rect l="l" t="t" r="r" b="b"/>
              <a:pathLst>
                <a:path w="2903" h="3937" extrusionOk="0">
                  <a:moveTo>
                    <a:pt x="0" y="1"/>
                  </a:moveTo>
                  <a:lnTo>
                    <a:pt x="401" y="3937"/>
                  </a:lnTo>
                  <a:lnTo>
                    <a:pt x="2536" y="3937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6580084" y="3444632"/>
              <a:ext cx="87949" cy="112291"/>
            </a:xfrm>
            <a:custGeom>
              <a:avLst/>
              <a:gdLst/>
              <a:ahLst/>
              <a:cxnLst/>
              <a:rect l="l" t="t" r="r" b="b"/>
              <a:pathLst>
                <a:path w="3371" h="4304" extrusionOk="0">
                  <a:moveTo>
                    <a:pt x="1669" y="1"/>
                  </a:moveTo>
                  <a:cubicBezTo>
                    <a:pt x="601" y="1"/>
                    <a:pt x="1" y="2002"/>
                    <a:pt x="234" y="4304"/>
                  </a:cubicBezTo>
                  <a:lnTo>
                    <a:pt x="3137" y="4304"/>
                  </a:lnTo>
                  <a:cubicBezTo>
                    <a:pt x="3370" y="2002"/>
                    <a:pt x="2770" y="1"/>
                    <a:pt x="1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6486111" y="3876275"/>
              <a:ext cx="282007" cy="379479"/>
            </a:xfrm>
            <a:custGeom>
              <a:avLst/>
              <a:gdLst/>
              <a:ahLst/>
              <a:cxnLst/>
              <a:rect l="l" t="t" r="r" b="b"/>
              <a:pathLst>
                <a:path w="10809" h="14545" extrusionOk="0">
                  <a:moveTo>
                    <a:pt x="0" y="1"/>
                  </a:moveTo>
                  <a:lnTo>
                    <a:pt x="0" y="14545"/>
                  </a:lnTo>
                  <a:lnTo>
                    <a:pt x="10808" y="14545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6772412" y="3862969"/>
              <a:ext cx="376870" cy="342562"/>
            </a:xfrm>
            <a:custGeom>
              <a:avLst/>
              <a:gdLst/>
              <a:ahLst/>
              <a:cxnLst/>
              <a:rect l="l" t="t" r="r" b="b"/>
              <a:pathLst>
                <a:path w="14445" h="13130" extrusionOk="0">
                  <a:moveTo>
                    <a:pt x="7229" y="1"/>
                  </a:moveTo>
                  <a:cubicBezTo>
                    <a:pt x="4247" y="1"/>
                    <a:pt x="1549" y="2047"/>
                    <a:pt x="835" y="5047"/>
                  </a:cubicBezTo>
                  <a:cubicBezTo>
                    <a:pt x="1" y="8583"/>
                    <a:pt x="2202" y="12119"/>
                    <a:pt x="5705" y="12953"/>
                  </a:cubicBezTo>
                  <a:cubicBezTo>
                    <a:pt x="6211" y="13072"/>
                    <a:pt x="6717" y="13130"/>
                    <a:pt x="7214" y="13130"/>
                  </a:cubicBezTo>
                  <a:cubicBezTo>
                    <a:pt x="10189" y="13130"/>
                    <a:pt x="12863" y="11084"/>
                    <a:pt x="13577" y="8083"/>
                  </a:cubicBezTo>
                  <a:cubicBezTo>
                    <a:pt x="14445" y="4547"/>
                    <a:pt x="12243" y="1045"/>
                    <a:pt x="8740" y="177"/>
                  </a:cubicBezTo>
                  <a:cubicBezTo>
                    <a:pt x="8234" y="58"/>
                    <a:pt x="7728" y="1"/>
                    <a:pt x="722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6782874" y="3901529"/>
              <a:ext cx="311593" cy="266640"/>
            </a:xfrm>
            <a:custGeom>
              <a:avLst/>
              <a:gdLst/>
              <a:ahLst/>
              <a:cxnLst/>
              <a:rect l="l" t="t" r="r" b="b"/>
              <a:pathLst>
                <a:path w="11943" h="10220" extrusionOk="0">
                  <a:moveTo>
                    <a:pt x="6838" y="0"/>
                  </a:moveTo>
                  <a:cubicBezTo>
                    <a:pt x="2268" y="0"/>
                    <a:pt x="0" y="5504"/>
                    <a:pt x="3202" y="8706"/>
                  </a:cubicBezTo>
                  <a:cubicBezTo>
                    <a:pt x="4249" y="9753"/>
                    <a:pt x="5532" y="10220"/>
                    <a:pt x="6790" y="10220"/>
                  </a:cubicBezTo>
                  <a:cubicBezTo>
                    <a:pt x="9422" y="10220"/>
                    <a:pt x="11942" y="8174"/>
                    <a:pt x="11942" y="5104"/>
                  </a:cubicBezTo>
                  <a:cubicBezTo>
                    <a:pt x="11942" y="2302"/>
                    <a:pt x="9640" y="0"/>
                    <a:pt x="6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6786343" y="4194796"/>
              <a:ext cx="345536" cy="60946"/>
            </a:xfrm>
            <a:custGeom>
              <a:avLst/>
              <a:gdLst/>
              <a:ahLst/>
              <a:cxnLst/>
              <a:rect l="l" t="t" r="r" b="b"/>
              <a:pathLst>
                <a:path w="13244" h="2336" extrusionOk="0">
                  <a:moveTo>
                    <a:pt x="1" y="1"/>
                  </a:moveTo>
                  <a:lnTo>
                    <a:pt x="1" y="2336"/>
                  </a:lnTo>
                  <a:lnTo>
                    <a:pt x="13243" y="2336"/>
                  </a:lnTo>
                  <a:lnTo>
                    <a:pt x="1324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6924720" y="3998998"/>
              <a:ext cx="169742" cy="168854"/>
            </a:xfrm>
            <a:custGeom>
              <a:avLst/>
              <a:gdLst/>
              <a:ahLst/>
              <a:cxnLst/>
              <a:rect l="l" t="t" r="r" b="b"/>
              <a:pathLst>
                <a:path w="6506" h="6472" extrusionOk="0">
                  <a:moveTo>
                    <a:pt x="6305" y="0"/>
                  </a:moveTo>
                  <a:lnTo>
                    <a:pt x="0" y="6305"/>
                  </a:lnTo>
                  <a:cubicBezTo>
                    <a:pt x="467" y="6405"/>
                    <a:pt x="901" y="6471"/>
                    <a:pt x="1368" y="6471"/>
                  </a:cubicBezTo>
                  <a:cubicBezTo>
                    <a:pt x="2002" y="6471"/>
                    <a:pt x="2636" y="6371"/>
                    <a:pt x="3236" y="6138"/>
                  </a:cubicBezTo>
                  <a:lnTo>
                    <a:pt x="6138" y="3202"/>
                  </a:lnTo>
                  <a:cubicBezTo>
                    <a:pt x="6372" y="2635"/>
                    <a:pt x="6505" y="2002"/>
                    <a:pt x="6505" y="1368"/>
                  </a:cubicBezTo>
                  <a:cubicBezTo>
                    <a:pt x="6472" y="901"/>
                    <a:pt x="6405" y="467"/>
                    <a:pt x="63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6824642" y="3901816"/>
              <a:ext cx="172351" cy="169428"/>
            </a:xfrm>
            <a:custGeom>
              <a:avLst/>
              <a:gdLst/>
              <a:ahLst/>
              <a:cxnLst/>
              <a:rect l="l" t="t" r="r" b="b"/>
              <a:pathLst>
                <a:path w="6606" h="6494" extrusionOk="0">
                  <a:moveTo>
                    <a:pt x="5232" y="0"/>
                  </a:moveTo>
                  <a:cubicBezTo>
                    <a:pt x="4613" y="0"/>
                    <a:pt x="3997" y="112"/>
                    <a:pt x="3403" y="323"/>
                  </a:cubicBezTo>
                  <a:lnTo>
                    <a:pt x="467" y="3292"/>
                  </a:lnTo>
                  <a:cubicBezTo>
                    <a:pt x="67" y="4292"/>
                    <a:pt x="0" y="5426"/>
                    <a:pt x="301" y="6494"/>
                  </a:cubicBezTo>
                  <a:lnTo>
                    <a:pt x="6605" y="189"/>
                  </a:lnTo>
                  <a:cubicBezTo>
                    <a:pt x="6151" y="62"/>
                    <a:pt x="5691" y="0"/>
                    <a:pt x="523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6853366" y="3927618"/>
              <a:ext cx="204546" cy="203685"/>
            </a:xfrm>
            <a:custGeom>
              <a:avLst/>
              <a:gdLst/>
              <a:ahLst/>
              <a:cxnLst/>
              <a:rect l="l" t="t" r="r" b="b"/>
              <a:pathLst>
                <a:path w="7840" h="7807" extrusionOk="0">
                  <a:moveTo>
                    <a:pt x="7139" y="1"/>
                  </a:moveTo>
                  <a:lnTo>
                    <a:pt x="0" y="7139"/>
                  </a:lnTo>
                  <a:cubicBezTo>
                    <a:pt x="200" y="7373"/>
                    <a:pt x="400" y="7606"/>
                    <a:pt x="601" y="7806"/>
                  </a:cubicBezTo>
                  <a:lnTo>
                    <a:pt x="7839" y="601"/>
                  </a:lnTo>
                  <a:cubicBezTo>
                    <a:pt x="7606" y="368"/>
                    <a:pt x="7405" y="168"/>
                    <a:pt x="713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6886421" y="3959838"/>
              <a:ext cx="190614" cy="191475"/>
            </a:xfrm>
            <a:custGeom>
              <a:avLst/>
              <a:gdLst/>
              <a:ahLst/>
              <a:cxnLst/>
              <a:rect l="l" t="t" r="r" b="b"/>
              <a:pathLst>
                <a:path w="7306" h="7339" extrusionOk="0">
                  <a:moveTo>
                    <a:pt x="7072" y="0"/>
                  </a:moveTo>
                  <a:lnTo>
                    <a:pt x="1" y="7105"/>
                  </a:lnTo>
                  <a:cubicBezTo>
                    <a:pt x="134" y="7172"/>
                    <a:pt x="268" y="7272"/>
                    <a:pt x="401" y="7339"/>
                  </a:cubicBezTo>
                  <a:lnTo>
                    <a:pt x="7306" y="400"/>
                  </a:lnTo>
                  <a:cubicBezTo>
                    <a:pt x="7239" y="267"/>
                    <a:pt x="7172" y="134"/>
                    <a:pt x="707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5977870" y="4237451"/>
              <a:ext cx="373400" cy="70495"/>
            </a:xfrm>
            <a:custGeom>
              <a:avLst/>
              <a:gdLst/>
              <a:ahLst/>
              <a:cxnLst/>
              <a:rect l="l" t="t" r="r" b="b"/>
              <a:pathLst>
                <a:path w="14312" h="2702" extrusionOk="0">
                  <a:moveTo>
                    <a:pt x="14311" y="0"/>
                  </a:moveTo>
                  <a:lnTo>
                    <a:pt x="1" y="234"/>
                  </a:lnTo>
                  <a:lnTo>
                    <a:pt x="1" y="2202"/>
                  </a:lnTo>
                  <a:lnTo>
                    <a:pt x="14311" y="2702"/>
                  </a:lnTo>
                  <a:lnTo>
                    <a:pt x="1431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6351231" y="4228738"/>
              <a:ext cx="95750" cy="88784"/>
            </a:xfrm>
            <a:custGeom>
              <a:avLst/>
              <a:gdLst/>
              <a:ahLst/>
              <a:cxnLst/>
              <a:rect l="l" t="t" r="r" b="b"/>
              <a:pathLst>
                <a:path w="3670" h="3403" extrusionOk="0">
                  <a:moveTo>
                    <a:pt x="3669" y="0"/>
                  </a:moveTo>
                  <a:lnTo>
                    <a:pt x="0" y="334"/>
                  </a:lnTo>
                  <a:lnTo>
                    <a:pt x="0" y="3036"/>
                  </a:lnTo>
                  <a:lnTo>
                    <a:pt x="3636" y="3403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6446064" y="4198996"/>
              <a:ext cx="167133" cy="150800"/>
            </a:xfrm>
            <a:custGeom>
              <a:avLst/>
              <a:gdLst/>
              <a:ahLst/>
              <a:cxnLst/>
              <a:rect l="l" t="t" r="r" b="b"/>
              <a:pathLst>
                <a:path w="6406" h="5780" extrusionOk="0">
                  <a:moveTo>
                    <a:pt x="3926" y="1"/>
                  </a:moveTo>
                  <a:cubicBezTo>
                    <a:pt x="2930" y="1"/>
                    <a:pt x="34" y="1140"/>
                    <a:pt x="34" y="1140"/>
                  </a:cubicBezTo>
                  <a:lnTo>
                    <a:pt x="1" y="4543"/>
                  </a:lnTo>
                  <a:cubicBezTo>
                    <a:pt x="1" y="4543"/>
                    <a:pt x="2950" y="5780"/>
                    <a:pt x="3932" y="5780"/>
                  </a:cubicBezTo>
                  <a:cubicBezTo>
                    <a:pt x="3957" y="5780"/>
                    <a:pt x="3981" y="5779"/>
                    <a:pt x="4004" y="5777"/>
                  </a:cubicBezTo>
                  <a:cubicBezTo>
                    <a:pt x="4904" y="5677"/>
                    <a:pt x="6372" y="5377"/>
                    <a:pt x="6372" y="2908"/>
                  </a:cubicBezTo>
                  <a:cubicBezTo>
                    <a:pt x="6406" y="473"/>
                    <a:pt x="4938" y="73"/>
                    <a:pt x="4037" y="6"/>
                  </a:cubicBezTo>
                  <a:cubicBezTo>
                    <a:pt x="4003" y="2"/>
                    <a:pt x="3966" y="1"/>
                    <a:pt x="39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5668950" y="4321849"/>
              <a:ext cx="1399442" cy="207155"/>
            </a:xfrm>
            <a:custGeom>
              <a:avLst/>
              <a:gdLst/>
              <a:ahLst/>
              <a:cxnLst/>
              <a:rect l="l" t="t" r="r" b="b"/>
              <a:pathLst>
                <a:path w="53639" h="7940" extrusionOk="0">
                  <a:moveTo>
                    <a:pt x="3970" y="1"/>
                  </a:moveTo>
                  <a:cubicBezTo>
                    <a:pt x="1768" y="1"/>
                    <a:pt x="0" y="1769"/>
                    <a:pt x="0" y="3970"/>
                  </a:cubicBezTo>
                  <a:cubicBezTo>
                    <a:pt x="0" y="6172"/>
                    <a:pt x="1768" y="7940"/>
                    <a:pt x="3970" y="7940"/>
                  </a:cubicBezTo>
                  <a:lnTo>
                    <a:pt x="49669" y="7940"/>
                  </a:lnTo>
                  <a:cubicBezTo>
                    <a:pt x="51870" y="7940"/>
                    <a:pt x="53638" y="6172"/>
                    <a:pt x="53638" y="3970"/>
                  </a:cubicBezTo>
                  <a:cubicBezTo>
                    <a:pt x="53638" y="1769"/>
                    <a:pt x="51870" y="1"/>
                    <a:pt x="49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5668063" y="4317492"/>
              <a:ext cx="1401190" cy="215869"/>
            </a:xfrm>
            <a:custGeom>
              <a:avLst/>
              <a:gdLst/>
              <a:ahLst/>
              <a:cxnLst/>
              <a:rect l="l" t="t" r="r" b="b"/>
              <a:pathLst>
                <a:path w="53706" h="8274" extrusionOk="0">
                  <a:moveTo>
                    <a:pt x="49703" y="301"/>
                  </a:moveTo>
                  <a:cubicBezTo>
                    <a:pt x="51771" y="368"/>
                    <a:pt x="53405" y="2069"/>
                    <a:pt x="53405" y="4137"/>
                  </a:cubicBezTo>
                  <a:cubicBezTo>
                    <a:pt x="53405" y="6205"/>
                    <a:pt x="51771" y="7907"/>
                    <a:pt x="49703" y="7973"/>
                  </a:cubicBezTo>
                  <a:lnTo>
                    <a:pt x="4037" y="7973"/>
                  </a:lnTo>
                  <a:cubicBezTo>
                    <a:pt x="1969" y="7907"/>
                    <a:pt x="334" y="6205"/>
                    <a:pt x="334" y="4137"/>
                  </a:cubicBezTo>
                  <a:cubicBezTo>
                    <a:pt x="334" y="2069"/>
                    <a:pt x="1969" y="368"/>
                    <a:pt x="4037" y="301"/>
                  </a:cubicBezTo>
                  <a:close/>
                  <a:moveTo>
                    <a:pt x="4037" y="1"/>
                  </a:moveTo>
                  <a:cubicBezTo>
                    <a:pt x="1802" y="68"/>
                    <a:pt x="1" y="1902"/>
                    <a:pt x="1" y="4137"/>
                  </a:cubicBezTo>
                  <a:cubicBezTo>
                    <a:pt x="1" y="6372"/>
                    <a:pt x="1802" y="8207"/>
                    <a:pt x="4037" y="8274"/>
                  </a:cubicBezTo>
                  <a:lnTo>
                    <a:pt x="49703" y="8274"/>
                  </a:lnTo>
                  <a:cubicBezTo>
                    <a:pt x="51938" y="8207"/>
                    <a:pt x="53706" y="6372"/>
                    <a:pt x="53706" y="4137"/>
                  </a:cubicBezTo>
                  <a:cubicBezTo>
                    <a:pt x="53706" y="1902"/>
                    <a:pt x="51938" y="68"/>
                    <a:pt x="49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5673281" y="909508"/>
              <a:ext cx="248064" cy="220956"/>
            </a:xfrm>
            <a:custGeom>
              <a:avLst/>
              <a:gdLst/>
              <a:ahLst/>
              <a:cxnLst/>
              <a:rect l="l" t="t" r="r" b="b"/>
              <a:pathLst>
                <a:path w="9508" h="8469" extrusionOk="0">
                  <a:moveTo>
                    <a:pt x="4711" y="1"/>
                  </a:moveTo>
                  <a:cubicBezTo>
                    <a:pt x="4161" y="1"/>
                    <a:pt x="3604" y="109"/>
                    <a:pt x="3070" y="337"/>
                  </a:cubicBezTo>
                  <a:cubicBezTo>
                    <a:pt x="1035" y="1204"/>
                    <a:pt x="1" y="3472"/>
                    <a:pt x="701" y="5574"/>
                  </a:cubicBezTo>
                  <a:cubicBezTo>
                    <a:pt x="1262" y="7339"/>
                    <a:pt x="2905" y="8469"/>
                    <a:pt x="4701" y="8469"/>
                  </a:cubicBezTo>
                  <a:cubicBezTo>
                    <a:pt x="5044" y="8469"/>
                    <a:pt x="5391" y="8428"/>
                    <a:pt x="5738" y="8342"/>
                  </a:cubicBezTo>
                  <a:cubicBezTo>
                    <a:pt x="6139" y="8242"/>
                    <a:pt x="6572" y="8076"/>
                    <a:pt x="6939" y="7842"/>
                  </a:cubicBezTo>
                  <a:cubicBezTo>
                    <a:pt x="8807" y="6675"/>
                    <a:pt x="9508" y="4273"/>
                    <a:pt x="8474" y="2305"/>
                  </a:cubicBezTo>
                  <a:cubicBezTo>
                    <a:pt x="7736" y="853"/>
                    <a:pt x="6254" y="1"/>
                    <a:pt x="471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5751600" y="973974"/>
              <a:ext cx="78374" cy="67234"/>
            </a:xfrm>
            <a:custGeom>
              <a:avLst/>
              <a:gdLst/>
              <a:ahLst/>
              <a:cxnLst/>
              <a:rect l="l" t="t" r="r" b="b"/>
              <a:pathLst>
                <a:path w="3004" h="2577" extrusionOk="0">
                  <a:moveTo>
                    <a:pt x="1702" y="1"/>
                  </a:moveTo>
                  <a:cubicBezTo>
                    <a:pt x="568" y="1"/>
                    <a:pt x="1" y="1402"/>
                    <a:pt x="802" y="2202"/>
                  </a:cubicBezTo>
                  <a:cubicBezTo>
                    <a:pt x="1060" y="2461"/>
                    <a:pt x="1382" y="2577"/>
                    <a:pt x="1699" y="2577"/>
                  </a:cubicBezTo>
                  <a:cubicBezTo>
                    <a:pt x="2361" y="2577"/>
                    <a:pt x="3003" y="2069"/>
                    <a:pt x="3003" y="1301"/>
                  </a:cubicBezTo>
                  <a:cubicBezTo>
                    <a:pt x="3003" y="568"/>
                    <a:pt x="2436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5736808" y="1039249"/>
              <a:ext cx="119257" cy="91132"/>
            </a:xfrm>
            <a:custGeom>
              <a:avLst/>
              <a:gdLst/>
              <a:ahLst/>
              <a:cxnLst/>
              <a:rect l="l" t="t" r="r" b="b"/>
              <a:pathLst>
                <a:path w="4571" h="3493" extrusionOk="0">
                  <a:moveTo>
                    <a:pt x="2269" y="0"/>
                  </a:moveTo>
                  <a:cubicBezTo>
                    <a:pt x="1002" y="0"/>
                    <a:pt x="1" y="1068"/>
                    <a:pt x="68" y="2335"/>
                  </a:cubicBezTo>
                  <a:lnTo>
                    <a:pt x="68" y="2869"/>
                  </a:lnTo>
                  <a:cubicBezTo>
                    <a:pt x="737" y="3285"/>
                    <a:pt x="1487" y="3493"/>
                    <a:pt x="2261" y="3493"/>
                  </a:cubicBezTo>
                  <a:cubicBezTo>
                    <a:pt x="2605" y="3493"/>
                    <a:pt x="2954" y="3451"/>
                    <a:pt x="3303" y="3369"/>
                  </a:cubicBezTo>
                  <a:cubicBezTo>
                    <a:pt x="3704" y="3269"/>
                    <a:pt x="4137" y="3103"/>
                    <a:pt x="4504" y="2869"/>
                  </a:cubicBezTo>
                  <a:lnTo>
                    <a:pt x="4504" y="2335"/>
                  </a:lnTo>
                  <a:cubicBezTo>
                    <a:pt x="4571" y="1068"/>
                    <a:pt x="3537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5975053" y="1002463"/>
              <a:ext cx="40283" cy="56772"/>
            </a:xfrm>
            <a:custGeom>
              <a:avLst/>
              <a:gdLst/>
              <a:ahLst/>
              <a:cxnLst/>
              <a:rect l="l" t="t" r="r" b="b"/>
              <a:pathLst>
                <a:path w="1544" h="2176" extrusionOk="0">
                  <a:moveTo>
                    <a:pt x="1376" y="1"/>
                  </a:moveTo>
                  <a:cubicBezTo>
                    <a:pt x="1293" y="1"/>
                    <a:pt x="1210" y="59"/>
                    <a:pt x="1210" y="176"/>
                  </a:cubicBezTo>
                  <a:lnTo>
                    <a:pt x="1210" y="1410"/>
                  </a:lnTo>
                  <a:cubicBezTo>
                    <a:pt x="1247" y="1727"/>
                    <a:pt x="1004" y="1908"/>
                    <a:pt x="770" y="1908"/>
                  </a:cubicBezTo>
                  <a:cubicBezTo>
                    <a:pt x="585" y="1908"/>
                    <a:pt x="405" y="1794"/>
                    <a:pt x="376" y="1544"/>
                  </a:cubicBezTo>
                  <a:cubicBezTo>
                    <a:pt x="337" y="1467"/>
                    <a:pt x="270" y="1435"/>
                    <a:pt x="205" y="1435"/>
                  </a:cubicBezTo>
                  <a:cubicBezTo>
                    <a:pt x="100" y="1435"/>
                    <a:pt x="1" y="1520"/>
                    <a:pt x="42" y="1644"/>
                  </a:cubicBezTo>
                  <a:cubicBezTo>
                    <a:pt x="159" y="2008"/>
                    <a:pt x="460" y="2175"/>
                    <a:pt x="763" y="2175"/>
                  </a:cubicBezTo>
                  <a:cubicBezTo>
                    <a:pt x="1152" y="2175"/>
                    <a:pt x="1543" y="1898"/>
                    <a:pt x="1543" y="1410"/>
                  </a:cubicBezTo>
                  <a:lnTo>
                    <a:pt x="1543" y="176"/>
                  </a:lnTo>
                  <a:cubicBezTo>
                    <a:pt x="1543" y="59"/>
                    <a:pt x="1460" y="1"/>
                    <a:pt x="13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6025744" y="1019238"/>
              <a:ext cx="38326" cy="40048"/>
            </a:xfrm>
            <a:custGeom>
              <a:avLst/>
              <a:gdLst/>
              <a:ahLst/>
              <a:cxnLst/>
              <a:rect l="l" t="t" r="r" b="b"/>
              <a:pathLst>
                <a:path w="1469" h="1535" extrusionOk="0">
                  <a:moveTo>
                    <a:pt x="734" y="334"/>
                  </a:moveTo>
                  <a:cubicBezTo>
                    <a:pt x="834" y="334"/>
                    <a:pt x="934" y="367"/>
                    <a:pt x="1035" y="434"/>
                  </a:cubicBezTo>
                  <a:cubicBezTo>
                    <a:pt x="1168" y="634"/>
                    <a:pt x="1168" y="901"/>
                    <a:pt x="1035" y="1101"/>
                  </a:cubicBezTo>
                  <a:cubicBezTo>
                    <a:pt x="934" y="1168"/>
                    <a:pt x="834" y="1201"/>
                    <a:pt x="734" y="1201"/>
                  </a:cubicBezTo>
                  <a:cubicBezTo>
                    <a:pt x="634" y="1201"/>
                    <a:pt x="501" y="1168"/>
                    <a:pt x="434" y="1101"/>
                  </a:cubicBezTo>
                  <a:cubicBezTo>
                    <a:pt x="367" y="1001"/>
                    <a:pt x="334" y="901"/>
                    <a:pt x="334" y="767"/>
                  </a:cubicBezTo>
                  <a:cubicBezTo>
                    <a:pt x="334" y="634"/>
                    <a:pt x="367" y="534"/>
                    <a:pt x="434" y="434"/>
                  </a:cubicBezTo>
                  <a:cubicBezTo>
                    <a:pt x="501" y="367"/>
                    <a:pt x="634" y="334"/>
                    <a:pt x="734" y="334"/>
                  </a:cubicBezTo>
                  <a:close/>
                  <a:moveTo>
                    <a:pt x="734" y="0"/>
                  </a:moveTo>
                  <a:cubicBezTo>
                    <a:pt x="534" y="0"/>
                    <a:pt x="334" y="67"/>
                    <a:pt x="201" y="234"/>
                  </a:cubicBezTo>
                  <a:cubicBezTo>
                    <a:pt x="67" y="367"/>
                    <a:pt x="0" y="567"/>
                    <a:pt x="0" y="767"/>
                  </a:cubicBezTo>
                  <a:cubicBezTo>
                    <a:pt x="0" y="967"/>
                    <a:pt x="67" y="1168"/>
                    <a:pt x="201" y="1301"/>
                  </a:cubicBezTo>
                  <a:cubicBezTo>
                    <a:pt x="334" y="1468"/>
                    <a:pt x="534" y="1535"/>
                    <a:pt x="734" y="1535"/>
                  </a:cubicBezTo>
                  <a:cubicBezTo>
                    <a:pt x="934" y="1535"/>
                    <a:pt x="1101" y="1468"/>
                    <a:pt x="1235" y="1301"/>
                  </a:cubicBezTo>
                  <a:cubicBezTo>
                    <a:pt x="1401" y="1168"/>
                    <a:pt x="1468" y="967"/>
                    <a:pt x="1468" y="767"/>
                  </a:cubicBezTo>
                  <a:cubicBezTo>
                    <a:pt x="1468" y="567"/>
                    <a:pt x="1401" y="367"/>
                    <a:pt x="1235" y="234"/>
                  </a:cubicBezTo>
                  <a:cubicBezTo>
                    <a:pt x="1101" y="67"/>
                    <a:pt x="9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6071869" y="1018977"/>
              <a:ext cx="40048" cy="40309"/>
            </a:xfrm>
            <a:custGeom>
              <a:avLst/>
              <a:gdLst/>
              <a:ahLst/>
              <a:cxnLst/>
              <a:rect l="l" t="t" r="r" b="b"/>
              <a:pathLst>
                <a:path w="1535" h="1545" extrusionOk="0">
                  <a:moveTo>
                    <a:pt x="801" y="344"/>
                  </a:moveTo>
                  <a:cubicBezTo>
                    <a:pt x="901" y="344"/>
                    <a:pt x="1001" y="377"/>
                    <a:pt x="1101" y="444"/>
                  </a:cubicBezTo>
                  <a:cubicBezTo>
                    <a:pt x="1168" y="544"/>
                    <a:pt x="1201" y="644"/>
                    <a:pt x="1201" y="777"/>
                  </a:cubicBezTo>
                  <a:cubicBezTo>
                    <a:pt x="1201" y="911"/>
                    <a:pt x="1168" y="1011"/>
                    <a:pt x="1101" y="1111"/>
                  </a:cubicBezTo>
                  <a:cubicBezTo>
                    <a:pt x="1001" y="1178"/>
                    <a:pt x="901" y="1211"/>
                    <a:pt x="801" y="1211"/>
                  </a:cubicBezTo>
                  <a:cubicBezTo>
                    <a:pt x="701" y="1211"/>
                    <a:pt x="567" y="1178"/>
                    <a:pt x="501" y="1111"/>
                  </a:cubicBezTo>
                  <a:cubicBezTo>
                    <a:pt x="367" y="911"/>
                    <a:pt x="367" y="644"/>
                    <a:pt x="501" y="444"/>
                  </a:cubicBezTo>
                  <a:cubicBezTo>
                    <a:pt x="567" y="377"/>
                    <a:pt x="701" y="344"/>
                    <a:pt x="801" y="344"/>
                  </a:cubicBezTo>
                  <a:close/>
                  <a:moveTo>
                    <a:pt x="792" y="1"/>
                  </a:moveTo>
                  <a:cubicBezTo>
                    <a:pt x="596" y="1"/>
                    <a:pt x="403" y="88"/>
                    <a:pt x="267" y="244"/>
                  </a:cubicBezTo>
                  <a:cubicBezTo>
                    <a:pt x="0" y="544"/>
                    <a:pt x="0" y="1011"/>
                    <a:pt x="267" y="1311"/>
                  </a:cubicBezTo>
                  <a:cubicBezTo>
                    <a:pt x="401" y="1464"/>
                    <a:pt x="589" y="1540"/>
                    <a:pt x="781" y="1540"/>
                  </a:cubicBezTo>
                  <a:cubicBezTo>
                    <a:pt x="926" y="1540"/>
                    <a:pt x="1073" y="1497"/>
                    <a:pt x="1201" y="1411"/>
                  </a:cubicBezTo>
                  <a:cubicBezTo>
                    <a:pt x="1235" y="1478"/>
                    <a:pt x="1301" y="1545"/>
                    <a:pt x="1368" y="1545"/>
                  </a:cubicBezTo>
                  <a:cubicBezTo>
                    <a:pt x="1468" y="1545"/>
                    <a:pt x="1535" y="1478"/>
                    <a:pt x="1535" y="1378"/>
                  </a:cubicBezTo>
                  <a:lnTo>
                    <a:pt x="1535" y="777"/>
                  </a:lnTo>
                  <a:lnTo>
                    <a:pt x="1535" y="177"/>
                  </a:lnTo>
                  <a:cubicBezTo>
                    <a:pt x="1535" y="77"/>
                    <a:pt x="1468" y="10"/>
                    <a:pt x="1368" y="10"/>
                  </a:cubicBezTo>
                  <a:cubicBezTo>
                    <a:pt x="1301" y="10"/>
                    <a:pt x="1235" y="43"/>
                    <a:pt x="1201" y="144"/>
                  </a:cubicBezTo>
                  <a:cubicBezTo>
                    <a:pt x="1076" y="46"/>
                    <a:pt x="933" y="1"/>
                    <a:pt x="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6126682" y="1019238"/>
              <a:ext cx="33969" cy="40257"/>
            </a:xfrm>
            <a:custGeom>
              <a:avLst/>
              <a:gdLst/>
              <a:ahLst/>
              <a:cxnLst/>
              <a:rect l="l" t="t" r="r" b="b"/>
              <a:pathLst>
                <a:path w="1302" h="1543" extrusionOk="0">
                  <a:moveTo>
                    <a:pt x="168" y="0"/>
                  </a:moveTo>
                  <a:cubicBezTo>
                    <a:pt x="101" y="0"/>
                    <a:pt x="1" y="67"/>
                    <a:pt x="1" y="167"/>
                  </a:cubicBezTo>
                  <a:lnTo>
                    <a:pt x="1" y="1368"/>
                  </a:lnTo>
                  <a:cubicBezTo>
                    <a:pt x="1" y="1468"/>
                    <a:pt x="68" y="1535"/>
                    <a:pt x="168" y="1535"/>
                  </a:cubicBezTo>
                  <a:cubicBezTo>
                    <a:pt x="268" y="1535"/>
                    <a:pt x="334" y="1468"/>
                    <a:pt x="334" y="1401"/>
                  </a:cubicBezTo>
                  <a:cubicBezTo>
                    <a:pt x="334" y="1401"/>
                    <a:pt x="334" y="1368"/>
                    <a:pt x="334" y="1368"/>
                  </a:cubicBezTo>
                  <a:lnTo>
                    <a:pt x="334" y="634"/>
                  </a:lnTo>
                  <a:cubicBezTo>
                    <a:pt x="334" y="467"/>
                    <a:pt x="468" y="334"/>
                    <a:pt x="668" y="334"/>
                  </a:cubicBezTo>
                  <a:cubicBezTo>
                    <a:pt x="835" y="334"/>
                    <a:pt x="968" y="467"/>
                    <a:pt x="968" y="634"/>
                  </a:cubicBezTo>
                  <a:lnTo>
                    <a:pt x="968" y="1368"/>
                  </a:lnTo>
                  <a:cubicBezTo>
                    <a:pt x="968" y="1484"/>
                    <a:pt x="1052" y="1543"/>
                    <a:pt x="1135" y="1543"/>
                  </a:cubicBezTo>
                  <a:cubicBezTo>
                    <a:pt x="1218" y="1543"/>
                    <a:pt x="1302" y="1484"/>
                    <a:pt x="1302" y="1368"/>
                  </a:cubicBezTo>
                  <a:lnTo>
                    <a:pt x="1302" y="634"/>
                  </a:lnTo>
                  <a:cubicBezTo>
                    <a:pt x="1302" y="267"/>
                    <a:pt x="1002" y="0"/>
                    <a:pt x="668" y="0"/>
                  </a:cubicBezTo>
                  <a:cubicBezTo>
                    <a:pt x="535" y="0"/>
                    <a:pt x="435" y="33"/>
                    <a:pt x="334" y="100"/>
                  </a:cubicBezTo>
                  <a:cubicBezTo>
                    <a:pt x="301" y="33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6176304" y="1019238"/>
              <a:ext cx="33969" cy="40048"/>
            </a:xfrm>
            <a:custGeom>
              <a:avLst/>
              <a:gdLst/>
              <a:ahLst/>
              <a:cxnLst/>
              <a:rect l="l" t="t" r="r" b="b"/>
              <a:pathLst>
                <a:path w="1302" h="1535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lnTo>
                    <a:pt x="0" y="1368"/>
                  </a:lnTo>
                  <a:cubicBezTo>
                    <a:pt x="0" y="1468"/>
                    <a:pt x="67" y="1535"/>
                    <a:pt x="167" y="1535"/>
                  </a:cubicBezTo>
                  <a:cubicBezTo>
                    <a:pt x="234" y="1535"/>
                    <a:pt x="300" y="1468"/>
                    <a:pt x="334" y="1401"/>
                  </a:cubicBezTo>
                  <a:cubicBezTo>
                    <a:pt x="334" y="1401"/>
                    <a:pt x="334" y="1368"/>
                    <a:pt x="334" y="1368"/>
                  </a:cubicBezTo>
                  <a:lnTo>
                    <a:pt x="334" y="634"/>
                  </a:lnTo>
                  <a:cubicBezTo>
                    <a:pt x="334" y="467"/>
                    <a:pt x="467" y="334"/>
                    <a:pt x="634" y="334"/>
                  </a:cubicBezTo>
                  <a:cubicBezTo>
                    <a:pt x="651" y="331"/>
                    <a:pt x="668" y="329"/>
                    <a:pt x="685" y="329"/>
                  </a:cubicBezTo>
                  <a:cubicBezTo>
                    <a:pt x="856" y="329"/>
                    <a:pt x="968" y="482"/>
                    <a:pt x="968" y="634"/>
                  </a:cubicBezTo>
                  <a:lnTo>
                    <a:pt x="968" y="1368"/>
                  </a:lnTo>
                  <a:cubicBezTo>
                    <a:pt x="968" y="1468"/>
                    <a:pt x="1034" y="1535"/>
                    <a:pt x="1134" y="1535"/>
                  </a:cubicBezTo>
                  <a:cubicBezTo>
                    <a:pt x="1234" y="1535"/>
                    <a:pt x="1301" y="1468"/>
                    <a:pt x="1301" y="1368"/>
                  </a:cubicBezTo>
                  <a:lnTo>
                    <a:pt x="1301" y="634"/>
                  </a:lnTo>
                  <a:cubicBezTo>
                    <a:pt x="1301" y="267"/>
                    <a:pt x="1001" y="0"/>
                    <a:pt x="634" y="0"/>
                  </a:cubicBezTo>
                  <a:cubicBezTo>
                    <a:pt x="534" y="0"/>
                    <a:pt x="434" y="33"/>
                    <a:pt x="334" y="100"/>
                  </a:cubicBezTo>
                  <a:cubicBezTo>
                    <a:pt x="300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6222429" y="1019238"/>
              <a:ext cx="40048" cy="40048"/>
            </a:xfrm>
            <a:custGeom>
              <a:avLst/>
              <a:gdLst/>
              <a:ahLst/>
              <a:cxnLst/>
              <a:rect l="l" t="t" r="r" b="b"/>
              <a:pathLst>
                <a:path w="1535" h="1535" extrusionOk="0">
                  <a:moveTo>
                    <a:pt x="707" y="295"/>
                  </a:moveTo>
                  <a:cubicBezTo>
                    <a:pt x="726" y="295"/>
                    <a:pt x="747" y="297"/>
                    <a:pt x="767" y="300"/>
                  </a:cubicBezTo>
                  <a:cubicBezTo>
                    <a:pt x="968" y="300"/>
                    <a:pt x="1168" y="434"/>
                    <a:pt x="1234" y="601"/>
                  </a:cubicBezTo>
                  <a:lnTo>
                    <a:pt x="367" y="601"/>
                  </a:lnTo>
                  <a:cubicBezTo>
                    <a:pt x="397" y="421"/>
                    <a:pt x="534" y="295"/>
                    <a:pt x="707" y="295"/>
                  </a:cubicBezTo>
                  <a:close/>
                  <a:moveTo>
                    <a:pt x="767" y="0"/>
                  </a:moveTo>
                  <a:cubicBezTo>
                    <a:pt x="367" y="0"/>
                    <a:pt x="0" y="334"/>
                    <a:pt x="34" y="767"/>
                  </a:cubicBezTo>
                  <a:cubicBezTo>
                    <a:pt x="34" y="1201"/>
                    <a:pt x="367" y="1535"/>
                    <a:pt x="767" y="1535"/>
                  </a:cubicBezTo>
                  <a:cubicBezTo>
                    <a:pt x="968" y="1535"/>
                    <a:pt x="1168" y="1468"/>
                    <a:pt x="1334" y="1334"/>
                  </a:cubicBezTo>
                  <a:cubicBezTo>
                    <a:pt x="1401" y="1268"/>
                    <a:pt x="1401" y="1201"/>
                    <a:pt x="1334" y="1134"/>
                  </a:cubicBezTo>
                  <a:cubicBezTo>
                    <a:pt x="1301" y="1101"/>
                    <a:pt x="1259" y="1084"/>
                    <a:pt x="1218" y="1084"/>
                  </a:cubicBezTo>
                  <a:cubicBezTo>
                    <a:pt x="1176" y="1084"/>
                    <a:pt x="1134" y="1101"/>
                    <a:pt x="1101" y="1134"/>
                  </a:cubicBezTo>
                  <a:cubicBezTo>
                    <a:pt x="1001" y="1201"/>
                    <a:pt x="901" y="1201"/>
                    <a:pt x="767" y="1201"/>
                  </a:cubicBezTo>
                  <a:cubicBezTo>
                    <a:pt x="667" y="1201"/>
                    <a:pt x="567" y="1134"/>
                    <a:pt x="501" y="1068"/>
                  </a:cubicBezTo>
                  <a:cubicBezTo>
                    <a:pt x="434" y="1001"/>
                    <a:pt x="400" y="934"/>
                    <a:pt x="367" y="867"/>
                  </a:cubicBezTo>
                  <a:lnTo>
                    <a:pt x="1368" y="867"/>
                  </a:lnTo>
                  <a:cubicBezTo>
                    <a:pt x="1435" y="867"/>
                    <a:pt x="1501" y="801"/>
                    <a:pt x="1535" y="734"/>
                  </a:cubicBezTo>
                  <a:lnTo>
                    <a:pt x="1535" y="701"/>
                  </a:lnTo>
                  <a:cubicBezTo>
                    <a:pt x="1501" y="300"/>
                    <a:pt x="1168" y="0"/>
                    <a:pt x="7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6269415" y="1047936"/>
              <a:ext cx="13958" cy="12210"/>
            </a:xfrm>
            <a:custGeom>
              <a:avLst/>
              <a:gdLst/>
              <a:ahLst/>
              <a:cxnLst/>
              <a:rect l="l" t="t" r="r" b="b"/>
              <a:pathLst>
                <a:path w="535" h="468" extrusionOk="0">
                  <a:moveTo>
                    <a:pt x="267" y="1"/>
                  </a:moveTo>
                  <a:cubicBezTo>
                    <a:pt x="0" y="34"/>
                    <a:pt x="0" y="435"/>
                    <a:pt x="267" y="468"/>
                  </a:cubicBezTo>
                  <a:cubicBezTo>
                    <a:pt x="534" y="435"/>
                    <a:pt x="534" y="34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6285956" y="1002463"/>
              <a:ext cx="23507" cy="57685"/>
            </a:xfrm>
            <a:custGeom>
              <a:avLst/>
              <a:gdLst/>
              <a:ahLst/>
              <a:cxnLst/>
              <a:rect l="l" t="t" r="r" b="b"/>
              <a:pathLst>
                <a:path w="901" h="2211" extrusionOk="0">
                  <a:moveTo>
                    <a:pt x="467" y="1"/>
                  </a:moveTo>
                  <a:cubicBezTo>
                    <a:pt x="384" y="1"/>
                    <a:pt x="300" y="59"/>
                    <a:pt x="300" y="176"/>
                  </a:cubicBezTo>
                  <a:lnTo>
                    <a:pt x="300" y="643"/>
                  </a:lnTo>
                  <a:lnTo>
                    <a:pt x="200" y="643"/>
                  </a:lnTo>
                  <a:cubicBezTo>
                    <a:pt x="0" y="676"/>
                    <a:pt x="0" y="943"/>
                    <a:pt x="200" y="977"/>
                  </a:cubicBezTo>
                  <a:lnTo>
                    <a:pt x="300" y="977"/>
                  </a:lnTo>
                  <a:lnTo>
                    <a:pt x="300" y="1844"/>
                  </a:lnTo>
                  <a:cubicBezTo>
                    <a:pt x="267" y="2044"/>
                    <a:pt x="434" y="2211"/>
                    <a:pt x="634" y="2211"/>
                  </a:cubicBezTo>
                  <a:cubicBezTo>
                    <a:pt x="734" y="2211"/>
                    <a:pt x="801" y="2111"/>
                    <a:pt x="801" y="2044"/>
                  </a:cubicBezTo>
                  <a:cubicBezTo>
                    <a:pt x="801" y="1944"/>
                    <a:pt x="734" y="1844"/>
                    <a:pt x="634" y="1844"/>
                  </a:cubicBezTo>
                  <a:lnTo>
                    <a:pt x="634" y="1010"/>
                  </a:lnTo>
                  <a:lnTo>
                    <a:pt x="701" y="1010"/>
                  </a:lnTo>
                  <a:cubicBezTo>
                    <a:pt x="801" y="1010"/>
                    <a:pt x="868" y="910"/>
                    <a:pt x="868" y="843"/>
                  </a:cubicBezTo>
                  <a:cubicBezTo>
                    <a:pt x="901" y="710"/>
                    <a:pt x="801" y="643"/>
                    <a:pt x="701" y="643"/>
                  </a:cubicBezTo>
                  <a:lnTo>
                    <a:pt x="634" y="643"/>
                  </a:lnTo>
                  <a:lnTo>
                    <a:pt x="634" y="176"/>
                  </a:lnTo>
                  <a:cubicBezTo>
                    <a:pt x="634" y="59"/>
                    <a:pt x="551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6366884" y="1002880"/>
              <a:ext cx="40048" cy="56407"/>
            </a:xfrm>
            <a:custGeom>
              <a:avLst/>
              <a:gdLst/>
              <a:ahLst/>
              <a:cxnLst/>
              <a:rect l="l" t="t" r="r" b="b"/>
              <a:pathLst>
                <a:path w="1535" h="2162" extrusionOk="0">
                  <a:moveTo>
                    <a:pt x="714" y="1"/>
                  </a:moveTo>
                  <a:cubicBezTo>
                    <a:pt x="529" y="1"/>
                    <a:pt x="342" y="67"/>
                    <a:pt x="201" y="193"/>
                  </a:cubicBezTo>
                  <a:lnTo>
                    <a:pt x="134" y="294"/>
                  </a:lnTo>
                  <a:cubicBezTo>
                    <a:pt x="34" y="360"/>
                    <a:pt x="34" y="460"/>
                    <a:pt x="134" y="527"/>
                  </a:cubicBezTo>
                  <a:cubicBezTo>
                    <a:pt x="151" y="560"/>
                    <a:pt x="192" y="577"/>
                    <a:pt x="238" y="577"/>
                  </a:cubicBezTo>
                  <a:cubicBezTo>
                    <a:pt x="284" y="577"/>
                    <a:pt x="334" y="560"/>
                    <a:pt x="367" y="527"/>
                  </a:cubicBezTo>
                  <a:lnTo>
                    <a:pt x="434" y="427"/>
                  </a:lnTo>
                  <a:cubicBezTo>
                    <a:pt x="534" y="360"/>
                    <a:pt x="634" y="327"/>
                    <a:pt x="734" y="327"/>
                  </a:cubicBezTo>
                  <a:cubicBezTo>
                    <a:pt x="834" y="327"/>
                    <a:pt x="934" y="394"/>
                    <a:pt x="1001" y="460"/>
                  </a:cubicBezTo>
                  <a:cubicBezTo>
                    <a:pt x="1068" y="527"/>
                    <a:pt x="1135" y="627"/>
                    <a:pt x="1135" y="727"/>
                  </a:cubicBezTo>
                  <a:cubicBezTo>
                    <a:pt x="1135" y="861"/>
                    <a:pt x="1068" y="961"/>
                    <a:pt x="1001" y="1027"/>
                  </a:cubicBezTo>
                  <a:lnTo>
                    <a:pt x="67" y="1861"/>
                  </a:lnTo>
                  <a:cubicBezTo>
                    <a:pt x="0" y="1928"/>
                    <a:pt x="0" y="2028"/>
                    <a:pt x="67" y="2095"/>
                  </a:cubicBezTo>
                  <a:cubicBezTo>
                    <a:pt x="101" y="2128"/>
                    <a:pt x="167" y="2162"/>
                    <a:pt x="201" y="2162"/>
                  </a:cubicBezTo>
                  <a:lnTo>
                    <a:pt x="1301" y="2162"/>
                  </a:lnTo>
                  <a:cubicBezTo>
                    <a:pt x="1401" y="2162"/>
                    <a:pt x="1502" y="2095"/>
                    <a:pt x="1502" y="1995"/>
                  </a:cubicBezTo>
                  <a:cubicBezTo>
                    <a:pt x="1502" y="1908"/>
                    <a:pt x="1426" y="1821"/>
                    <a:pt x="1320" y="1821"/>
                  </a:cubicBezTo>
                  <a:cubicBezTo>
                    <a:pt x="1303" y="1821"/>
                    <a:pt x="1286" y="1823"/>
                    <a:pt x="1268" y="1828"/>
                  </a:cubicBezTo>
                  <a:lnTo>
                    <a:pt x="634" y="1828"/>
                  </a:lnTo>
                  <a:lnTo>
                    <a:pt x="1201" y="1294"/>
                  </a:lnTo>
                  <a:cubicBezTo>
                    <a:pt x="1502" y="1027"/>
                    <a:pt x="1535" y="560"/>
                    <a:pt x="1268" y="260"/>
                  </a:cubicBezTo>
                  <a:cubicBezTo>
                    <a:pt x="1127" y="84"/>
                    <a:pt x="921" y="1"/>
                    <a:pt x="7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6419088" y="1003115"/>
              <a:ext cx="35717" cy="56380"/>
            </a:xfrm>
            <a:custGeom>
              <a:avLst/>
              <a:gdLst/>
              <a:ahLst/>
              <a:cxnLst/>
              <a:rect l="l" t="t" r="r" b="b"/>
              <a:pathLst>
                <a:path w="1369" h="2161" extrusionOk="0">
                  <a:moveTo>
                    <a:pt x="184" y="1"/>
                  </a:moveTo>
                  <a:cubicBezTo>
                    <a:pt x="101" y="1"/>
                    <a:pt x="18" y="51"/>
                    <a:pt x="1" y="151"/>
                  </a:cubicBezTo>
                  <a:lnTo>
                    <a:pt x="1" y="1986"/>
                  </a:lnTo>
                  <a:cubicBezTo>
                    <a:pt x="1" y="1986"/>
                    <a:pt x="1" y="2019"/>
                    <a:pt x="1" y="2019"/>
                  </a:cubicBezTo>
                  <a:cubicBezTo>
                    <a:pt x="16" y="2111"/>
                    <a:pt x="88" y="2154"/>
                    <a:pt x="160" y="2154"/>
                  </a:cubicBezTo>
                  <a:cubicBezTo>
                    <a:pt x="246" y="2154"/>
                    <a:pt x="334" y="2094"/>
                    <a:pt x="334" y="1986"/>
                  </a:cubicBezTo>
                  <a:lnTo>
                    <a:pt x="368" y="1285"/>
                  </a:lnTo>
                  <a:cubicBezTo>
                    <a:pt x="334" y="1118"/>
                    <a:pt x="501" y="952"/>
                    <a:pt x="668" y="952"/>
                  </a:cubicBezTo>
                  <a:cubicBezTo>
                    <a:pt x="868" y="952"/>
                    <a:pt x="1002" y="1118"/>
                    <a:pt x="1002" y="1285"/>
                  </a:cubicBezTo>
                  <a:lnTo>
                    <a:pt x="1002" y="1986"/>
                  </a:lnTo>
                  <a:cubicBezTo>
                    <a:pt x="1002" y="2102"/>
                    <a:pt x="1093" y="2161"/>
                    <a:pt x="1185" y="2161"/>
                  </a:cubicBezTo>
                  <a:cubicBezTo>
                    <a:pt x="1277" y="2161"/>
                    <a:pt x="1369" y="2102"/>
                    <a:pt x="1369" y="1986"/>
                  </a:cubicBezTo>
                  <a:lnTo>
                    <a:pt x="1369" y="1285"/>
                  </a:lnTo>
                  <a:cubicBezTo>
                    <a:pt x="1369" y="918"/>
                    <a:pt x="1068" y="618"/>
                    <a:pt x="668" y="618"/>
                  </a:cubicBezTo>
                  <a:cubicBezTo>
                    <a:pt x="568" y="618"/>
                    <a:pt x="468" y="651"/>
                    <a:pt x="368" y="685"/>
                  </a:cubicBezTo>
                  <a:lnTo>
                    <a:pt x="368" y="151"/>
                  </a:lnTo>
                  <a:cubicBezTo>
                    <a:pt x="351" y="51"/>
                    <a:pt x="268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5673281" y="3480974"/>
              <a:ext cx="247203" cy="220747"/>
            </a:xfrm>
            <a:custGeom>
              <a:avLst/>
              <a:gdLst/>
              <a:ahLst/>
              <a:cxnLst/>
              <a:rect l="l" t="t" r="r" b="b"/>
              <a:pathLst>
                <a:path w="9475" h="8461" extrusionOk="0">
                  <a:moveTo>
                    <a:pt x="4737" y="1"/>
                  </a:moveTo>
                  <a:cubicBezTo>
                    <a:pt x="4179" y="1"/>
                    <a:pt x="3612" y="111"/>
                    <a:pt x="3070" y="342"/>
                  </a:cubicBezTo>
                  <a:cubicBezTo>
                    <a:pt x="1035" y="1176"/>
                    <a:pt x="1" y="3444"/>
                    <a:pt x="701" y="5546"/>
                  </a:cubicBezTo>
                  <a:cubicBezTo>
                    <a:pt x="1295" y="7327"/>
                    <a:pt x="2943" y="8461"/>
                    <a:pt x="4751" y="8461"/>
                  </a:cubicBezTo>
                  <a:cubicBezTo>
                    <a:pt x="5077" y="8461"/>
                    <a:pt x="5408" y="8424"/>
                    <a:pt x="5738" y="8348"/>
                  </a:cubicBezTo>
                  <a:cubicBezTo>
                    <a:pt x="6139" y="8215"/>
                    <a:pt x="6572" y="8048"/>
                    <a:pt x="6939" y="7814"/>
                  </a:cubicBezTo>
                  <a:cubicBezTo>
                    <a:pt x="8807" y="6647"/>
                    <a:pt x="9474" y="4245"/>
                    <a:pt x="8474" y="2277"/>
                  </a:cubicBezTo>
                  <a:cubicBezTo>
                    <a:pt x="7740" y="834"/>
                    <a:pt x="6271" y="1"/>
                    <a:pt x="4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5751600" y="3544709"/>
              <a:ext cx="78374" cy="67625"/>
            </a:xfrm>
            <a:custGeom>
              <a:avLst/>
              <a:gdLst/>
              <a:ahLst/>
              <a:cxnLst/>
              <a:rect l="l" t="t" r="r" b="b"/>
              <a:pathLst>
                <a:path w="3004" h="2592" extrusionOk="0">
                  <a:moveTo>
                    <a:pt x="1702" y="1"/>
                  </a:moveTo>
                  <a:cubicBezTo>
                    <a:pt x="568" y="1"/>
                    <a:pt x="1" y="1402"/>
                    <a:pt x="802" y="2202"/>
                  </a:cubicBezTo>
                  <a:cubicBezTo>
                    <a:pt x="1061" y="2472"/>
                    <a:pt x="1382" y="2592"/>
                    <a:pt x="1699" y="2592"/>
                  </a:cubicBezTo>
                  <a:cubicBezTo>
                    <a:pt x="2362" y="2592"/>
                    <a:pt x="3003" y="2069"/>
                    <a:pt x="3003" y="1302"/>
                  </a:cubicBezTo>
                  <a:cubicBezTo>
                    <a:pt x="3003" y="601"/>
                    <a:pt x="2436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5736808" y="3610845"/>
              <a:ext cx="119257" cy="90950"/>
            </a:xfrm>
            <a:custGeom>
              <a:avLst/>
              <a:gdLst/>
              <a:ahLst/>
              <a:cxnLst/>
              <a:rect l="l" t="t" r="r" b="b"/>
              <a:pathLst>
                <a:path w="4571" h="3486" extrusionOk="0">
                  <a:moveTo>
                    <a:pt x="2269" y="1"/>
                  </a:moveTo>
                  <a:cubicBezTo>
                    <a:pt x="1002" y="1"/>
                    <a:pt x="1" y="1035"/>
                    <a:pt x="68" y="2303"/>
                  </a:cubicBezTo>
                  <a:lnTo>
                    <a:pt x="68" y="2836"/>
                  </a:lnTo>
                  <a:cubicBezTo>
                    <a:pt x="753" y="3261"/>
                    <a:pt x="1521" y="3486"/>
                    <a:pt x="2315" y="3486"/>
                  </a:cubicBezTo>
                  <a:cubicBezTo>
                    <a:pt x="2641" y="3486"/>
                    <a:pt x="2972" y="3448"/>
                    <a:pt x="3303" y="3370"/>
                  </a:cubicBezTo>
                  <a:cubicBezTo>
                    <a:pt x="3704" y="3237"/>
                    <a:pt x="4137" y="3070"/>
                    <a:pt x="4504" y="2836"/>
                  </a:cubicBezTo>
                  <a:lnTo>
                    <a:pt x="4504" y="2303"/>
                  </a:lnTo>
                  <a:cubicBezTo>
                    <a:pt x="4571" y="1035"/>
                    <a:pt x="3537" y="1"/>
                    <a:pt x="2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5977870" y="3500671"/>
              <a:ext cx="50510" cy="57998"/>
            </a:xfrm>
            <a:custGeom>
              <a:avLst/>
              <a:gdLst/>
              <a:ahLst/>
              <a:cxnLst/>
              <a:rect l="l" t="t" r="r" b="b"/>
              <a:pathLst>
                <a:path w="1936" h="2223" extrusionOk="0">
                  <a:moveTo>
                    <a:pt x="1134" y="0"/>
                  </a:moveTo>
                  <a:cubicBezTo>
                    <a:pt x="552" y="0"/>
                    <a:pt x="1" y="461"/>
                    <a:pt x="1" y="1122"/>
                  </a:cubicBezTo>
                  <a:cubicBezTo>
                    <a:pt x="1" y="1755"/>
                    <a:pt x="535" y="2222"/>
                    <a:pt x="1135" y="2222"/>
                  </a:cubicBezTo>
                  <a:cubicBezTo>
                    <a:pt x="1402" y="2222"/>
                    <a:pt x="1635" y="2122"/>
                    <a:pt x="1835" y="1989"/>
                  </a:cubicBezTo>
                  <a:cubicBezTo>
                    <a:pt x="1869" y="1956"/>
                    <a:pt x="1902" y="1922"/>
                    <a:pt x="1902" y="1889"/>
                  </a:cubicBezTo>
                  <a:lnTo>
                    <a:pt x="1902" y="1856"/>
                  </a:lnTo>
                  <a:lnTo>
                    <a:pt x="1902" y="1155"/>
                  </a:lnTo>
                  <a:cubicBezTo>
                    <a:pt x="1902" y="1055"/>
                    <a:pt x="1835" y="988"/>
                    <a:pt x="1735" y="988"/>
                  </a:cubicBezTo>
                  <a:lnTo>
                    <a:pt x="1102" y="988"/>
                  </a:lnTo>
                  <a:cubicBezTo>
                    <a:pt x="1002" y="988"/>
                    <a:pt x="935" y="1055"/>
                    <a:pt x="935" y="1155"/>
                  </a:cubicBezTo>
                  <a:cubicBezTo>
                    <a:pt x="935" y="1255"/>
                    <a:pt x="1002" y="1322"/>
                    <a:pt x="1102" y="1355"/>
                  </a:cubicBezTo>
                  <a:lnTo>
                    <a:pt x="1569" y="1355"/>
                  </a:lnTo>
                  <a:lnTo>
                    <a:pt x="1569" y="1755"/>
                  </a:lnTo>
                  <a:cubicBezTo>
                    <a:pt x="1435" y="1822"/>
                    <a:pt x="1268" y="1856"/>
                    <a:pt x="1135" y="1889"/>
                  </a:cubicBezTo>
                  <a:cubicBezTo>
                    <a:pt x="935" y="1889"/>
                    <a:pt x="735" y="1789"/>
                    <a:pt x="568" y="1655"/>
                  </a:cubicBezTo>
                  <a:cubicBezTo>
                    <a:pt x="268" y="1355"/>
                    <a:pt x="268" y="855"/>
                    <a:pt x="568" y="588"/>
                  </a:cubicBezTo>
                  <a:cubicBezTo>
                    <a:pt x="735" y="421"/>
                    <a:pt x="935" y="354"/>
                    <a:pt x="1135" y="354"/>
                  </a:cubicBezTo>
                  <a:cubicBezTo>
                    <a:pt x="1302" y="354"/>
                    <a:pt x="1469" y="421"/>
                    <a:pt x="1635" y="521"/>
                  </a:cubicBezTo>
                  <a:cubicBezTo>
                    <a:pt x="1661" y="547"/>
                    <a:pt x="1691" y="558"/>
                    <a:pt x="1723" y="558"/>
                  </a:cubicBezTo>
                  <a:cubicBezTo>
                    <a:pt x="1774" y="558"/>
                    <a:pt x="1828" y="529"/>
                    <a:pt x="1869" y="488"/>
                  </a:cubicBezTo>
                  <a:cubicBezTo>
                    <a:pt x="1936" y="421"/>
                    <a:pt x="1902" y="288"/>
                    <a:pt x="1835" y="254"/>
                  </a:cubicBezTo>
                  <a:cubicBezTo>
                    <a:pt x="1621" y="79"/>
                    <a:pt x="1375" y="0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6041397" y="3518620"/>
              <a:ext cx="38326" cy="40048"/>
            </a:xfrm>
            <a:custGeom>
              <a:avLst/>
              <a:gdLst/>
              <a:ahLst/>
              <a:cxnLst/>
              <a:rect l="l" t="t" r="r" b="b"/>
              <a:pathLst>
                <a:path w="1469" h="1535" extrusionOk="0">
                  <a:moveTo>
                    <a:pt x="735" y="334"/>
                  </a:moveTo>
                  <a:cubicBezTo>
                    <a:pt x="868" y="334"/>
                    <a:pt x="968" y="367"/>
                    <a:pt x="1035" y="467"/>
                  </a:cubicBezTo>
                  <a:cubicBezTo>
                    <a:pt x="1102" y="534"/>
                    <a:pt x="1135" y="634"/>
                    <a:pt x="1135" y="767"/>
                  </a:cubicBezTo>
                  <a:cubicBezTo>
                    <a:pt x="1135" y="901"/>
                    <a:pt x="1102" y="1001"/>
                    <a:pt x="1035" y="1101"/>
                  </a:cubicBezTo>
                  <a:cubicBezTo>
                    <a:pt x="935" y="1168"/>
                    <a:pt x="835" y="1201"/>
                    <a:pt x="735" y="1201"/>
                  </a:cubicBezTo>
                  <a:cubicBezTo>
                    <a:pt x="635" y="1201"/>
                    <a:pt x="535" y="1168"/>
                    <a:pt x="468" y="1101"/>
                  </a:cubicBezTo>
                  <a:cubicBezTo>
                    <a:pt x="368" y="1001"/>
                    <a:pt x="334" y="901"/>
                    <a:pt x="334" y="767"/>
                  </a:cubicBezTo>
                  <a:cubicBezTo>
                    <a:pt x="334" y="634"/>
                    <a:pt x="368" y="534"/>
                    <a:pt x="468" y="467"/>
                  </a:cubicBezTo>
                  <a:cubicBezTo>
                    <a:pt x="535" y="367"/>
                    <a:pt x="635" y="334"/>
                    <a:pt x="735" y="334"/>
                  </a:cubicBezTo>
                  <a:close/>
                  <a:moveTo>
                    <a:pt x="735" y="0"/>
                  </a:moveTo>
                  <a:cubicBezTo>
                    <a:pt x="535" y="0"/>
                    <a:pt x="334" y="67"/>
                    <a:pt x="201" y="234"/>
                  </a:cubicBezTo>
                  <a:cubicBezTo>
                    <a:pt x="68" y="367"/>
                    <a:pt x="1" y="567"/>
                    <a:pt x="1" y="767"/>
                  </a:cubicBezTo>
                  <a:cubicBezTo>
                    <a:pt x="1" y="967"/>
                    <a:pt x="68" y="1168"/>
                    <a:pt x="201" y="1301"/>
                  </a:cubicBezTo>
                  <a:cubicBezTo>
                    <a:pt x="334" y="1468"/>
                    <a:pt x="535" y="1534"/>
                    <a:pt x="735" y="1534"/>
                  </a:cubicBezTo>
                  <a:cubicBezTo>
                    <a:pt x="868" y="1534"/>
                    <a:pt x="1035" y="1501"/>
                    <a:pt x="1168" y="1401"/>
                  </a:cubicBezTo>
                  <a:cubicBezTo>
                    <a:pt x="1168" y="1468"/>
                    <a:pt x="1235" y="1534"/>
                    <a:pt x="1302" y="1534"/>
                  </a:cubicBezTo>
                  <a:cubicBezTo>
                    <a:pt x="1402" y="1534"/>
                    <a:pt x="1469" y="1468"/>
                    <a:pt x="1469" y="1368"/>
                  </a:cubicBezTo>
                  <a:lnTo>
                    <a:pt x="1469" y="767"/>
                  </a:lnTo>
                  <a:lnTo>
                    <a:pt x="1469" y="167"/>
                  </a:lnTo>
                  <a:cubicBezTo>
                    <a:pt x="1469" y="67"/>
                    <a:pt x="1402" y="0"/>
                    <a:pt x="1302" y="0"/>
                  </a:cubicBezTo>
                  <a:cubicBezTo>
                    <a:pt x="1235" y="0"/>
                    <a:pt x="1168" y="67"/>
                    <a:pt x="1168" y="133"/>
                  </a:cubicBezTo>
                  <a:cubicBezTo>
                    <a:pt x="1035" y="33"/>
                    <a:pt x="902" y="0"/>
                    <a:pt x="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6096236" y="3502497"/>
              <a:ext cx="42553" cy="56380"/>
            </a:xfrm>
            <a:custGeom>
              <a:avLst/>
              <a:gdLst/>
              <a:ahLst/>
              <a:cxnLst/>
              <a:rect l="l" t="t" r="r" b="b"/>
              <a:pathLst>
                <a:path w="1631" h="2161" extrusionOk="0">
                  <a:moveTo>
                    <a:pt x="734" y="952"/>
                  </a:moveTo>
                  <a:cubicBezTo>
                    <a:pt x="834" y="952"/>
                    <a:pt x="934" y="985"/>
                    <a:pt x="1034" y="1085"/>
                  </a:cubicBezTo>
                  <a:cubicBezTo>
                    <a:pt x="1201" y="1252"/>
                    <a:pt x="1201" y="1519"/>
                    <a:pt x="1034" y="1685"/>
                  </a:cubicBezTo>
                  <a:cubicBezTo>
                    <a:pt x="934" y="1786"/>
                    <a:pt x="834" y="1819"/>
                    <a:pt x="734" y="1819"/>
                  </a:cubicBezTo>
                  <a:cubicBezTo>
                    <a:pt x="634" y="1819"/>
                    <a:pt x="534" y="1786"/>
                    <a:pt x="434" y="1685"/>
                  </a:cubicBezTo>
                  <a:cubicBezTo>
                    <a:pt x="367" y="1619"/>
                    <a:pt x="334" y="1485"/>
                    <a:pt x="334" y="1385"/>
                  </a:cubicBezTo>
                  <a:cubicBezTo>
                    <a:pt x="334" y="1285"/>
                    <a:pt x="367" y="1152"/>
                    <a:pt x="434" y="1085"/>
                  </a:cubicBezTo>
                  <a:cubicBezTo>
                    <a:pt x="534" y="985"/>
                    <a:pt x="634" y="952"/>
                    <a:pt x="734" y="952"/>
                  </a:cubicBezTo>
                  <a:close/>
                  <a:moveTo>
                    <a:pt x="167" y="1"/>
                  </a:moveTo>
                  <a:cubicBezTo>
                    <a:pt x="84" y="1"/>
                    <a:pt x="0" y="51"/>
                    <a:pt x="0" y="151"/>
                  </a:cubicBezTo>
                  <a:lnTo>
                    <a:pt x="0" y="1385"/>
                  </a:lnTo>
                  <a:lnTo>
                    <a:pt x="0" y="1986"/>
                  </a:lnTo>
                  <a:cubicBezTo>
                    <a:pt x="0" y="2094"/>
                    <a:pt x="79" y="2153"/>
                    <a:pt x="161" y="2153"/>
                  </a:cubicBezTo>
                  <a:cubicBezTo>
                    <a:pt x="231" y="2153"/>
                    <a:pt x="303" y="2111"/>
                    <a:pt x="334" y="2019"/>
                  </a:cubicBezTo>
                  <a:cubicBezTo>
                    <a:pt x="473" y="2115"/>
                    <a:pt x="629" y="2160"/>
                    <a:pt x="782" y="2160"/>
                  </a:cubicBezTo>
                  <a:cubicBezTo>
                    <a:pt x="1105" y="2160"/>
                    <a:pt x="1411" y="1959"/>
                    <a:pt x="1501" y="1619"/>
                  </a:cubicBezTo>
                  <a:cubicBezTo>
                    <a:pt x="1631" y="1102"/>
                    <a:pt x="1291" y="616"/>
                    <a:pt x="785" y="616"/>
                  </a:cubicBezTo>
                  <a:cubicBezTo>
                    <a:pt x="768" y="616"/>
                    <a:pt x="751" y="617"/>
                    <a:pt x="734" y="618"/>
                  </a:cubicBezTo>
                  <a:cubicBezTo>
                    <a:pt x="601" y="618"/>
                    <a:pt x="434" y="651"/>
                    <a:pt x="334" y="751"/>
                  </a:cubicBezTo>
                  <a:lnTo>
                    <a:pt x="334" y="151"/>
                  </a:lnTo>
                  <a:cubicBezTo>
                    <a:pt x="334" y="51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6143223" y="3518620"/>
              <a:ext cx="33969" cy="53980"/>
            </a:xfrm>
            <a:custGeom>
              <a:avLst/>
              <a:gdLst/>
              <a:ahLst/>
              <a:cxnLst/>
              <a:rect l="l" t="t" r="r" b="b"/>
              <a:pathLst>
                <a:path w="1302" h="2069" extrusionOk="0">
                  <a:moveTo>
                    <a:pt x="167" y="0"/>
                  </a:moveTo>
                  <a:cubicBezTo>
                    <a:pt x="101" y="0"/>
                    <a:pt x="34" y="67"/>
                    <a:pt x="34" y="167"/>
                  </a:cubicBezTo>
                  <a:lnTo>
                    <a:pt x="34" y="901"/>
                  </a:lnTo>
                  <a:cubicBezTo>
                    <a:pt x="1" y="1234"/>
                    <a:pt x="301" y="1534"/>
                    <a:pt x="668" y="1534"/>
                  </a:cubicBezTo>
                  <a:cubicBezTo>
                    <a:pt x="768" y="1534"/>
                    <a:pt x="868" y="1501"/>
                    <a:pt x="968" y="1468"/>
                  </a:cubicBezTo>
                  <a:lnTo>
                    <a:pt x="968" y="1468"/>
                  </a:lnTo>
                  <a:cubicBezTo>
                    <a:pt x="901" y="1635"/>
                    <a:pt x="735" y="1735"/>
                    <a:pt x="568" y="1735"/>
                  </a:cubicBezTo>
                  <a:cubicBezTo>
                    <a:pt x="501" y="1735"/>
                    <a:pt x="434" y="1735"/>
                    <a:pt x="401" y="1701"/>
                  </a:cubicBezTo>
                  <a:cubicBezTo>
                    <a:pt x="374" y="1692"/>
                    <a:pt x="347" y="1688"/>
                    <a:pt x="322" y="1688"/>
                  </a:cubicBezTo>
                  <a:cubicBezTo>
                    <a:pt x="252" y="1688"/>
                    <a:pt x="192" y="1719"/>
                    <a:pt x="167" y="1768"/>
                  </a:cubicBezTo>
                  <a:cubicBezTo>
                    <a:pt x="134" y="1835"/>
                    <a:pt x="167" y="1935"/>
                    <a:pt x="268" y="2001"/>
                  </a:cubicBezTo>
                  <a:cubicBezTo>
                    <a:pt x="368" y="2035"/>
                    <a:pt x="468" y="2068"/>
                    <a:pt x="568" y="2068"/>
                  </a:cubicBezTo>
                  <a:cubicBezTo>
                    <a:pt x="968" y="2068"/>
                    <a:pt x="1302" y="1735"/>
                    <a:pt x="1302" y="1334"/>
                  </a:cubicBezTo>
                  <a:lnTo>
                    <a:pt x="1302" y="167"/>
                  </a:lnTo>
                  <a:cubicBezTo>
                    <a:pt x="1302" y="67"/>
                    <a:pt x="1235" y="0"/>
                    <a:pt x="1135" y="0"/>
                  </a:cubicBezTo>
                  <a:cubicBezTo>
                    <a:pt x="1068" y="0"/>
                    <a:pt x="968" y="67"/>
                    <a:pt x="968" y="167"/>
                  </a:cubicBezTo>
                  <a:lnTo>
                    <a:pt x="968" y="901"/>
                  </a:lnTo>
                  <a:cubicBezTo>
                    <a:pt x="985" y="1101"/>
                    <a:pt x="826" y="1201"/>
                    <a:pt x="664" y="1201"/>
                  </a:cubicBezTo>
                  <a:cubicBezTo>
                    <a:pt x="501" y="1201"/>
                    <a:pt x="334" y="1101"/>
                    <a:pt x="334" y="901"/>
                  </a:cubicBezTo>
                  <a:lnTo>
                    <a:pt x="334" y="167"/>
                  </a:lnTo>
                  <a:cubicBezTo>
                    <a:pt x="334" y="67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6184991" y="3563858"/>
              <a:ext cx="56615" cy="7853"/>
            </a:xfrm>
            <a:custGeom>
              <a:avLst/>
              <a:gdLst/>
              <a:ahLst/>
              <a:cxnLst/>
              <a:rect l="l" t="t" r="r" b="b"/>
              <a:pathLst>
                <a:path w="2170" h="301" extrusionOk="0">
                  <a:moveTo>
                    <a:pt x="134" y="1"/>
                  </a:moveTo>
                  <a:cubicBezTo>
                    <a:pt x="68" y="1"/>
                    <a:pt x="1" y="67"/>
                    <a:pt x="1" y="167"/>
                  </a:cubicBezTo>
                  <a:cubicBezTo>
                    <a:pt x="1" y="234"/>
                    <a:pt x="68" y="301"/>
                    <a:pt x="134" y="301"/>
                  </a:cubicBezTo>
                  <a:lnTo>
                    <a:pt x="2002" y="301"/>
                  </a:lnTo>
                  <a:cubicBezTo>
                    <a:pt x="2102" y="301"/>
                    <a:pt x="2169" y="234"/>
                    <a:pt x="2169" y="167"/>
                  </a:cubicBezTo>
                  <a:cubicBezTo>
                    <a:pt x="2169" y="67"/>
                    <a:pt x="2102" y="1"/>
                    <a:pt x="2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6240691" y="3503802"/>
              <a:ext cx="35717" cy="54867"/>
            </a:xfrm>
            <a:custGeom>
              <a:avLst/>
              <a:gdLst/>
              <a:ahLst/>
              <a:cxnLst/>
              <a:rect l="l" t="t" r="r" b="b"/>
              <a:pathLst>
                <a:path w="1369" h="2103" extrusionOk="0">
                  <a:moveTo>
                    <a:pt x="201" y="1"/>
                  </a:moveTo>
                  <a:cubicBezTo>
                    <a:pt x="167" y="34"/>
                    <a:pt x="134" y="68"/>
                    <a:pt x="101" y="134"/>
                  </a:cubicBezTo>
                  <a:lnTo>
                    <a:pt x="34" y="935"/>
                  </a:lnTo>
                  <a:cubicBezTo>
                    <a:pt x="34" y="935"/>
                    <a:pt x="34" y="968"/>
                    <a:pt x="34" y="968"/>
                  </a:cubicBezTo>
                  <a:lnTo>
                    <a:pt x="34" y="1002"/>
                  </a:lnTo>
                  <a:lnTo>
                    <a:pt x="67" y="1035"/>
                  </a:lnTo>
                  <a:cubicBezTo>
                    <a:pt x="101" y="1068"/>
                    <a:pt x="142" y="1085"/>
                    <a:pt x="184" y="1085"/>
                  </a:cubicBezTo>
                  <a:cubicBezTo>
                    <a:pt x="226" y="1085"/>
                    <a:pt x="268" y="1068"/>
                    <a:pt x="301" y="1035"/>
                  </a:cubicBezTo>
                  <a:cubicBezTo>
                    <a:pt x="368" y="968"/>
                    <a:pt x="501" y="935"/>
                    <a:pt x="601" y="935"/>
                  </a:cubicBezTo>
                  <a:cubicBezTo>
                    <a:pt x="701" y="935"/>
                    <a:pt x="835" y="968"/>
                    <a:pt x="901" y="1035"/>
                  </a:cubicBezTo>
                  <a:cubicBezTo>
                    <a:pt x="968" y="1135"/>
                    <a:pt x="1035" y="1235"/>
                    <a:pt x="1035" y="1335"/>
                  </a:cubicBezTo>
                  <a:cubicBezTo>
                    <a:pt x="1001" y="1435"/>
                    <a:pt x="968" y="1569"/>
                    <a:pt x="901" y="1635"/>
                  </a:cubicBezTo>
                  <a:cubicBezTo>
                    <a:pt x="818" y="1719"/>
                    <a:pt x="710" y="1761"/>
                    <a:pt x="601" y="1761"/>
                  </a:cubicBezTo>
                  <a:cubicBezTo>
                    <a:pt x="493" y="1761"/>
                    <a:pt x="384" y="1719"/>
                    <a:pt x="301" y="1635"/>
                  </a:cubicBezTo>
                  <a:cubicBezTo>
                    <a:pt x="268" y="1602"/>
                    <a:pt x="226" y="1585"/>
                    <a:pt x="184" y="1585"/>
                  </a:cubicBezTo>
                  <a:cubicBezTo>
                    <a:pt x="142" y="1585"/>
                    <a:pt x="101" y="1602"/>
                    <a:pt x="67" y="1635"/>
                  </a:cubicBezTo>
                  <a:cubicBezTo>
                    <a:pt x="1" y="1702"/>
                    <a:pt x="1" y="1802"/>
                    <a:pt x="67" y="1869"/>
                  </a:cubicBezTo>
                  <a:cubicBezTo>
                    <a:pt x="201" y="2036"/>
                    <a:pt x="401" y="2102"/>
                    <a:pt x="601" y="2102"/>
                  </a:cubicBezTo>
                  <a:cubicBezTo>
                    <a:pt x="1035" y="2102"/>
                    <a:pt x="1368" y="1769"/>
                    <a:pt x="1368" y="1335"/>
                  </a:cubicBezTo>
                  <a:cubicBezTo>
                    <a:pt x="1368" y="1135"/>
                    <a:pt x="1268" y="935"/>
                    <a:pt x="1135" y="802"/>
                  </a:cubicBezTo>
                  <a:cubicBezTo>
                    <a:pt x="1024" y="691"/>
                    <a:pt x="868" y="626"/>
                    <a:pt x="723" y="626"/>
                  </a:cubicBezTo>
                  <a:cubicBezTo>
                    <a:pt x="693" y="626"/>
                    <a:pt x="663" y="629"/>
                    <a:pt x="634" y="635"/>
                  </a:cubicBezTo>
                  <a:cubicBezTo>
                    <a:pt x="534" y="635"/>
                    <a:pt x="468" y="635"/>
                    <a:pt x="401" y="668"/>
                  </a:cubicBezTo>
                  <a:lnTo>
                    <a:pt x="468" y="335"/>
                  </a:lnTo>
                  <a:lnTo>
                    <a:pt x="1202" y="335"/>
                  </a:lnTo>
                  <a:cubicBezTo>
                    <a:pt x="1302" y="335"/>
                    <a:pt x="1368" y="268"/>
                    <a:pt x="1368" y="168"/>
                  </a:cubicBezTo>
                  <a:cubicBezTo>
                    <a:pt x="1368" y="68"/>
                    <a:pt x="1302" y="1"/>
                    <a:pt x="12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5965687" y="3598661"/>
              <a:ext cx="89671" cy="76705"/>
            </a:xfrm>
            <a:custGeom>
              <a:avLst/>
              <a:gdLst/>
              <a:ahLst/>
              <a:cxnLst/>
              <a:rect l="l" t="t" r="r" b="b"/>
              <a:pathLst>
                <a:path w="3437" h="2940" extrusionOk="0">
                  <a:moveTo>
                    <a:pt x="1969" y="1"/>
                  </a:moveTo>
                  <a:cubicBezTo>
                    <a:pt x="635" y="1"/>
                    <a:pt x="1" y="1569"/>
                    <a:pt x="935" y="2503"/>
                  </a:cubicBezTo>
                  <a:cubicBezTo>
                    <a:pt x="1226" y="2805"/>
                    <a:pt x="1590" y="2939"/>
                    <a:pt x="1950" y="2939"/>
                  </a:cubicBezTo>
                  <a:cubicBezTo>
                    <a:pt x="2703" y="2939"/>
                    <a:pt x="3437" y="2349"/>
                    <a:pt x="3437" y="1469"/>
                  </a:cubicBezTo>
                  <a:cubicBezTo>
                    <a:pt x="3437" y="668"/>
                    <a:pt x="2769" y="1"/>
                    <a:pt x="196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5978757" y="3616950"/>
              <a:ext cx="32221" cy="27003"/>
            </a:xfrm>
            <a:custGeom>
              <a:avLst/>
              <a:gdLst/>
              <a:ahLst/>
              <a:cxnLst/>
              <a:rect l="l" t="t" r="r" b="b"/>
              <a:pathLst>
                <a:path w="1235" h="1035" extrusionOk="0">
                  <a:moveTo>
                    <a:pt x="300" y="0"/>
                  </a:moveTo>
                  <a:cubicBezTo>
                    <a:pt x="100" y="0"/>
                    <a:pt x="0" y="301"/>
                    <a:pt x="167" y="567"/>
                  </a:cubicBezTo>
                  <a:cubicBezTo>
                    <a:pt x="267" y="734"/>
                    <a:pt x="434" y="901"/>
                    <a:pt x="634" y="1034"/>
                  </a:cubicBezTo>
                  <a:cubicBezTo>
                    <a:pt x="801" y="901"/>
                    <a:pt x="968" y="734"/>
                    <a:pt x="1068" y="567"/>
                  </a:cubicBezTo>
                  <a:cubicBezTo>
                    <a:pt x="1234" y="267"/>
                    <a:pt x="1168" y="0"/>
                    <a:pt x="934" y="0"/>
                  </a:cubicBezTo>
                  <a:cubicBezTo>
                    <a:pt x="701" y="0"/>
                    <a:pt x="634" y="301"/>
                    <a:pt x="634" y="301"/>
                  </a:cubicBezTo>
                  <a:cubicBezTo>
                    <a:pt x="634" y="301"/>
                    <a:pt x="534" y="0"/>
                    <a:pt x="300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6023135" y="3616950"/>
              <a:ext cx="31360" cy="27003"/>
            </a:xfrm>
            <a:custGeom>
              <a:avLst/>
              <a:gdLst/>
              <a:ahLst/>
              <a:cxnLst/>
              <a:rect l="l" t="t" r="r" b="b"/>
              <a:pathLst>
                <a:path w="1202" h="1035" extrusionOk="0">
                  <a:moveTo>
                    <a:pt x="301" y="0"/>
                  </a:moveTo>
                  <a:cubicBezTo>
                    <a:pt x="67" y="0"/>
                    <a:pt x="0" y="301"/>
                    <a:pt x="134" y="567"/>
                  </a:cubicBezTo>
                  <a:cubicBezTo>
                    <a:pt x="267" y="734"/>
                    <a:pt x="434" y="901"/>
                    <a:pt x="601" y="1034"/>
                  </a:cubicBezTo>
                  <a:cubicBezTo>
                    <a:pt x="768" y="901"/>
                    <a:pt x="934" y="734"/>
                    <a:pt x="1068" y="567"/>
                  </a:cubicBezTo>
                  <a:cubicBezTo>
                    <a:pt x="1201" y="267"/>
                    <a:pt x="1168" y="0"/>
                    <a:pt x="901" y="0"/>
                  </a:cubicBezTo>
                  <a:cubicBezTo>
                    <a:pt x="668" y="0"/>
                    <a:pt x="601" y="301"/>
                    <a:pt x="601" y="301"/>
                  </a:cubicBezTo>
                  <a:cubicBezTo>
                    <a:pt x="601" y="301"/>
                    <a:pt x="534" y="0"/>
                    <a:pt x="301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6006594" y="3636960"/>
              <a:ext cx="20037" cy="7853"/>
            </a:xfrm>
            <a:custGeom>
              <a:avLst/>
              <a:gdLst/>
              <a:ahLst/>
              <a:cxnLst/>
              <a:rect l="l" t="t" r="r" b="b"/>
              <a:pathLst>
                <a:path w="768" h="301" extrusionOk="0">
                  <a:moveTo>
                    <a:pt x="1" y="1"/>
                  </a:moveTo>
                  <a:cubicBezTo>
                    <a:pt x="51" y="201"/>
                    <a:pt x="217" y="301"/>
                    <a:pt x="384" y="301"/>
                  </a:cubicBezTo>
                  <a:cubicBezTo>
                    <a:pt x="551" y="301"/>
                    <a:pt x="718" y="201"/>
                    <a:pt x="7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6064042" y="3598661"/>
              <a:ext cx="89645" cy="76705"/>
            </a:xfrm>
            <a:custGeom>
              <a:avLst/>
              <a:gdLst/>
              <a:ahLst/>
              <a:cxnLst/>
              <a:rect l="l" t="t" r="r" b="b"/>
              <a:pathLst>
                <a:path w="3436" h="2940" extrusionOk="0">
                  <a:moveTo>
                    <a:pt x="1968" y="1"/>
                  </a:moveTo>
                  <a:cubicBezTo>
                    <a:pt x="634" y="1"/>
                    <a:pt x="0" y="1569"/>
                    <a:pt x="901" y="2503"/>
                  </a:cubicBezTo>
                  <a:cubicBezTo>
                    <a:pt x="1203" y="2805"/>
                    <a:pt x="1574" y="2939"/>
                    <a:pt x="1939" y="2939"/>
                  </a:cubicBezTo>
                  <a:cubicBezTo>
                    <a:pt x="2703" y="2939"/>
                    <a:pt x="3436" y="2349"/>
                    <a:pt x="3436" y="1469"/>
                  </a:cubicBezTo>
                  <a:cubicBezTo>
                    <a:pt x="3436" y="668"/>
                    <a:pt x="2769" y="1"/>
                    <a:pt x="1968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6077087" y="3616950"/>
              <a:ext cx="32221" cy="27003"/>
            </a:xfrm>
            <a:custGeom>
              <a:avLst/>
              <a:gdLst/>
              <a:ahLst/>
              <a:cxnLst/>
              <a:rect l="l" t="t" r="r" b="b"/>
              <a:pathLst>
                <a:path w="1235" h="1035" extrusionOk="0">
                  <a:moveTo>
                    <a:pt x="301" y="0"/>
                  </a:moveTo>
                  <a:cubicBezTo>
                    <a:pt x="101" y="0"/>
                    <a:pt x="1" y="301"/>
                    <a:pt x="167" y="567"/>
                  </a:cubicBezTo>
                  <a:cubicBezTo>
                    <a:pt x="267" y="734"/>
                    <a:pt x="434" y="901"/>
                    <a:pt x="634" y="1034"/>
                  </a:cubicBezTo>
                  <a:cubicBezTo>
                    <a:pt x="801" y="901"/>
                    <a:pt x="968" y="734"/>
                    <a:pt x="1068" y="567"/>
                  </a:cubicBezTo>
                  <a:cubicBezTo>
                    <a:pt x="1235" y="267"/>
                    <a:pt x="1168" y="0"/>
                    <a:pt x="935" y="0"/>
                  </a:cubicBezTo>
                  <a:cubicBezTo>
                    <a:pt x="668" y="0"/>
                    <a:pt x="634" y="301"/>
                    <a:pt x="634" y="301"/>
                  </a:cubicBezTo>
                  <a:cubicBezTo>
                    <a:pt x="634" y="301"/>
                    <a:pt x="534" y="0"/>
                    <a:pt x="301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6121464" y="3616950"/>
              <a:ext cx="31360" cy="27003"/>
            </a:xfrm>
            <a:custGeom>
              <a:avLst/>
              <a:gdLst/>
              <a:ahLst/>
              <a:cxnLst/>
              <a:rect l="l" t="t" r="r" b="b"/>
              <a:pathLst>
                <a:path w="1202" h="1035" extrusionOk="0">
                  <a:moveTo>
                    <a:pt x="301" y="0"/>
                  </a:moveTo>
                  <a:cubicBezTo>
                    <a:pt x="67" y="0"/>
                    <a:pt x="1" y="301"/>
                    <a:pt x="134" y="567"/>
                  </a:cubicBezTo>
                  <a:cubicBezTo>
                    <a:pt x="268" y="734"/>
                    <a:pt x="434" y="901"/>
                    <a:pt x="601" y="1034"/>
                  </a:cubicBezTo>
                  <a:cubicBezTo>
                    <a:pt x="768" y="901"/>
                    <a:pt x="935" y="734"/>
                    <a:pt x="1068" y="567"/>
                  </a:cubicBezTo>
                  <a:cubicBezTo>
                    <a:pt x="1202" y="267"/>
                    <a:pt x="1135" y="0"/>
                    <a:pt x="901" y="0"/>
                  </a:cubicBezTo>
                  <a:cubicBezTo>
                    <a:pt x="668" y="0"/>
                    <a:pt x="601" y="301"/>
                    <a:pt x="601" y="301"/>
                  </a:cubicBezTo>
                  <a:cubicBezTo>
                    <a:pt x="601" y="301"/>
                    <a:pt x="501" y="0"/>
                    <a:pt x="301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104924" y="3636960"/>
              <a:ext cx="20063" cy="7853"/>
            </a:xfrm>
            <a:custGeom>
              <a:avLst/>
              <a:gdLst/>
              <a:ahLst/>
              <a:cxnLst/>
              <a:rect l="l" t="t" r="r" b="b"/>
              <a:pathLst>
                <a:path w="769" h="301" extrusionOk="0">
                  <a:moveTo>
                    <a:pt x="1" y="1"/>
                  </a:moveTo>
                  <a:cubicBezTo>
                    <a:pt x="51" y="201"/>
                    <a:pt x="218" y="301"/>
                    <a:pt x="385" y="301"/>
                  </a:cubicBezTo>
                  <a:cubicBezTo>
                    <a:pt x="551" y="301"/>
                    <a:pt x="718" y="201"/>
                    <a:pt x="7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5671585" y="3753056"/>
              <a:ext cx="259335" cy="221139"/>
            </a:xfrm>
            <a:custGeom>
              <a:avLst/>
              <a:gdLst/>
              <a:ahLst/>
              <a:cxnLst/>
              <a:rect l="l" t="t" r="r" b="b"/>
              <a:pathLst>
                <a:path w="9940" h="8476" extrusionOk="0">
                  <a:moveTo>
                    <a:pt x="4794" y="1"/>
                  </a:moveTo>
                  <a:cubicBezTo>
                    <a:pt x="2195" y="1"/>
                    <a:pt x="1" y="2456"/>
                    <a:pt x="666" y="5258"/>
                  </a:cubicBezTo>
                  <a:cubicBezTo>
                    <a:pt x="1151" y="7195"/>
                    <a:pt x="2900" y="8475"/>
                    <a:pt x="4813" y="8475"/>
                  </a:cubicBezTo>
                  <a:cubicBezTo>
                    <a:pt x="5140" y="8475"/>
                    <a:pt x="5472" y="8438"/>
                    <a:pt x="5803" y="8360"/>
                  </a:cubicBezTo>
                  <a:cubicBezTo>
                    <a:pt x="6204" y="8260"/>
                    <a:pt x="6637" y="8093"/>
                    <a:pt x="7004" y="7859"/>
                  </a:cubicBezTo>
                  <a:cubicBezTo>
                    <a:pt x="9940" y="6025"/>
                    <a:pt x="9606" y="1622"/>
                    <a:pt x="6404" y="321"/>
                  </a:cubicBezTo>
                  <a:cubicBezTo>
                    <a:pt x="5864" y="101"/>
                    <a:pt x="5321" y="1"/>
                    <a:pt x="479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5751600" y="3817940"/>
              <a:ext cx="78374" cy="66973"/>
            </a:xfrm>
            <a:custGeom>
              <a:avLst/>
              <a:gdLst/>
              <a:ahLst/>
              <a:cxnLst/>
              <a:rect l="l" t="t" r="r" b="b"/>
              <a:pathLst>
                <a:path w="3004" h="2567" extrusionOk="0">
                  <a:moveTo>
                    <a:pt x="1760" y="1"/>
                  </a:moveTo>
                  <a:cubicBezTo>
                    <a:pt x="1741" y="1"/>
                    <a:pt x="1722" y="1"/>
                    <a:pt x="1702" y="2"/>
                  </a:cubicBezTo>
                  <a:cubicBezTo>
                    <a:pt x="568" y="2"/>
                    <a:pt x="1" y="1370"/>
                    <a:pt x="802" y="2170"/>
                  </a:cubicBezTo>
                  <a:cubicBezTo>
                    <a:pt x="1064" y="2444"/>
                    <a:pt x="1392" y="2567"/>
                    <a:pt x="1714" y="2567"/>
                  </a:cubicBezTo>
                  <a:cubicBezTo>
                    <a:pt x="2371" y="2567"/>
                    <a:pt x="3003" y="2054"/>
                    <a:pt x="3003" y="1269"/>
                  </a:cubicBezTo>
                  <a:cubicBezTo>
                    <a:pt x="3003" y="588"/>
                    <a:pt x="2466" y="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5736808" y="3883240"/>
              <a:ext cx="119257" cy="90950"/>
            </a:xfrm>
            <a:custGeom>
              <a:avLst/>
              <a:gdLst/>
              <a:ahLst/>
              <a:cxnLst/>
              <a:rect l="l" t="t" r="r" b="b"/>
              <a:pathLst>
                <a:path w="4571" h="3486" extrusionOk="0">
                  <a:moveTo>
                    <a:pt x="2269" y="1"/>
                  </a:moveTo>
                  <a:cubicBezTo>
                    <a:pt x="1002" y="1"/>
                    <a:pt x="1" y="1068"/>
                    <a:pt x="68" y="2336"/>
                  </a:cubicBezTo>
                  <a:lnTo>
                    <a:pt x="68" y="2836"/>
                  </a:lnTo>
                  <a:cubicBezTo>
                    <a:pt x="753" y="3261"/>
                    <a:pt x="1538" y="3486"/>
                    <a:pt x="2329" y="3486"/>
                  </a:cubicBezTo>
                  <a:cubicBezTo>
                    <a:pt x="2655" y="3486"/>
                    <a:pt x="2982" y="3448"/>
                    <a:pt x="3303" y="3370"/>
                  </a:cubicBezTo>
                  <a:cubicBezTo>
                    <a:pt x="3704" y="3270"/>
                    <a:pt x="4137" y="3103"/>
                    <a:pt x="4504" y="2869"/>
                  </a:cubicBezTo>
                  <a:lnTo>
                    <a:pt x="4504" y="2336"/>
                  </a:lnTo>
                  <a:cubicBezTo>
                    <a:pt x="4571" y="1068"/>
                    <a:pt x="3537" y="1"/>
                    <a:pt x="2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5980479" y="3774475"/>
              <a:ext cx="41822" cy="56589"/>
            </a:xfrm>
            <a:custGeom>
              <a:avLst/>
              <a:gdLst/>
              <a:ahLst/>
              <a:cxnLst/>
              <a:rect l="l" t="t" r="r" b="b"/>
              <a:pathLst>
                <a:path w="1603" h="2169" extrusionOk="0">
                  <a:moveTo>
                    <a:pt x="701" y="367"/>
                  </a:moveTo>
                  <a:cubicBezTo>
                    <a:pt x="1135" y="367"/>
                    <a:pt x="1135" y="1001"/>
                    <a:pt x="701" y="1001"/>
                  </a:cubicBezTo>
                  <a:lnTo>
                    <a:pt x="334" y="1001"/>
                  </a:lnTo>
                  <a:lnTo>
                    <a:pt x="334" y="367"/>
                  </a:lnTo>
                  <a:close/>
                  <a:moveTo>
                    <a:pt x="168" y="0"/>
                  </a:moveTo>
                  <a:cubicBezTo>
                    <a:pt x="68" y="0"/>
                    <a:pt x="1" y="100"/>
                    <a:pt x="1" y="200"/>
                  </a:cubicBezTo>
                  <a:lnTo>
                    <a:pt x="1" y="2001"/>
                  </a:lnTo>
                  <a:cubicBezTo>
                    <a:pt x="1" y="2102"/>
                    <a:pt x="68" y="2168"/>
                    <a:pt x="168" y="2168"/>
                  </a:cubicBezTo>
                  <a:cubicBezTo>
                    <a:pt x="268" y="2168"/>
                    <a:pt x="334" y="2102"/>
                    <a:pt x="334" y="2001"/>
                  </a:cubicBezTo>
                  <a:lnTo>
                    <a:pt x="334" y="1334"/>
                  </a:lnTo>
                  <a:lnTo>
                    <a:pt x="701" y="1334"/>
                  </a:lnTo>
                  <a:cubicBezTo>
                    <a:pt x="1602" y="1334"/>
                    <a:pt x="1602" y="0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6019639" y="3790990"/>
              <a:ext cx="40935" cy="40074"/>
            </a:xfrm>
            <a:custGeom>
              <a:avLst/>
              <a:gdLst/>
              <a:ahLst/>
              <a:cxnLst/>
              <a:rect l="l" t="t" r="r" b="b"/>
              <a:pathLst>
                <a:path w="1569" h="1536" extrusionOk="0">
                  <a:moveTo>
                    <a:pt x="835" y="334"/>
                  </a:moveTo>
                  <a:cubicBezTo>
                    <a:pt x="935" y="334"/>
                    <a:pt x="1035" y="368"/>
                    <a:pt x="1135" y="468"/>
                  </a:cubicBezTo>
                  <a:cubicBezTo>
                    <a:pt x="1202" y="535"/>
                    <a:pt x="1235" y="668"/>
                    <a:pt x="1235" y="768"/>
                  </a:cubicBezTo>
                  <a:cubicBezTo>
                    <a:pt x="1235" y="901"/>
                    <a:pt x="1202" y="1002"/>
                    <a:pt x="1135" y="1102"/>
                  </a:cubicBezTo>
                  <a:cubicBezTo>
                    <a:pt x="1035" y="1168"/>
                    <a:pt x="935" y="1202"/>
                    <a:pt x="835" y="1202"/>
                  </a:cubicBezTo>
                  <a:cubicBezTo>
                    <a:pt x="735" y="1202"/>
                    <a:pt x="601" y="1168"/>
                    <a:pt x="535" y="1102"/>
                  </a:cubicBezTo>
                  <a:cubicBezTo>
                    <a:pt x="401" y="901"/>
                    <a:pt x="401" y="635"/>
                    <a:pt x="535" y="468"/>
                  </a:cubicBezTo>
                  <a:cubicBezTo>
                    <a:pt x="601" y="368"/>
                    <a:pt x="735" y="334"/>
                    <a:pt x="835" y="334"/>
                  </a:cubicBezTo>
                  <a:close/>
                  <a:moveTo>
                    <a:pt x="835" y="1"/>
                  </a:moveTo>
                  <a:cubicBezTo>
                    <a:pt x="635" y="1"/>
                    <a:pt x="435" y="68"/>
                    <a:pt x="301" y="234"/>
                  </a:cubicBezTo>
                  <a:cubicBezTo>
                    <a:pt x="1" y="535"/>
                    <a:pt x="1" y="1002"/>
                    <a:pt x="301" y="1335"/>
                  </a:cubicBezTo>
                  <a:cubicBezTo>
                    <a:pt x="435" y="1469"/>
                    <a:pt x="635" y="1535"/>
                    <a:pt x="835" y="1535"/>
                  </a:cubicBezTo>
                  <a:cubicBezTo>
                    <a:pt x="968" y="1535"/>
                    <a:pt x="1102" y="1502"/>
                    <a:pt x="1235" y="1402"/>
                  </a:cubicBezTo>
                  <a:cubicBezTo>
                    <a:pt x="1269" y="1502"/>
                    <a:pt x="1335" y="1535"/>
                    <a:pt x="1402" y="1535"/>
                  </a:cubicBezTo>
                  <a:cubicBezTo>
                    <a:pt x="1502" y="1535"/>
                    <a:pt x="1569" y="1469"/>
                    <a:pt x="1569" y="1368"/>
                  </a:cubicBezTo>
                  <a:lnTo>
                    <a:pt x="1569" y="768"/>
                  </a:lnTo>
                  <a:lnTo>
                    <a:pt x="1569" y="168"/>
                  </a:lnTo>
                  <a:cubicBezTo>
                    <a:pt x="1569" y="68"/>
                    <a:pt x="1502" y="1"/>
                    <a:pt x="1402" y="1"/>
                  </a:cubicBezTo>
                  <a:cubicBezTo>
                    <a:pt x="1335" y="1"/>
                    <a:pt x="1269" y="68"/>
                    <a:pt x="1235" y="134"/>
                  </a:cubicBezTo>
                  <a:cubicBezTo>
                    <a:pt x="1102" y="34"/>
                    <a:pt x="968" y="1"/>
                    <a:pt x="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6075339" y="3790990"/>
              <a:ext cx="33969" cy="40074"/>
            </a:xfrm>
            <a:custGeom>
              <a:avLst/>
              <a:gdLst/>
              <a:ahLst/>
              <a:cxnLst/>
              <a:rect l="l" t="t" r="r" b="b"/>
              <a:pathLst>
                <a:path w="1302" h="1536" extrusionOk="0">
                  <a:moveTo>
                    <a:pt x="168" y="1"/>
                  </a:moveTo>
                  <a:cubicBezTo>
                    <a:pt x="68" y="1"/>
                    <a:pt x="1" y="68"/>
                    <a:pt x="1" y="168"/>
                  </a:cubicBezTo>
                  <a:lnTo>
                    <a:pt x="1" y="901"/>
                  </a:lnTo>
                  <a:cubicBezTo>
                    <a:pt x="1" y="1268"/>
                    <a:pt x="301" y="1535"/>
                    <a:pt x="668" y="1535"/>
                  </a:cubicBezTo>
                  <a:cubicBezTo>
                    <a:pt x="1002" y="1535"/>
                    <a:pt x="1302" y="1268"/>
                    <a:pt x="1302" y="901"/>
                  </a:cubicBezTo>
                  <a:lnTo>
                    <a:pt x="1302" y="168"/>
                  </a:lnTo>
                  <a:cubicBezTo>
                    <a:pt x="1302" y="68"/>
                    <a:pt x="1235" y="1"/>
                    <a:pt x="1135" y="1"/>
                  </a:cubicBezTo>
                  <a:cubicBezTo>
                    <a:pt x="1035" y="1"/>
                    <a:pt x="968" y="68"/>
                    <a:pt x="968" y="168"/>
                  </a:cubicBezTo>
                  <a:lnTo>
                    <a:pt x="968" y="901"/>
                  </a:lnTo>
                  <a:cubicBezTo>
                    <a:pt x="968" y="1068"/>
                    <a:pt x="835" y="1235"/>
                    <a:pt x="635" y="1235"/>
                  </a:cubicBezTo>
                  <a:cubicBezTo>
                    <a:pt x="468" y="1235"/>
                    <a:pt x="334" y="1068"/>
                    <a:pt x="334" y="901"/>
                  </a:cubicBezTo>
                  <a:lnTo>
                    <a:pt x="334" y="168"/>
                  </a:lnTo>
                  <a:cubicBezTo>
                    <a:pt x="334" y="68"/>
                    <a:pt x="2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6124073" y="3774475"/>
              <a:ext cx="8740" cy="56798"/>
            </a:xfrm>
            <a:custGeom>
              <a:avLst/>
              <a:gdLst/>
              <a:ahLst/>
              <a:cxnLst/>
              <a:rect l="l" t="t" r="r" b="b"/>
              <a:pathLst>
                <a:path w="335" h="2177" extrusionOk="0">
                  <a:moveTo>
                    <a:pt x="168" y="0"/>
                  </a:moveTo>
                  <a:cubicBezTo>
                    <a:pt x="68" y="0"/>
                    <a:pt x="1" y="100"/>
                    <a:pt x="1" y="200"/>
                  </a:cubicBezTo>
                  <a:lnTo>
                    <a:pt x="1" y="2001"/>
                  </a:lnTo>
                  <a:cubicBezTo>
                    <a:pt x="1" y="2118"/>
                    <a:pt x="84" y="2177"/>
                    <a:pt x="168" y="2177"/>
                  </a:cubicBezTo>
                  <a:cubicBezTo>
                    <a:pt x="251" y="2177"/>
                    <a:pt x="334" y="2118"/>
                    <a:pt x="334" y="2001"/>
                  </a:cubicBezTo>
                  <a:lnTo>
                    <a:pt x="334" y="200"/>
                  </a:lnTo>
                  <a:cubicBezTo>
                    <a:pt x="334" y="100"/>
                    <a:pt x="268" y="0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6144110" y="3774475"/>
              <a:ext cx="8714" cy="56589"/>
            </a:xfrm>
            <a:custGeom>
              <a:avLst/>
              <a:gdLst/>
              <a:ahLst/>
              <a:cxnLst/>
              <a:rect l="l" t="t" r="r" b="b"/>
              <a:pathLst>
                <a:path w="334" h="2169" extrusionOk="0">
                  <a:moveTo>
                    <a:pt x="167" y="0"/>
                  </a:moveTo>
                  <a:cubicBezTo>
                    <a:pt x="67" y="0"/>
                    <a:pt x="0" y="100"/>
                    <a:pt x="0" y="200"/>
                  </a:cubicBezTo>
                  <a:lnTo>
                    <a:pt x="0" y="2001"/>
                  </a:lnTo>
                  <a:cubicBezTo>
                    <a:pt x="0" y="2102"/>
                    <a:pt x="67" y="2168"/>
                    <a:pt x="167" y="2168"/>
                  </a:cubicBezTo>
                  <a:cubicBezTo>
                    <a:pt x="267" y="2168"/>
                    <a:pt x="334" y="2102"/>
                    <a:pt x="334" y="2001"/>
                  </a:cubicBezTo>
                  <a:lnTo>
                    <a:pt x="334" y="200"/>
                  </a:lnTo>
                  <a:cubicBezTo>
                    <a:pt x="334" y="100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6164120" y="3790990"/>
              <a:ext cx="39187" cy="40074"/>
            </a:xfrm>
            <a:custGeom>
              <a:avLst/>
              <a:gdLst/>
              <a:ahLst/>
              <a:cxnLst/>
              <a:rect l="l" t="t" r="r" b="b"/>
              <a:pathLst>
                <a:path w="1502" h="1536" extrusionOk="0">
                  <a:moveTo>
                    <a:pt x="767" y="301"/>
                  </a:moveTo>
                  <a:cubicBezTo>
                    <a:pt x="968" y="301"/>
                    <a:pt x="1134" y="434"/>
                    <a:pt x="1234" y="635"/>
                  </a:cubicBezTo>
                  <a:lnTo>
                    <a:pt x="334" y="635"/>
                  </a:lnTo>
                  <a:cubicBezTo>
                    <a:pt x="401" y="434"/>
                    <a:pt x="567" y="301"/>
                    <a:pt x="767" y="301"/>
                  </a:cubicBezTo>
                  <a:close/>
                  <a:moveTo>
                    <a:pt x="767" y="1"/>
                  </a:moveTo>
                  <a:cubicBezTo>
                    <a:pt x="334" y="1"/>
                    <a:pt x="0" y="334"/>
                    <a:pt x="0" y="768"/>
                  </a:cubicBezTo>
                  <a:cubicBezTo>
                    <a:pt x="0" y="1202"/>
                    <a:pt x="334" y="1535"/>
                    <a:pt x="767" y="1535"/>
                  </a:cubicBezTo>
                  <a:cubicBezTo>
                    <a:pt x="968" y="1535"/>
                    <a:pt x="1168" y="1469"/>
                    <a:pt x="1335" y="1335"/>
                  </a:cubicBezTo>
                  <a:cubicBezTo>
                    <a:pt x="1368" y="1302"/>
                    <a:pt x="1368" y="1202"/>
                    <a:pt x="1335" y="1135"/>
                  </a:cubicBezTo>
                  <a:cubicBezTo>
                    <a:pt x="1301" y="1102"/>
                    <a:pt x="1259" y="1085"/>
                    <a:pt x="1218" y="1085"/>
                  </a:cubicBezTo>
                  <a:cubicBezTo>
                    <a:pt x="1176" y="1085"/>
                    <a:pt x="1134" y="1102"/>
                    <a:pt x="1101" y="1135"/>
                  </a:cubicBezTo>
                  <a:cubicBezTo>
                    <a:pt x="1028" y="1184"/>
                    <a:pt x="937" y="1215"/>
                    <a:pt x="854" y="1215"/>
                  </a:cubicBezTo>
                  <a:cubicBezTo>
                    <a:pt x="823" y="1215"/>
                    <a:pt x="794" y="1211"/>
                    <a:pt x="767" y="1202"/>
                  </a:cubicBezTo>
                  <a:cubicBezTo>
                    <a:pt x="667" y="1202"/>
                    <a:pt x="534" y="1168"/>
                    <a:pt x="467" y="1068"/>
                  </a:cubicBezTo>
                  <a:cubicBezTo>
                    <a:pt x="401" y="1035"/>
                    <a:pt x="367" y="935"/>
                    <a:pt x="367" y="868"/>
                  </a:cubicBezTo>
                  <a:lnTo>
                    <a:pt x="1335" y="868"/>
                  </a:lnTo>
                  <a:cubicBezTo>
                    <a:pt x="1435" y="868"/>
                    <a:pt x="1501" y="835"/>
                    <a:pt x="1501" y="735"/>
                  </a:cubicBezTo>
                  <a:cubicBezTo>
                    <a:pt x="1501" y="301"/>
                    <a:pt x="1168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6208497" y="3774475"/>
              <a:ext cx="22646" cy="56589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467" y="0"/>
                  </a:moveTo>
                  <a:cubicBezTo>
                    <a:pt x="367" y="0"/>
                    <a:pt x="267" y="100"/>
                    <a:pt x="267" y="200"/>
                  </a:cubicBezTo>
                  <a:lnTo>
                    <a:pt x="267" y="634"/>
                  </a:lnTo>
                  <a:lnTo>
                    <a:pt x="201" y="634"/>
                  </a:lnTo>
                  <a:cubicBezTo>
                    <a:pt x="101" y="634"/>
                    <a:pt x="0" y="701"/>
                    <a:pt x="34" y="801"/>
                  </a:cubicBezTo>
                  <a:cubicBezTo>
                    <a:pt x="34" y="901"/>
                    <a:pt x="101" y="967"/>
                    <a:pt x="201" y="967"/>
                  </a:cubicBezTo>
                  <a:lnTo>
                    <a:pt x="267" y="967"/>
                  </a:lnTo>
                  <a:lnTo>
                    <a:pt x="267" y="1835"/>
                  </a:lnTo>
                  <a:cubicBezTo>
                    <a:pt x="267" y="2035"/>
                    <a:pt x="434" y="2168"/>
                    <a:pt x="634" y="2168"/>
                  </a:cubicBezTo>
                  <a:cubicBezTo>
                    <a:pt x="701" y="2168"/>
                    <a:pt x="801" y="2102"/>
                    <a:pt x="801" y="2001"/>
                  </a:cubicBezTo>
                  <a:cubicBezTo>
                    <a:pt x="801" y="1901"/>
                    <a:pt x="701" y="1835"/>
                    <a:pt x="634" y="1835"/>
                  </a:cubicBezTo>
                  <a:lnTo>
                    <a:pt x="634" y="967"/>
                  </a:lnTo>
                  <a:lnTo>
                    <a:pt x="701" y="967"/>
                  </a:lnTo>
                  <a:cubicBezTo>
                    <a:pt x="801" y="967"/>
                    <a:pt x="868" y="901"/>
                    <a:pt x="868" y="801"/>
                  </a:cubicBezTo>
                  <a:cubicBezTo>
                    <a:pt x="868" y="701"/>
                    <a:pt x="801" y="634"/>
                    <a:pt x="701" y="634"/>
                  </a:cubicBezTo>
                  <a:lnTo>
                    <a:pt x="634" y="634"/>
                  </a:lnTo>
                  <a:lnTo>
                    <a:pt x="634" y="200"/>
                  </a:lnTo>
                  <a:cubicBezTo>
                    <a:pt x="634" y="100"/>
                    <a:pt x="534" y="0"/>
                    <a:pt x="4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6236334" y="3774475"/>
              <a:ext cx="21785" cy="56589"/>
            </a:xfrm>
            <a:custGeom>
              <a:avLst/>
              <a:gdLst/>
              <a:ahLst/>
              <a:cxnLst/>
              <a:rect l="l" t="t" r="r" b="b"/>
              <a:pathLst>
                <a:path w="835" h="2169" extrusionOk="0">
                  <a:moveTo>
                    <a:pt x="435" y="0"/>
                  </a:moveTo>
                  <a:cubicBezTo>
                    <a:pt x="334" y="0"/>
                    <a:pt x="268" y="100"/>
                    <a:pt x="268" y="200"/>
                  </a:cubicBezTo>
                  <a:lnTo>
                    <a:pt x="268" y="634"/>
                  </a:lnTo>
                  <a:lnTo>
                    <a:pt x="168" y="634"/>
                  </a:lnTo>
                  <a:cubicBezTo>
                    <a:pt x="101" y="634"/>
                    <a:pt x="1" y="701"/>
                    <a:pt x="1" y="801"/>
                  </a:cubicBezTo>
                  <a:cubicBezTo>
                    <a:pt x="1" y="901"/>
                    <a:pt x="101" y="967"/>
                    <a:pt x="168" y="967"/>
                  </a:cubicBezTo>
                  <a:lnTo>
                    <a:pt x="268" y="967"/>
                  </a:lnTo>
                  <a:lnTo>
                    <a:pt x="268" y="1835"/>
                  </a:lnTo>
                  <a:cubicBezTo>
                    <a:pt x="268" y="2035"/>
                    <a:pt x="435" y="2168"/>
                    <a:pt x="635" y="2168"/>
                  </a:cubicBezTo>
                  <a:cubicBezTo>
                    <a:pt x="701" y="2168"/>
                    <a:pt x="801" y="2102"/>
                    <a:pt x="801" y="2001"/>
                  </a:cubicBezTo>
                  <a:cubicBezTo>
                    <a:pt x="801" y="1901"/>
                    <a:pt x="701" y="1835"/>
                    <a:pt x="635" y="1835"/>
                  </a:cubicBezTo>
                  <a:lnTo>
                    <a:pt x="635" y="967"/>
                  </a:lnTo>
                  <a:lnTo>
                    <a:pt x="668" y="967"/>
                  </a:lnTo>
                  <a:cubicBezTo>
                    <a:pt x="768" y="967"/>
                    <a:pt x="835" y="901"/>
                    <a:pt x="835" y="801"/>
                  </a:cubicBezTo>
                  <a:cubicBezTo>
                    <a:pt x="835" y="701"/>
                    <a:pt x="768" y="634"/>
                    <a:pt x="701" y="634"/>
                  </a:cubicBezTo>
                  <a:lnTo>
                    <a:pt x="601" y="634"/>
                  </a:lnTo>
                  <a:lnTo>
                    <a:pt x="601" y="200"/>
                  </a:lnTo>
                  <a:cubicBezTo>
                    <a:pt x="601" y="100"/>
                    <a:pt x="535" y="0"/>
                    <a:pt x="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6265946" y="3790990"/>
              <a:ext cx="40048" cy="40074"/>
            </a:xfrm>
            <a:custGeom>
              <a:avLst/>
              <a:gdLst/>
              <a:ahLst/>
              <a:cxnLst/>
              <a:rect l="l" t="t" r="r" b="b"/>
              <a:pathLst>
                <a:path w="1535" h="1536" extrusionOk="0">
                  <a:moveTo>
                    <a:pt x="767" y="301"/>
                  </a:moveTo>
                  <a:cubicBezTo>
                    <a:pt x="967" y="301"/>
                    <a:pt x="1168" y="434"/>
                    <a:pt x="1234" y="635"/>
                  </a:cubicBezTo>
                  <a:lnTo>
                    <a:pt x="367" y="635"/>
                  </a:lnTo>
                  <a:cubicBezTo>
                    <a:pt x="400" y="434"/>
                    <a:pt x="567" y="301"/>
                    <a:pt x="767" y="301"/>
                  </a:cubicBezTo>
                  <a:close/>
                  <a:moveTo>
                    <a:pt x="767" y="1"/>
                  </a:moveTo>
                  <a:cubicBezTo>
                    <a:pt x="367" y="1"/>
                    <a:pt x="0" y="334"/>
                    <a:pt x="33" y="768"/>
                  </a:cubicBezTo>
                  <a:cubicBezTo>
                    <a:pt x="0" y="1202"/>
                    <a:pt x="367" y="1535"/>
                    <a:pt x="767" y="1535"/>
                  </a:cubicBezTo>
                  <a:cubicBezTo>
                    <a:pt x="967" y="1535"/>
                    <a:pt x="1168" y="1469"/>
                    <a:pt x="1334" y="1335"/>
                  </a:cubicBezTo>
                  <a:cubicBezTo>
                    <a:pt x="1401" y="1302"/>
                    <a:pt x="1401" y="1202"/>
                    <a:pt x="1334" y="1135"/>
                  </a:cubicBezTo>
                  <a:cubicBezTo>
                    <a:pt x="1301" y="1102"/>
                    <a:pt x="1259" y="1085"/>
                    <a:pt x="1218" y="1085"/>
                  </a:cubicBezTo>
                  <a:cubicBezTo>
                    <a:pt x="1176" y="1085"/>
                    <a:pt x="1134" y="1102"/>
                    <a:pt x="1101" y="1135"/>
                  </a:cubicBezTo>
                  <a:cubicBezTo>
                    <a:pt x="1028" y="1184"/>
                    <a:pt x="954" y="1215"/>
                    <a:pt x="868" y="1215"/>
                  </a:cubicBezTo>
                  <a:cubicBezTo>
                    <a:pt x="836" y="1215"/>
                    <a:pt x="803" y="1211"/>
                    <a:pt x="767" y="1202"/>
                  </a:cubicBezTo>
                  <a:cubicBezTo>
                    <a:pt x="667" y="1202"/>
                    <a:pt x="567" y="1168"/>
                    <a:pt x="467" y="1068"/>
                  </a:cubicBezTo>
                  <a:cubicBezTo>
                    <a:pt x="434" y="1035"/>
                    <a:pt x="400" y="935"/>
                    <a:pt x="367" y="868"/>
                  </a:cubicBezTo>
                  <a:lnTo>
                    <a:pt x="1368" y="868"/>
                  </a:lnTo>
                  <a:cubicBezTo>
                    <a:pt x="1434" y="868"/>
                    <a:pt x="1501" y="835"/>
                    <a:pt x="1534" y="735"/>
                  </a:cubicBezTo>
                  <a:cubicBezTo>
                    <a:pt x="1501" y="301"/>
                    <a:pt x="1168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6313897" y="3774475"/>
              <a:ext cx="39083" cy="56589"/>
            </a:xfrm>
            <a:custGeom>
              <a:avLst/>
              <a:gdLst/>
              <a:ahLst/>
              <a:cxnLst/>
              <a:rect l="l" t="t" r="r" b="b"/>
              <a:pathLst>
                <a:path w="1498" h="2169" extrusionOk="0">
                  <a:moveTo>
                    <a:pt x="731" y="0"/>
                  </a:moveTo>
                  <a:cubicBezTo>
                    <a:pt x="564" y="0"/>
                    <a:pt x="364" y="67"/>
                    <a:pt x="230" y="200"/>
                  </a:cubicBezTo>
                  <a:lnTo>
                    <a:pt x="130" y="300"/>
                  </a:lnTo>
                  <a:cubicBezTo>
                    <a:pt x="1" y="404"/>
                    <a:pt x="112" y="587"/>
                    <a:pt x="246" y="587"/>
                  </a:cubicBezTo>
                  <a:cubicBezTo>
                    <a:pt x="285" y="587"/>
                    <a:pt x="326" y="571"/>
                    <a:pt x="364" y="534"/>
                  </a:cubicBezTo>
                  <a:lnTo>
                    <a:pt x="464" y="467"/>
                  </a:lnTo>
                  <a:cubicBezTo>
                    <a:pt x="530" y="400"/>
                    <a:pt x="630" y="367"/>
                    <a:pt x="731" y="367"/>
                  </a:cubicBezTo>
                  <a:cubicBezTo>
                    <a:pt x="755" y="361"/>
                    <a:pt x="778" y="358"/>
                    <a:pt x="801" y="358"/>
                  </a:cubicBezTo>
                  <a:cubicBezTo>
                    <a:pt x="900" y="358"/>
                    <a:pt x="976" y="413"/>
                    <a:pt x="1031" y="467"/>
                  </a:cubicBezTo>
                  <a:cubicBezTo>
                    <a:pt x="1097" y="567"/>
                    <a:pt x="1131" y="634"/>
                    <a:pt x="1131" y="734"/>
                  </a:cubicBezTo>
                  <a:cubicBezTo>
                    <a:pt x="1131" y="867"/>
                    <a:pt x="1097" y="967"/>
                    <a:pt x="997" y="1034"/>
                  </a:cubicBezTo>
                  <a:lnTo>
                    <a:pt x="97" y="1868"/>
                  </a:lnTo>
                  <a:cubicBezTo>
                    <a:pt x="30" y="1935"/>
                    <a:pt x="30" y="2068"/>
                    <a:pt x="97" y="2135"/>
                  </a:cubicBezTo>
                  <a:cubicBezTo>
                    <a:pt x="130" y="2168"/>
                    <a:pt x="163" y="2168"/>
                    <a:pt x="230" y="2168"/>
                  </a:cubicBezTo>
                  <a:lnTo>
                    <a:pt x="1331" y="2168"/>
                  </a:lnTo>
                  <a:cubicBezTo>
                    <a:pt x="1398" y="2168"/>
                    <a:pt x="1498" y="2102"/>
                    <a:pt x="1498" y="2001"/>
                  </a:cubicBezTo>
                  <a:cubicBezTo>
                    <a:pt x="1498" y="1901"/>
                    <a:pt x="1398" y="1835"/>
                    <a:pt x="1298" y="1835"/>
                  </a:cubicBezTo>
                  <a:lnTo>
                    <a:pt x="664" y="1835"/>
                  </a:lnTo>
                  <a:lnTo>
                    <a:pt x="1231" y="1301"/>
                  </a:lnTo>
                  <a:cubicBezTo>
                    <a:pt x="1398" y="1168"/>
                    <a:pt x="1464" y="967"/>
                    <a:pt x="1464" y="734"/>
                  </a:cubicBezTo>
                  <a:cubicBezTo>
                    <a:pt x="1464" y="567"/>
                    <a:pt x="1398" y="400"/>
                    <a:pt x="1298" y="267"/>
                  </a:cubicBezTo>
                  <a:cubicBezTo>
                    <a:pt x="1131" y="100"/>
                    <a:pt x="931" y="0"/>
                    <a:pt x="7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6362631" y="3775154"/>
              <a:ext cx="38222" cy="55911"/>
            </a:xfrm>
            <a:custGeom>
              <a:avLst/>
              <a:gdLst/>
              <a:ahLst/>
              <a:cxnLst/>
              <a:rect l="l" t="t" r="r" b="b"/>
              <a:pathLst>
                <a:path w="1465" h="2143" extrusionOk="0">
                  <a:moveTo>
                    <a:pt x="1304" y="1"/>
                  </a:moveTo>
                  <a:cubicBezTo>
                    <a:pt x="1291" y="1"/>
                    <a:pt x="1278" y="3"/>
                    <a:pt x="1264" y="7"/>
                  </a:cubicBezTo>
                  <a:lnTo>
                    <a:pt x="364" y="7"/>
                  </a:lnTo>
                  <a:cubicBezTo>
                    <a:pt x="356" y="6"/>
                    <a:pt x="348" y="5"/>
                    <a:pt x="341" y="5"/>
                  </a:cubicBezTo>
                  <a:cubicBezTo>
                    <a:pt x="171" y="5"/>
                    <a:pt x="171" y="343"/>
                    <a:pt x="341" y="343"/>
                  </a:cubicBezTo>
                  <a:cubicBezTo>
                    <a:pt x="348" y="343"/>
                    <a:pt x="356" y="342"/>
                    <a:pt x="364" y="341"/>
                  </a:cubicBezTo>
                  <a:lnTo>
                    <a:pt x="864" y="341"/>
                  </a:lnTo>
                  <a:lnTo>
                    <a:pt x="564" y="675"/>
                  </a:lnTo>
                  <a:cubicBezTo>
                    <a:pt x="497" y="741"/>
                    <a:pt x="497" y="841"/>
                    <a:pt x="564" y="908"/>
                  </a:cubicBezTo>
                  <a:cubicBezTo>
                    <a:pt x="597" y="941"/>
                    <a:pt x="630" y="975"/>
                    <a:pt x="664" y="975"/>
                  </a:cubicBezTo>
                  <a:cubicBezTo>
                    <a:pt x="797" y="975"/>
                    <a:pt x="897" y="1008"/>
                    <a:pt x="964" y="1075"/>
                  </a:cubicBezTo>
                  <a:cubicBezTo>
                    <a:pt x="1031" y="1175"/>
                    <a:pt x="1097" y="1275"/>
                    <a:pt x="1097" y="1375"/>
                  </a:cubicBezTo>
                  <a:cubicBezTo>
                    <a:pt x="1097" y="1475"/>
                    <a:pt x="1064" y="1609"/>
                    <a:pt x="964" y="1675"/>
                  </a:cubicBezTo>
                  <a:cubicBezTo>
                    <a:pt x="897" y="1742"/>
                    <a:pt x="797" y="1809"/>
                    <a:pt x="664" y="1809"/>
                  </a:cubicBezTo>
                  <a:cubicBezTo>
                    <a:pt x="564" y="1809"/>
                    <a:pt x="464" y="1742"/>
                    <a:pt x="397" y="1675"/>
                  </a:cubicBezTo>
                  <a:cubicBezTo>
                    <a:pt x="360" y="1638"/>
                    <a:pt x="318" y="1622"/>
                    <a:pt x="276" y="1622"/>
                  </a:cubicBezTo>
                  <a:cubicBezTo>
                    <a:pt x="133" y="1622"/>
                    <a:pt x="0" y="1812"/>
                    <a:pt x="130" y="1942"/>
                  </a:cubicBezTo>
                  <a:cubicBezTo>
                    <a:pt x="264" y="2076"/>
                    <a:pt x="464" y="2142"/>
                    <a:pt x="664" y="2142"/>
                  </a:cubicBezTo>
                  <a:cubicBezTo>
                    <a:pt x="1097" y="2142"/>
                    <a:pt x="1431" y="1809"/>
                    <a:pt x="1431" y="1375"/>
                  </a:cubicBezTo>
                  <a:cubicBezTo>
                    <a:pt x="1431" y="1175"/>
                    <a:pt x="1364" y="975"/>
                    <a:pt x="1231" y="841"/>
                  </a:cubicBezTo>
                  <a:cubicBezTo>
                    <a:pt x="1164" y="775"/>
                    <a:pt x="1097" y="741"/>
                    <a:pt x="997" y="708"/>
                  </a:cubicBezTo>
                  <a:lnTo>
                    <a:pt x="1398" y="274"/>
                  </a:lnTo>
                  <a:cubicBezTo>
                    <a:pt x="1398" y="274"/>
                    <a:pt x="1431" y="274"/>
                    <a:pt x="1431" y="241"/>
                  </a:cubicBezTo>
                  <a:cubicBezTo>
                    <a:pt x="1431" y="208"/>
                    <a:pt x="1464" y="174"/>
                    <a:pt x="1464" y="174"/>
                  </a:cubicBezTo>
                  <a:cubicBezTo>
                    <a:pt x="1464" y="88"/>
                    <a:pt x="1389" y="1"/>
                    <a:pt x="1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5980479" y="3872596"/>
              <a:ext cx="33108" cy="55937"/>
            </a:xfrm>
            <a:custGeom>
              <a:avLst/>
              <a:gdLst/>
              <a:ahLst/>
              <a:cxnLst/>
              <a:rect l="l" t="t" r="r" b="b"/>
              <a:pathLst>
                <a:path w="1269" h="2144" extrusionOk="0">
                  <a:moveTo>
                    <a:pt x="68" y="0"/>
                  </a:moveTo>
                  <a:cubicBezTo>
                    <a:pt x="34" y="0"/>
                    <a:pt x="1" y="25"/>
                    <a:pt x="1" y="75"/>
                  </a:cubicBezTo>
                  <a:lnTo>
                    <a:pt x="1" y="2077"/>
                  </a:lnTo>
                  <a:cubicBezTo>
                    <a:pt x="1" y="2110"/>
                    <a:pt x="34" y="2143"/>
                    <a:pt x="68" y="2143"/>
                  </a:cubicBezTo>
                  <a:lnTo>
                    <a:pt x="1168" y="2143"/>
                  </a:lnTo>
                  <a:cubicBezTo>
                    <a:pt x="1268" y="2143"/>
                    <a:pt x="1268" y="2010"/>
                    <a:pt x="1168" y="2010"/>
                  </a:cubicBezTo>
                  <a:lnTo>
                    <a:pt x="134" y="2010"/>
                  </a:lnTo>
                  <a:lnTo>
                    <a:pt x="134" y="75"/>
                  </a:lnTo>
                  <a:cubicBezTo>
                    <a:pt x="134" y="25"/>
                    <a:pt x="101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6019639" y="3871005"/>
              <a:ext cx="67443" cy="57294"/>
            </a:xfrm>
            <a:custGeom>
              <a:avLst/>
              <a:gdLst/>
              <a:ahLst/>
              <a:cxnLst/>
              <a:rect l="l" t="t" r="r" b="b"/>
              <a:pathLst>
                <a:path w="2585" h="2196" extrusionOk="0">
                  <a:moveTo>
                    <a:pt x="1121" y="150"/>
                  </a:moveTo>
                  <a:cubicBezTo>
                    <a:pt x="1360" y="150"/>
                    <a:pt x="1605" y="239"/>
                    <a:pt x="1802" y="436"/>
                  </a:cubicBezTo>
                  <a:cubicBezTo>
                    <a:pt x="2360" y="1060"/>
                    <a:pt x="1917" y="2038"/>
                    <a:pt x="1109" y="2038"/>
                  </a:cubicBezTo>
                  <a:cubicBezTo>
                    <a:pt x="1095" y="2038"/>
                    <a:pt x="1082" y="2038"/>
                    <a:pt x="1068" y="2037"/>
                  </a:cubicBezTo>
                  <a:cubicBezTo>
                    <a:pt x="535" y="2037"/>
                    <a:pt x="134" y="1604"/>
                    <a:pt x="168" y="1103"/>
                  </a:cubicBezTo>
                  <a:cubicBezTo>
                    <a:pt x="168" y="521"/>
                    <a:pt x="634" y="150"/>
                    <a:pt x="1121" y="150"/>
                  </a:cubicBezTo>
                  <a:close/>
                  <a:moveTo>
                    <a:pt x="1145" y="0"/>
                  </a:moveTo>
                  <a:cubicBezTo>
                    <a:pt x="1120" y="0"/>
                    <a:pt x="1094" y="1"/>
                    <a:pt x="1068" y="3"/>
                  </a:cubicBezTo>
                  <a:cubicBezTo>
                    <a:pt x="468" y="3"/>
                    <a:pt x="1" y="503"/>
                    <a:pt x="1" y="1103"/>
                  </a:cubicBezTo>
                  <a:cubicBezTo>
                    <a:pt x="1" y="1767"/>
                    <a:pt x="543" y="2196"/>
                    <a:pt x="1103" y="2196"/>
                  </a:cubicBezTo>
                  <a:cubicBezTo>
                    <a:pt x="1388" y="2196"/>
                    <a:pt x="1677" y="2085"/>
                    <a:pt x="1902" y="1837"/>
                  </a:cubicBezTo>
                  <a:cubicBezTo>
                    <a:pt x="2584" y="1156"/>
                    <a:pt x="2065" y="0"/>
                    <a:pt x="11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6084053" y="3872440"/>
              <a:ext cx="48762" cy="56093"/>
            </a:xfrm>
            <a:custGeom>
              <a:avLst/>
              <a:gdLst/>
              <a:ahLst/>
              <a:cxnLst/>
              <a:rect l="l" t="t" r="r" b="b"/>
              <a:pathLst>
                <a:path w="1869" h="2150" extrusionOk="0">
                  <a:moveTo>
                    <a:pt x="96" y="1"/>
                  </a:moveTo>
                  <a:cubicBezTo>
                    <a:pt x="87" y="1"/>
                    <a:pt x="77" y="5"/>
                    <a:pt x="67" y="14"/>
                  </a:cubicBezTo>
                  <a:cubicBezTo>
                    <a:pt x="34" y="14"/>
                    <a:pt x="0" y="48"/>
                    <a:pt x="34" y="114"/>
                  </a:cubicBezTo>
                  <a:lnTo>
                    <a:pt x="868" y="2083"/>
                  </a:lnTo>
                  <a:cubicBezTo>
                    <a:pt x="868" y="2116"/>
                    <a:pt x="868" y="2149"/>
                    <a:pt x="901" y="2149"/>
                  </a:cubicBezTo>
                  <a:lnTo>
                    <a:pt x="968" y="2149"/>
                  </a:lnTo>
                  <a:cubicBezTo>
                    <a:pt x="1001" y="2116"/>
                    <a:pt x="1001" y="2116"/>
                    <a:pt x="1001" y="2083"/>
                  </a:cubicBezTo>
                  <a:lnTo>
                    <a:pt x="1835" y="114"/>
                  </a:lnTo>
                  <a:cubicBezTo>
                    <a:pt x="1868" y="48"/>
                    <a:pt x="1835" y="14"/>
                    <a:pt x="1802" y="14"/>
                  </a:cubicBezTo>
                  <a:cubicBezTo>
                    <a:pt x="1792" y="5"/>
                    <a:pt x="1782" y="1"/>
                    <a:pt x="1772" y="1"/>
                  </a:cubicBezTo>
                  <a:cubicBezTo>
                    <a:pt x="1749" y="1"/>
                    <a:pt x="1725" y="24"/>
                    <a:pt x="1702" y="48"/>
                  </a:cubicBezTo>
                  <a:lnTo>
                    <a:pt x="934" y="1882"/>
                  </a:lnTo>
                  <a:lnTo>
                    <a:pt x="167" y="48"/>
                  </a:lnTo>
                  <a:cubicBezTo>
                    <a:pt x="144" y="24"/>
                    <a:pt x="120" y="1"/>
                    <a:pt x="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6145832" y="3871944"/>
              <a:ext cx="33969" cy="56589"/>
            </a:xfrm>
            <a:custGeom>
              <a:avLst/>
              <a:gdLst/>
              <a:ahLst/>
              <a:cxnLst/>
              <a:rect l="l" t="t" r="r" b="b"/>
              <a:pathLst>
                <a:path w="1302" h="2169" extrusionOk="0">
                  <a:moveTo>
                    <a:pt x="67" y="0"/>
                  </a:moveTo>
                  <a:cubicBezTo>
                    <a:pt x="34" y="0"/>
                    <a:pt x="1" y="33"/>
                    <a:pt x="1" y="100"/>
                  </a:cubicBezTo>
                  <a:lnTo>
                    <a:pt x="1" y="2102"/>
                  </a:lnTo>
                  <a:cubicBezTo>
                    <a:pt x="1" y="2135"/>
                    <a:pt x="34" y="2168"/>
                    <a:pt x="67" y="2168"/>
                  </a:cubicBezTo>
                  <a:lnTo>
                    <a:pt x="1202" y="2168"/>
                  </a:lnTo>
                  <a:cubicBezTo>
                    <a:pt x="1302" y="2168"/>
                    <a:pt x="1302" y="2035"/>
                    <a:pt x="1202" y="2035"/>
                  </a:cubicBezTo>
                  <a:lnTo>
                    <a:pt x="168" y="2035"/>
                  </a:lnTo>
                  <a:lnTo>
                    <a:pt x="168" y="1168"/>
                  </a:lnTo>
                  <a:lnTo>
                    <a:pt x="1068" y="1168"/>
                  </a:lnTo>
                  <a:cubicBezTo>
                    <a:pt x="1168" y="1168"/>
                    <a:pt x="1168" y="1034"/>
                    <a:pt x="1068" y="1034"/>
                  </a:cubicBezTo>
                  <a:lnTo>
                    <a:pt x="168" y="1034"/>
                  </a:lnTo>
                  <a:lnTo>
                    <a:pt x="168" y="167"/>
                  </a:lnTo>
                  <a:lnTo>
                    <a:pt x="1202" y="167"/>
                  </a:lnTo>
                  <a:cubicBezTo>
                    <a:pt x="1302" y="167"/>
                    <a:pt x="1302" y="0"/>
                    <a:pt x="12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6218933" y="3872596"/>
              <a:ext cx="3522" cy="56146"/>
            </a:xfrm>
            <a:custGeom>
              <a:avLst/>
              <a:gdLst/>
              <a:ahLst/>
              <a:cxnLst/>
              <a:rect l="l" t="t" r="r" b="b"/>
              <a:pathLst>
                <a:path w="135" h="2152" extrusionOk="0">
                  <a:moveTo>
                    <a:pt x="67" y="0"/>
                  </a:moveTo>
                  <a:cubicBezTo>
                    <a:pt x="34" y="0"/>
                    <a:pt x="1" y="25"/>
                    <a:pt x="1" y="75"/>
                  </a:cubicBezTo>
                  <a:lnTo>
                    <a:pt x="1" y="2077"/>
                  </a:lnTo>
                  <a:cubicBezTo>
                    <a:pt x="1" y="2127"/>
                    <a:pt x="34" y="2152"/>
                    <a:pt x="67" y="2152"/>
                  </a:cubicBezTo>
                  <a:cubicBezTo>
                    <a:pt x="101" y="2152"/>
                    <a:pt x="134" y="2127"/>
                    <a:pt x="134" y="2077"/>
                  </a:cubicBezTo>
                  <a:lnTo>
                    <a:pt x="134" y="75"/>
                  </a:ln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6237221" y="3871944"/>
              <a:ext cx="43544" cy="56589"/>
            </a:xfrm>
            <a:custGeom>
              <a:avLst/>
              <a:gdLst/>
              <a:ahLst/>
              <a:cxnLst/>
              <a:rect l="l" t="t" r="r" b="b"/>
              <a:pathLst>
                <a:path w="1669" h="2169" extrusionOk="0">
                  <a:moveTo>
                    <a:pt x="100" y="0"/>
                  </a:moveTo>
                  <a:cubicBezTo>
                    <a:pt x="0" y="0"/>
                    <a:pt x="0" y="133"/>
                    <a:pt x="100" y="133"/>
                  </a:cubicBezTo>
                  <a:lnTo>
                    <a:pt x="767" y="133"/>
                  </a:lnTo>
                  <a:lnTo>
                    <a:pt x="767" y="2068"/>
                  </a:lnTo>
                  <a:cubicBezTo>
                    <a:pt x="767" y="2135"/>
                    <a:pt x="801" y="2168"/>
                    <a:pt x="834" y="2168"/>
                  </a:cubicBezTo>
                  <a:cubicBezTo>
                    <a:pt x="868" y="2168"/>
                    <a:pt x="901" y="2135"/>
                    <a:pt x="901" y="2068"/>
                  </a:cubicBezTo>
                  <a:lnTo>
                    <a:pt x="901" y="133"/>
                  </a:lnTo>
                  <a:lnTo>
                    <a:pt x="1568" y="133"/>
                  </a:lnTo>
                  <a:cubicBezTo>
                    <a:pt x="1668" y="133"/>
                    <a:pt x="1668" y="0"/>
                    <a:pt x="1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6293783" y="3872596"/>
              <a:ext cx="4383" cy="56146"/>
            </a:xfrm>
            <a:custGeom>
              <a:avLst/>
              <a:gdLst/>
              <a:ahLst/>
              <a:cxnLst/>
              <a:rect l="l" t="t" r="r" b="b"/>
              <a:pathLst>
                <a:path w="168" h="2152" extrusionOk="0">
                  <a:moveTo>
                    <a:pt x="84" y="0"/>
                  </a:moveTo>
                  <a:cubicBezTo>
                    <a:pt x="42" y="0"/>
                    <a:pt x="0" y="25"/>
                    <a:pt x="0" y="75"/>
                  </a:cubicBezTo>
                  <a:lnTo>
                    <a:pt x="0" y="1610"/>
                  </a:lnTo>
                  <a:cubicBezTo>
                    <a:pt x="0" y="1660"/>
                    <a:pt x="42" y="1685"/>
                    <a:pt x="84" y="1685"/>
                  </a:cubicBezTo>
                  <a:cubicBezTo>
                    <a:pt x="126" y="1685"/>
                    <a:pt x="167" y="1660"/>
                    <a:pt x="167" y="1610"/>
                  </a:cubicBezTo>
                  <a:lnTo>
                    <a:pt x="167" y="75"/>
                  </a:lnTo>
                  <a:cubicBezTo>
                    <a:pt x="167" y="25"/>
                    <a:pt x="126" y="0"/>
                    <a:pt x="84" y="0"/>
                  </a:cubicBezTo>
                  <a:close/>
                  <a:moveTo>
                    <a:pt x="84" y="1935"/>
                  </a:moveTo>
                  <a:cubicBezTo>
                    <a:pt x="42" y="1935"/>
                    <a:pt x="0" y="1960"/>
                    <a:pt x="0" y="2010"/>
                  </a:cubicBezTo>
                  <a:lnTo>
                    <a:pt x="0" y="2077"/>
                  </a:lnTo>
                  <a:cubicBezTo>
                    <a:pt x="0" y="2127"/>
                    <a:pt x="42" y="2152"/>
                    <a:pt x="84" y="2152"/>
                  </a:cubicBezTo>
                  <a:cubicBezTo>
                    <a:pt x="126" y="2152"/>
                    <a:pt x="167" y="2127"/>
                    <a:pt x="167" y="2077"/>
                  </a:cubicBezTo>
                  <a:lnTo>
                    <a:pt x="167" y="2010"/>
                  </a:lnTo>
                  <a:cubicBezTo>
                    <a:pt x="167" y="1960"/>
                    <a:pt x="126" y="1935"/>
                    <a:pt x="84" y="19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5673281" y="4025895"/>
              <a:ext cx="247203" cy="220904"/>
            </a:xfrm>
            <a:custGeom>
              <a:avLst/>
              <a:gdLst/>
              <a:ahLst/>
              <a:cxnLst/>
              <a:rect l="l" t="t" r="r" b="b"/>
              <a:pathLst>
                <a:path w="9475" h="8467" extrusionOk="0">
                  <a:moveTo>
                    <a:pt x="4711" y="1"/>
                  </a:moveTo>
                  <a:cubicBezTo>
                    <a:pt x="4161" y="1"/>
                    <a:pt x="3604" y="109"/>
                    <a:pt x="3070" y="337"/>
                  </a:cubicBezTo>
                  <a:cubicBezTo>
                    <a:pt x="1035" y="1204"/>
                    <a:pt x="1" y="3472"/>
                    <a:pt x="701" y="5574"/>
                  </a:cubicBezTo>
                  <a:cubicBezTo>
                    <a:pt x="1291" y="7316"/>
                    <a:pt x="2923" y="8467"/>
                    <a:pt x="4720" y="8467"/>
                  </a:cubicBezTo>
                  <a:cubicBezTo>
                    <a:pt x="5055" y="8467"/>
                    <a:pt x="5397" y="8427"/>
                    <a:pt x="5738" y="8343"/>
                  </a:cubicBezTo>
                  <a:cubicBezTo>
                    <a:pt x="6139" y="8242"/>
                    <a:pt x="6572" y="8076"/>
                    <a:pt x="6939" y="7842"/>
                  </a:cubicBezTo>
                  <a:cubicBezTo>
                    <a:pt x="8807" y="6675"/>
                    <a:pt x="9474" y="4240"/>
                    <a:pt x="8474" y="2305"/>
                  </a:cubicBezTo>
                  <a:cubicBezTo>
                    <a:pt x="7736" y="854"/>
                    <a:pt x="6254" y="1"/>
                    <a:pt x="471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5751600" y="4090361"/>
              <a:ext cx="78374" cy="67208"/>
            </a:xfrm>
            <a:custGeom>
              <a:avLst/>
              <a:gdLst/>
              <a:ahLst/>
              <a:cxnLst/>
              <a:rect l="l" t="t" r="r" b="b"/>
              <a:pathLst>
                <a:path w="3004" h="2576" extrusionOk="0">
                  <a:moveTo>
                    <a:pt x="1702" y="1"/>
                  </a:moveTo>
                  <a:cubicBezTo>
                    <a:pt x="568" y="1"/>
                    <a:pt x="1" y="1368"/>
                    <a:pt x="802" y="2202"/>
                  </a:cubicBezTo>
                  <a:cubicBezTo>
                    <a:pt x="1059" y="2460"/>
                    <a:pt x="1379" y="2576"/>
                    <a:pt x="1694" y="2576"/>
                  </a:cubicBezTo>
                  <a:cubicBezTo>
                    <a:pt x="2359" y="2576"/>
                    <a:pt x="3003" y="2060"/>
                    <a:pt x="3003" y="1268"/>
                  </a:cubicBezTo>
                  <a:cubicBezTo>
                    <a:pt x="3003" y="568"/>
                    <a:pt x="2436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5736808" y="4155636"/>
              <a:ext cx="119257" cy="91132"/>
            </a:xfrm>
            <a:custGeom>
              <a:avLst/>
              <a:gdLst/>
              <a:ahLst/>
              <a:cxnLst/>
              <a:rect l="l" t="t" r="r" b="b"/>
              <a:pathLst>
                <a:path w="4571" h="3493" extrusionOk="0">
                  <a:moveTo>
                    <a:pt x="2269" y="0"/>
                  </a:moveTo>
                  <a:cubicBezTo>
                    <a:pt x="1002" y="0"/>
                    <a:pt x="1" y="1068"/>
                    <a:pt x="68" y="2335"/>
                  </a:cubicBezTo>
                  <a:lnTo>
                    <a:pt x="68" y="2869"/>
                  </a:lnTo>
                  <a:cubicBezTo>
                    <a:pt x="737" y="3285"/>
                    <a:pt x="1487" y="3493"/>
                    <a:pt x="2261" y="3493"/>
                  </a:cubicBezTo>
                  <a:cubicBezTo>
                    <a:pt x="2605" y="3493"/>
                    <a:pt x="2954" y="3452"/>
                    <a:pt x="3303" y="3370"/>
                  </a:cubicBezTo>
                  <a:cubicBezTo>
                    <a:pt x="3704" y="3269"/>
                    <a:pt x="4137" y="3103"/>
                    <a:pt x="4504" y="2869"/>
                  </a:cubicBezTo>
                  <a:lnTo>
                    <a:pt x="4504" y="2335"/>
                  </a:lnTo>
                  <a:cubicBezTo>
                    <a:pt x="4571" y="1068"/>
                    <a:pt x="3537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5975261" y="4047497"/>
              <a:ext cx="40074" cy="56772"/>
            </a:xfrm>
            <a:custGeom>
              <a:avLst/>
              <a:gdLst/>
              <a:ahLst/>
              <a:cxnLst/>
              <a:rect l="l" t="t" r="r" b="b"/>
              <a:pathLst>
                <a:path w="1536" h="2176" extrusionOk="0">
                  <a:moveTo>
                    <a:pt x="1356" y="1"/>
                  </a:moveTo>
                  <a:cubicBezTo>
                    <a:pt x="1268" y="1"/>
                    <a:pt x="1185" y="59"/>
                    <a:pt x="1202" y="176"/>
                  </a:cubicBezTo>
                  <a:lnTo>
                    <a:pt x="1202" y="1410"/>
                  </a:lnTo>
                  <a:cubicBezTo>
                    <a:pt x="1202" y="1644"/>
                    <a:pt x="1001" y="1810"/>
                    <a:pt x="768" y="1810"/>
                  </a:cubicBezTo>
                  <a:cubicBezTo>
                    <a:pt x="568" y="1810"/>
                    <a:pt x="401" y="1710"/>
                    <a:pt x="368" y="1510"/>
                  </a:cubicBezTo>
                  <a:cubicBezTo>
                    <a:pt x="340" y="1456"/>
                    <a:pt x="269" y="1401"/>
                    <a:pt x="189" y="1401"/>
                  </a:cubicBezTo>
                  <a:cubicBezTo>
                    <a:pt x="171" y="1401"/>
                    <a:pt x="153" y="1404"/>
                    <a:pt x="134" y="1410"/>
                  </a:cubicBezTo>
                  <a:cubicBezTo>
                    <a:pt x="34" y="1444"/>
                    <a:pt x="1" y="1544"/>
                    <a:pt x="34" y="1644"/>
                  </a:cubicBezTo>
                  <a:cubicBezTo>
                    <a:pt x="151" y="2008"/>
                    <a:pt x="452" y="2175"/>
                    <a:pt x="755" y="2175"/>
                  </a:cubicBezTo>
                  <a:cubicBezTo>
                    <a:pt x="1144" y="2175"/>
                    <a:pt x="1535" y="1898"/>
                    <a:pt x="1535" y="1410"/>
                  </a:cubicBezTo>
                  <a:lnTo>
                    <a:pt x="1535" y="176"/>
                  </a:lnTo>
                  <a:cubicBezTo>
                    <a:pt x="1535" y="59"/>
                    <a:pt x="1443" y="1"/>
                    <a:pt x="1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6029214" y="4048149"/>
              <a:ext cx="34856" cy="56172"/>
            </a:xfrm>
            <a:custGeom>
              <a:avLst/>
              <a:gdLst/>
              <a:ahLst/>
              <a:cxnLst/>
              <a:rect l="l" t="t" r="r" b="b"/>
              <a:pathLst>
                <a:path w="1336" h="2153" extrusionOk="0">
                  <a:moveTo>
                    <a:pt x="168" y="1"/>
                  </a:moveTo>
                  <a:cubicBezTo>
                    <a:pt x="93" y="1"/>
                    <a:pt x="18" y="51"/>
                    <a:pt x="1" y="151"/>
                  </a:cubicBezTo>
                  <a:lnTo>
                    <a:pt x="1" y="1952"/>
                  </a:lnTo>
                  <a:cubicBezTo>
                    <a:pt x="1" y="1986"/>
                    <a:pt x="1" y="1986"/>
                    <a:pt x="1" y="2019"/>
                  </a:cubicBezTo>
                  <a:cubicBezTo>
                    <a:pt x="1" y="2086"/>
                    <a:pt x="68" y="2119"/>
                    <a:pt x="168" y="2152"/>
                  </a:cubicBezTo>
                  <a:cubicBezTo>
                    <a:pt x="268" y="2152"/>
                    <a:pt x="334" y="2052"/>
                    <a:pt x="334" y="1952"/>
                  </a:cubicBezTo>
                  <a:lnTo>
                    <a:pt x="334" y="1252"/>
                  </a:lnTo>
                  <a:cubicBezTo>
                    <a:pt x="334" y="1085"/>
                    <a:pt x="501" y="918"/>
                    <a:pt x="668" y="918"/>
                  </a:cubicBezTo>
                  <a:cubicBezTo>
                    <a:pt x="868" y="918"/>
                    <a:pt x="1002" y="1052"/>
                    <a:pt x="1002" y="1252"/>
                  </a:cubicBezTo>
                  <a:lnTo>
                    <a:pt x="1002" y="1952"/>
                  </a:lnTo>
                  <a:cubicBezTo>
                    <a:pt x="1002" y="2069"/>
                    <a:pt x="1085" y="2127"/>
                    <a:pt x="1168" y="2127"/>
                  </a:cubicBezTo>
                  <a:cubicBezTo>
                    <a:pt x="1252" y="2127"/>
                    <a:pt x="1335" y="2069"/>
                    <a:pt x="1335" y="1952"/>
                  </a:cubicBezTo>
                  <a:lnTo>
                    <a:pt x="1335" y="1285"/>
                  </a:lnTo>
                  <a:cubicBezTo>
                    <a:pt x="1335" y="885"/>
                    <a:pt x="1035" y="585"/>
                    <a:pt x="668" y="585"/>
                  </a:cubicBezTo>
                  <a:cubicBezTo>
                    <a:pt x="568" y="585"/>
                    <a:pt x="435" y="618"/>
                    <a:pt x="334" y="685"/>
                  </a:cubicBezTo>
                  <a:lnTo>
                    <a:pt x="334" y="151"/>
                  </a:lnTo>
                  <a:cubicBezTo>
                    <a:pt x="318" y="51"/>
                    <a:pt x="243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6076226" y="4063385"/>
              <a:ext cx="39187" cy="4093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767" y="334"/>
                  </a:moveTo>
                  <a:cubicBezTo>
                    <a:pt x="867" y="334"/>
                    <a:pt x="968" y="401"/>
                    <a:pt x="1034" y="468"/>
                  </a:cubicBezTo>
                  <a:cubicBezTo>
                    <a:pt x="1134" y="534"/>
                    <a:pt x="1168" y="668"/>
                    <a:pt x="1168" y="768"/>
                  </a:cubicBezTo>
                  <a:cubicBezTo>
                    <a:pt x="1168" y="901"/>
                    <a:pt x="1134" y="1035"/>
                    <a:pt x="1034" y="1101"/>
                  </a:cubicBezTo>
                  <a:cubicBezTo>
                    <a:pt x="968" y="1168"/>
                    <a:pt x="867" y="1235"/>
                    <a:pt x="767" y="1235"/>
                  </a:cubicBezTo>
                  <a:cubicBezTo>
                    <a:pt x="634" y="1235"/>
                    <a:pt x="534" y="1168"/>
                    <a:pt x="467" y="1101"/>
                  </a:cubicBezTo>
                  <a:cubicBezTo>
                    <a:pt x="400" y="1001"/>
                    <a:pt x="334" y="901"/>
                    <a:pt x="367" y="768"/>
                  </a:cubicBezTo>
                  <a:cubicBezTo>
                    <a:pt x="334" y="668"/>
                    <a:pt x="400" y="534"/>
                    <a:pt x="467" y="468"/>
                  </a:cubicBezTo>
                  <a:cubicBezTo>
                    <a:pt x="534" y="401"/>
                    <a:pt x="634" y="334"/>
                    <a:pt x="767" y="334"/>
                  </a:cubicBezTo>
                  <a:close/>
                  <a:moveTo>
                    <a:pt x="767" y="1"/>
                  </a:moveTo>
                  <a:cubicBezTo>
                    <a:pt x="567" y="1"/>
                    <a:pt x="367" y="101"/>
                    <a:pt x="234" y="234"/>
                  </a:cubicBezTo>
                  <a:cubicBezTo>
                    <a:pt x="100" y="401"/>
                    <a:pt x="0" y="568"/>
                    <a:pt x="0" y="768"/>
                  </a:cubicBezTo>
                  <a:cubicBezTo>
                    <a:pt x="0" y="968"/>
                    <a:pt x="100" y="1168"/>
                    <a:pt x="234" y="1335"/>
                  </a:cubicBezTo>
                  <a:cubicBezTo>
                    <a:pt x="367" y="1468"/>
                    <a:pt x="567" y="1568"/>
                    <a:pt x="767" y="1568"/>
                  </a:cubicBezTo>
                  <a:cubicBezTo>
                    <a:pt x="968" y="1568"/>
                    <a:pt x="1134" y="1468"/>
                    <a:pt x="1268" y="1335"/>
                  </a:cubicBezTo>
                  <a:cubicBezTo>
                    <a:pt x="1435" y="1168"/>
                    <a:pt x="1501" y="968"/>
                    <a:pt x="1501" y="768"/>
                  </a:cubicBezTo>
                  <a:cubicBezTo>
                    <a:pt x="1501" y="568"/>
                    <a:pt x="1401" y="401"/>
                    <a:pt x="1268" y="234"/>
                  </a:cubicBezTo>
                  <a:cubicBezTo>
                    <a:pt x="1134" y="101"/>
                    <a:pt x="968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6129291" y="4063385"/>
              <a:ext cx="33108" cy="40935"/>
            </a:xfrm>
            <a:custGeom>
              <a:avLst/>
              <a:gdLst/>
              <a:ahLst/>
              <a:cxnLst/>
              <a:rect l="l" t="t" r="r" b="b"/>
              <a:pathLst>
                <a:path w="1269" h="1569" extrusionOk="0">
                  <a:moveTo>
                    <a:pt x="168" y="1"/>
                  </a:moveTo>
                  <a:cubicBezTo>
                    <a:pt x="68" y="1"/>
                    <a:pt x="1" y="67"/>
                    <a:pt x="1" y="167"/>
                  </a:cubicBezTo>
                  <a:lnTo>
                    <a:pt x="1" y="1402"/>
                  </a:lnTo>
                  <a:cubicBezTo>
                    <a:pt x="1" y="1502"/>
                    <a:pt x="68" y="1568"/>
                    <a:pt x="168" y="1568"/>
                  </a:cubicBezTo>
                  <a:cubicBezTo>
                    <a:pt x="234" y="1568"/>
                    <a:pt x="301" y="1502"/>
                    <a:pt x="301" y="1435"/>
                  </a:cubicBezTo>
                  <a:cubicBezTo>
                    <a:pt x="335" y="1435"/>
                    <a:pt x="335" y="1435"/>
                    <a:pt x="301" y="1402"/>
                  </a:cubicBezTo>
                  <a:lnTo>
                    <a:pt x="301" y="668"/>
                  </a:lnTo>
                  <a:cubicBezTo>
                    <a:pt x="301" y="501"/>
                    <a:pt x="468" y="368"/>
                    <a:pt x="635" y="368"/>
                  </a:cubicBezTo>
                  <a:cubicBezTo>
                    <a:pt x="802" y="368"/>
                    <a:pt x="935" y="501"/>
                    <a:pt x="935" y="668"/>
                  </a:cubicBezTo>
                  <a:lnTo>
                    <a:pt x="935" y="1402"/>
                  </a:lnTo>
                  <a:cubicBezTo>
                    <a:pt x="968" y="1502"/>
                    <a:pt x="1035" y="1568"/>
                    <a:pt x="1102" y="1568"/>
                  </a:cubicBezTo>
                  <a:cubicBezTo>
                    <a:pt x="1202" y="1568"/>
                    <a:pt x="1269" y="1502"/>
                    <a:pt x="1269" y="1402"/>
                  </a:cubicBezTo>
                  <a:lnTo>
                    <a:pt x="1269" y="668"/>
                  </a:lnTo>
                  <a:cubicBezTo>
                    <a:pt x="1269" y="301"/>
                    <a:pt x="1002" y="1"/>
                    <a:pt x="635" y="1"/>
                  </a:cubicBezTo>
                  <a:cubicBezTo>
                    <a:pt x="535" y="1"/>
                    <a:pt x="401" y="34"/>
                    <a:pt x="301" y="101"/>
                  </a:cubicBezTo>
                  <a:cubicBezTo>
                    <a:pt x="268" y="34"/>
                    <a:pt x="234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6175938" y="4092109"/>
              <a:ext cx="13436" cy="9210"/>
            </a:xfrm>
            <a:custGeom>
              <a:avLst/>
              <a:gdLst/>
              <a:ahLst/>
              <a:cxnLst/>
              <a:rect l="l" t="t" r="r" b="b"/>
              <a:pathLst>
                <a:path w="515" h="353" extrusionOk="0">
                  <a:moveTo>
                    <a:pt x="281" y="0"/>
                  </a:moveTo>
                  <a:cubicBezTo>
                    <a:pt x="0" y="0"/>
                    <a:pt x="287" y="353"/>
                    <a:pt x="436" y="353"/>
                  </a:cubicBezTo>
                  <a:cubicBezTo>
                    <a:pt x="482" y="353"/>
                    <a:pt x="515" y="320"/>
                    <a:pt x="515" y="234"/>
                  </a:cubicBezTo>
                  <a:cubicBezTo>
                    <a:pt x="515" y="100"/>
                    <a:pt x="415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6198062" y="4047497"/>
              <a:ext cx="44431" cy="56824"/>
            </a:xfrm>
            <a:custGeom>
              <a:avLst/>
              <a:gdLst/>
              <a:ahLst/>
              <a:cxnLst/>
              <a:rect l="l" t="t" r="r" b="b"/>
              <a:pathLst>
                <a:path w="1703" h="2178" extrusionOk="0">
                  <a:moveTo>
                    <a:pt x="167" y="1"/>
                  </a:moveTo>
                  <a:cubicBezTo>
                    <a:pt x="84" y="1"/>
                    <a:pt x="0" y="59"/>
                    <a:pt x="0" y="176"/>
                  </a:cubicBezTo>
                  <a:lnTo>
                    <a:pt x="0" y="1977"/>
                  </a:lnTo>
                  <a:cubicBezTo>
                    <a:pt x="0" y="2094"/>
                    <a:pt x="84" y="2152"/>
                    <a:pt x="167" y="2152"/>
                  </a:cubicBezTo>
                  <a:cubicBezTo>
                    <a:pt x="250" y="2152"/>
                    <a:pt x="334" y="2094"/>
                    <a:pt x="334" y="1977"/>
                  </a:cubicBezTo>
                  <a:lnTo>
                    <a:pt x="334" y="1544"/>
                  </a:lnTo>
                  <a:lnTo>
                    <a:pt x="667" y="1210"/>
                  </a:lnTo>
                  <a:lnTo>
                    <a:pt x="1334" y="2111"/>
                  </a:lnTo>
                  <a:cubicBezTo>
                    <a:pt x="1368" y="2144"/>
                    <a:pt x="1401" y="2144"/>
                    <a:pt x="1468" y="2177"/>
                  </a:cubicBezTo>
                  <a:cubicBezTo>
                    <a:pt x="1501" y="2144"/>
                    <a:pt x="1535" y="2144"/>
                    <a:pt x="1568" y="2111"/>
                  </a:cubicBezTo>
                  <a:cubicBezTo>
                    <a:pt x="1635" y="2044"/>
                    <a:pt x="1635" y="1944"/>
                    <a:pt x="1601" y="1877"/>
                  </a:cubicBezTo>
                  <a:lnTo>
                    <a:pt x="901" y="977"/>
                  </a:lnTo>
                  <a:lnTo>
                    <a:pt x="1601" y="309"/>
                  </a:lnTo>
                  <a:cubicBezTo>
                    <a:pt x="1702" y="183"/>
                    <a:pt x="1593" y="19"/>
                    <a:pt x="1461" y="19"/>
                  </a:cubicBezTo>
                  <a:cubicBezTo>
                    <a:pt x="1419" y="19"/>
                    <a:pt x="1375" y="35"/>
                    <a:pt x="1334" y="76"/>
                  </a:cubicBezTo>
                  <a:lnTo>
                    <a:pt x="334" y="1077"/>
                  </a:lnTo>
                  <a:lnTo>
                    <a:pt x="334" y="176"/>
                  </a:lnTo>
                  <a:cubicBezTo>
                    <a:pt x="334" y="59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5976148" y="4144548"/>
              <a:ext cx="41796" cy="56380"/>
            </a:xfrm>
            <a:custGeom>
              <a:avLst/>
              <a:gdLst/>
              <a:ahLst/>
              <a:cxnLst/>
              <a:rect l="l" t="t" r="r" b="b"/>
              <a:pathLst>
                <a:path w="1602" h="2161" extrusionOk="0">
                  <a:moveTo>
                    <a:pt x="71" y="0"/>
                  </a:moveTo>
                  <a:cubicBezTo>
                    <a:pt x="50" y="0"/>
                    <a:pt x="33" y="9"/>
                    <a:pt x="33" y="25"/>
                  </a:cubicBezTo>
                  <a:cubicBezTo>
                    <a:pt x="0" y="59"/>
                    <a:pt x="0" y="92"/>
                    <a:pt x="33" y="125"/>
                  </a:cubicBezTo>
                  <a:lnTo>
                    <a:pt x="734" y="1126"/>
                  </a:lnTo>
                  <a:lnTo>
                    <a:pt x="701" y="2093"/>
                  </a:lnTo>
                  <a:cubicBezTo>
                    <a:pt x="701" y="2127"/>
                    <a:pt x="734" y="2160"/>
                    <a:pt x="801" y="2160"/>
                  </a:cubicBezTo>
                  <a:cubicBezTo>
                    <a:pt x="834" y="2160"/>
                    <a:pt x="867" y="2127"/>
                    <a:pt x="867" y="2093"/>
                  </a:cubicBezTo>
                  <a:lnTo>
                    <a:pt x="867" y="1126"/>
                  </a:lnTo>
                  <a:lnTo>
                    <a:pt x="1601" y="125"/>
                  </a:lnTo>
                  <a:cubicBezTo>
                    <a:pt x="1601" y="92"/>
                    <a:pt x="1601" y="59"/>
                    <a:pt x="1601" y="25"/>
                  </a:cubicBezTo>
                  <a:cubicBezTo>
                    <a:pt x="1585" y="9"/>
                    <a:pt x="1560" y="0"/>
                    <a:pt x="1535" y="0"/>
                  </a:cubicBezTo>
                  <a:cubicBezTo>
                    <a:pt x="1510" y="0"/>
                    <a:pt x="1485" y="9"/>
                    <a:pt x="1468" y="25"/>
                  </a:cubicBezTo>
                  <a:lnTo>
                    <a:pt x="801" y="959"/>
                  </a:lnTo>
                  <a:lnTo>
                    <a:pt x="134" y="25"/>
                  </a:lnTo>
                  <a:cubicBezTo>
                    <a:pt x="117" y="9"/>
                    <a:pt x="92" y="0"/>
                    <a:pt x="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6017030" y="4160828"/>
              <a:ext cx="46805" cy="40257"/>
            </a:xfrm>
            <a:custGeom>
              <a:avLst/>
              <a:gdLst/>
              <a:ahLst/>
              <a:cxnLst/>
              <a:rect l="l" t="t" r="r" b="b"/>
              <a:pathLst>
                <a:path w="1794" h="1543" extrusionOk="0">
                  <a:moveTo>
                    <a:pt x="766" y="153"/>
                  </a:moveTo>
                  <a:cubicBezTo>
                    <a:pt x="929" y="153"/>
                    <a:pt x="1098" y="220"/>
                    <a:pt x="1235" y="369"/>
                  </a:cubicBezTo>
                  <a:cubicBezTo>
                    <a:pt x="1585" y="750"/>
                    <a:pt x="1298" y="1374"/>
                    <a:pt x="809" y="1374"/>
                  </a:cubicBezTo>
                  <a:cubicBezTo>
                    <a:pt x="784" y="1374"/>
                    <a:pt x="760" y="1372"/>
                    <a:pt x="735" y="1369"/>
                  </a:cubicBezTo>
                  <a:cubicBezTo>
                    <a:pt x="401" y="1369"/>
                    <a:pt x="168" y="1102"/>
                    <a:pt x="168" y="769"/>
                  </a:cubicBezTo>
                  <a:cubicBezTo>
                    <a:pt x="168" y="396"/>
                    <a:pt x="456" y="153"/>
                    <a:pt x="766" y="153"/>
                  </a:cubicBezTo>
                  <a:close/>
                  <a:moveTo>
                    <a:pt x="773" y="1"/>
                  </a:moveTo>
                  <a:cubicBezTo>
                    <a:pt x="761" y="1"/>
                    <a:pt x="748" y="1"/>
                    <a:pt x="735" y="2"/>
                  </a:cubicBezTo>
                  <a:cubicBezTo>
                    <a:pt x="334" y="35"/>
                    <a:pt x="1" y="369"/>
                    <a:pt x="1" y="769"/>
                  </a:cubicBezTo>
                  <a:cubicBezTo>
                    <a:pt x="1" y="1238"/>
                    <a:pt x="375" y="1542"/>
                    <a:pt x="772" y="1542"/>
                  </a:cubicBezTo>
                  <a:cubicBezTo>
                    <a:pt x="968" y="1542"/>
                    <a:pt x="1170" y="1468"/>
                    <a:pt x="1335" y="1303"/>
                  </a:cubicBezTo>
                  <a:cubicBezTo>
                    <a:pt x="1793" y="812"/>
                    <a:pt x="1417" y="1"/>
                    <a:pt x="7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6067512" y="4160854"/>
              <a:ext cx="32221" cy="40074"/>
            </a:xfrm>
            <a:custGeom>
              <a:avLst/>
              <a:gdLst/>
              <a:ahLst/>
              <a:cxnLst/>
              <a:rect l="l" t="t" r="r" b="b"/>
              <a:pathLst>
                <a:path w="1235" h="1536" extrusionOk="0">
                  <a:moveTo>
                    <a:pt x="67" y="1"/>
                  </a:moveTo>
                  <a:cubicBezTo>
                    <a:pt x="34" y="1"/>
                    <a:pt x="1" y="34"/>
                    <a:pt x="1" y="101"/>
                  </a:cubicBezTo>
                  <a:lnTo>
                    <a:pt x="1" y="935"/>
                  </a:lnTo>
                  <a:cubicBezTo>
                    <a:pt x="1" y="1335"/>
                    <a:pt x="309" y="1535"/>
                    <a:pt x="618" y="1535"/>
                  </a:cubicBezTo>
                  <a:cubicBezTo>
                    <a:pt x="926" y="1535"/>
                    <a:pt x="1235" y="1335"/>
                    <a:pt x="1235" y="935"/>
                  </a:cubicBezTo>
                  <a:lnTo>
                    <a:pt x="1235" y="101"/>
                  </a:lnTo>
                  <a:cubicBezTo>
                    <a:pt x="1235" y="34"/>
                    <a:pt x="1201" y="1"/>
                    <a:pt x="1168" y="1"/>
                  </a:cubicBezTo>
                  <a:cubicBezTo>
                    <a:pt x="1101" y="1"/>
                    <a:pt x="1068" y="34"/>
                    <a:pt x="1068" y="101"/>
                  </a:cubicBezTo>
                  <a:lnTo>
                    <a:pt x="1068" y="935"/>
                  </a:lnTo>
                  <a:cubicBezTo>
                    <a:pt x="1101" y="1268"/>
                    <a:pt x="860" y="1435"/>
                    <a:pt x="618" y="1435"/>
                  </a:cubicBezTo>
                  <a:cubicBezTo>
                    <a:pt x="376" y="1435"/>
                    <a:pt x="134" y="1268"/>
                    <a:pt x="167" y="935"/>
                  </a:cubicBezTo>
                  <a:lnTo>
                    <a:pt x="167" y="101"/>
                  </a:lnTo>
                  <a:cubicBezTo>
                    <a:pt x="134" y="34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6142362" y="4144105"/>
              <a:ext cx="4383" cy="56380"/>
            </a:xfrm>
            <a:custGeom>
              <a:avLst/>
              <a:gdLst/>
              <a:ahLst/>
              <a:cxnLst/>
              <a:rect l="l" t="t" r="r" b="b"/>
              <a:pathLst>
                <a:path w="168" h="2161" extrusionOk="0">
                  <a:moveTo>
                    <a:pt x="84" y="0"/>
                  </a:moveTo>
                  <a:cubicBezTo>
                    <a:pt x="42" y="0"/>
                    <a:pt x="0" y="26"/>
                    <a:pt x="0" y="76"/>
                  </a:cubicBezTo>
                  <a:lnTo>
                    <a:pt x="0" y="2110"/>
                  </a:lnTo>
                  <a:cubicBezTo>
                    <a:pt x="0" y="2144"/>
                    <a:pt x="42" y="2160"/>
                    <a:pt x="84" y="2160"/>
                  </a:cubicBezTo>
                  <a:cubicBezTo>
                    <a:pt x="125" y="2160"/>
                    <a:pt x="167" y="2144"/>
                    <a:pt x="167" y="2110"/>
                  </a:cubicBezTo>
                  <a:lnTo>
                    <a:pt x="167" y="76"/>
                  </a:lnTo>
                  <a:cubicBezTo>
                    <a:pt x="167" y="26"/>
                    <a:pt x="125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6159763" y="4160828"/>
              <a:ext cx="46779" cy="40257"/>
            </a:xfrm>
            <a:custGeom>
              <a:avLst/>
              <a:gdLst/>
              <a:ahLst/>
              <a:cxnLst/>
              <a:rect l="l" t="t" r="r" b="b"/>
              <a:pathLst>
                <a:path w="1793" h="1543" extrusionOk="0">
                  <a:moveTo>
                    <a:pt x="785" y="144"/>
                  </a:moveTo>
                  <a:cubicBezTo>
                    <a:pt x="941" y="144"/>
                    <a:pt x="1103" y="203"/>
                    <a:pt x="1235" y="335"/>
                  </a:cubicBezTo>
                  <a:cubicBezTo>
                    <a:pt x="1584" y="748"/>
                    <a:pt x="1328" y="1374"/>
                    <a:pt x="812" y="1374"/>
                  </a:cubicBezTo>
                  <a:cubicBezTo>
                    <a:pt x="787" y="1374"/>
                    <a:pt x="761" y="1372"/>
                    <a:pt x="734" y="1369"/>
                  </a:cubicBezTo>
                  <a:cubicBezTo>
                    <a:pt x="401" y="1369"/>
                    <a:pt x="167" y="1102"/>
                    <a:pt x="167" y="769"/>
                  </a:cubicBezTo>
                  <a:cubicBezTo>
                    <a:pt x="167" y="389"/>
                    <a:pt x="467" y="144"/>
                    <a:pt x="785" y="144"/>
                  </a:cubicBezTo>
                  <a:close/>
                  <a:moveTo>
                    <a:pt x="775" y="1"/>
                  </a:moveTo>
                  <a:cubicBezTo>
                    <a:pt x="762" y="1"/>
                    <a:pt x="748" y="1"/>
                    <a:pt x="734" y="2"/>
                  </a:cubicBezTo>
                  <a:cubicBezTo>
                    <a:pt x="334" y="35"/>
                    <a:pt x="0" y="369"/>
                    <a:pt x="34" y="769"/>
                  </a:cubicBezTo>
                  <a:cubicBezTo>
                    <a:pt x="34" y="1238"/>
                    <a:pt x="408" y="1542"/>
                    <a:pt x="795" y="1542"/>
                  </a:cubicBezTo>
                  <a:cubicBezTo>
                    <a:pt x="986" y="1542"/>
                    <a:pt x="1180" y="1468"/>
                    <a:pt x="1335" y="1303"/>
                  </a:cubicBezTo>
                  <a:cubicBezTo>
                    <a:pt x="1793" y="812"/>
                    <a:pt x="1449" y="1"/>
                    <a:pt x="7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6210245" y="4160828"/>
              <a:ext cx="46779" cy="40257"/>
            </a:xfrm>
            <a:custGeom>
              <a:avLst/>
              <a:gdLst/>
              <a:ahLst/>
              <a:cxnLst/>
              <a:rect l="l" t="t" r="r" b="b"/>
              <a:pathLst>
                <a:path w="1793" h="1543" extrusionOk="0">
                  <a:moveTo>
                    <a:pt x="766" y="153"/>
                  </a:moveTo>
                  <a:cubicBezTo>
                    <a:pt x="928" y="153"/>
                    <a:pt x="1097" y="220"/>
                    <a:pt x="1234" y="369"/>
                  </a:cubicBezTo>
                  <a:cubicBezTo>
                    <a:pt x="1584" y="750"/>
                    <a:pt x="1328" y="1374"/>
                    <a:pt x="812" y="1374"/>
                  </a:cubicBezTo>
                  <a:cubicBezTo>
                    <a:pt x="787" y="1374"/>
                    <a:pt x="761" y="1372"/>
                    <a:pt x="734" y="1369"/>
                  </a:cubicBezTo>
                  <a:cubicBezTo>
                    <a:pt x="400" y="1369"/>
                    <a:pt x="167" y="1102"/>
                    <a:pt x="167" y="769"/>
                  </a:cubicBezTo>
                  <a:cubicBezTo>
                    <a:pt x="167" y="396"/>
                    <a:pt x="455" y="153"/>
                    <a:pt x="766" y="153"/>
                  </a:cubicBezTo>
                  <a:close/>
                  <a:moveTo>
                    <a:pt x="775" y="1"/>
                  </a:moveTo>
                  <a:cubicBezTo>
                    <a:pt x="761" y="1"/>
                    <a:pt x="748" y="1"/>
                    <a:pt x="734" y="2"/>
                  </a:cubicBezTo>
                  <a:cubicBezTo>
                    <a:pt x="334" y="35"/>
                    <a:pt x="0" y="369"/>
                    <a:pt x="34" y="769"/>
                  </a:cubicBezTo>
                  <a:cubicBezTo>
                    <a:pt x="34" y="1238"/>
                    <a:pt x="407" y="1542"/>
                    <a:pt x="794" y="1542"/>
                  </a:cubicBezTo>
                  <a:cubicBezTo>
                    <a:pt x="986" y="1542"/>
                    <a:pt x="1180" y="1468"/>
                    <a:pt x="1334" y="1303"/>
                  </a:cubicBezTo>
                  <a:cubicBezTo>
                    <a:pt x="1792" y="812"/>
                    <a:pt x="1449" y="1"/>
                    <a:pt x="7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6263311" y="4144105"/>
              <a:ext cx="30499" cy="56172"/>
            </a:xfrm>
            <a:custGeom>
              <a:avLst/>
              <a:gdLst/>
              <a:ahLst/>
              <a:cxnLst/>
              <a:rect l="l" t="t" r="r" b="b"/>
              <a:pathLst>
                <a:path w="1169" h="2153" extrusionOk="0">
                  <a:moveTo>
                    <a:pt x="84" y="0"/>
                  </a:moveTo>
                  <a:cubicBezTo>
                    <a:pt x="43" y="0"/>
                    <a:pt x="1" y="26"/>
                    <a:pt x="1" y="76"/>
                  </a:cubicBezTo>
                  <a:lnTo>
                    <a:pt x="1" y="2077"/>
                  </a:lnTo>
                  <a:cubicBezTo>
                    <a:pt x="1" y="2127"/>
                    <a:pt x="43" y="2152"/>
                    <a:pt x="84" y="2152"/>
                  </a:cubicBezTo>
                  <a:cubicBezTo>
                    <a:pt x="126" y="2152"/>
                    <a:pt x="168" y="2127"/>
                    <a:pt x="168" y="2077"/>
                  </a:cubicBezTo>
                  <a:lnTo>
                    <a:pt x="168" y="1743"/>
                  </a:lnTo>
                  <a:lnTo>
                    <a:pt x="468" y="1410"/>
                  </a:lnTo>
                  <a:lnTo>
                    <a:pt x="1035" y="2144"/>
                  </a:lnTo>
                  <a:lnTo>
                    <a:pt x="1168" y="2144"/>
                  </a:lnTo>
                  <a:cubicBezTo>
                    <a:pt x="1168" y="2110"/>
                    <a:pt x="1168" y="2077"/>
                    <a:pt x="1168" y="2044"/>
                  </a:cubicBezTo>
                  <a:lnTo>
                    <a:pt x="568" y="1343"/>
                  </a:lnTo>
                  <a:lnTo>
                    <a:pt x="1168" y="743"/>
                  </a:lnTo>
                  <a:cubicBezTo>
                    <a:pt x="1168" y="709"/>
                    <a:pt x="1168" y="676"/>
                    <a:pt x="1168" y="643"/>
                  </a:cubicBezTo>
                  <a:cubicBezTo>
                    <a:pt x="1152" y="626"/>
                    <a:pt x="1127" y="618"/>
                    <a:pt x="1102" y="618"/>
                  </a:cubicBezTo>
                  <a:cubicBezTo>
                    <a:pt x="1077" y="618"/>
                    <a:pt x="1052" y="626"/>
                    <a:pt x="1035" y="643"/>
                  </a:cubicBezTo>
                  <a:lnTo>
                    <a:pt x="168" y="1543"/>
                  </a:lnTo>
                  <a:lnTo>
                    <a:pt x="168" y="76"/>
                  </a:lnTo>
                  <a:cubicBezTo>
                    <a:pt x="168" y="26"/>
                    <a:pt x="126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6324228" y="4160854"/>
              <a:ext cx="42683" cy="55728"/>
            </a:xfrm>
            <a:custGeom>
              <a:avLst/>
              <a:gdLst/>
              <a:ahLst/>
              <a:cxnLst/>
              <a:rect l="l" t="t" r="r" b="b"/>
              <a:pathLst>
                <a:path w="1636" h="2136" extrusionOk="0">
                  <a:moveTo>
                    <a:pt x="927" y="246"/>
                  </a:moveTo>
                  <a:cubicBezTo>
                    <a:pt x="1207" y="246"/>
                    <a:pt x="1480" y="444"/>
                    <a:pt x="1502" y="768"/>
                  </a:cubicBezTo>
                  <a:cubicBezTo>
                    <a:pt x="1502" y="1101"/>
                    <a:pt x="1235" y="1368"/>
                    <a:pt x="935" y="1368"/>
                  </a:cubicBezTo>
                  <a:cubicBezTo>
                    <a:pt x="435" y="1368"/>
                    <a:pt x="168" y="768"/>
                    <a:pt x="501" y="434"/>
                  </a:cubicBezTo>
                  <a:cubicBezTo>
                    <a:pt x="619" y="305"/>
                    <a:pt x="774" y="246"/>
                    <a:pt x="927" y="246"/>
                  </a:cubicBezTo>
                  <a:close/>
                  <a:moveTo>
                    <a:pt x="935" y="1"/>
                  </a:moveTo>
                  <a:cubicBezTo>
                    <a:pt x="1" y="67"/>
                    <a:pt x="1" y="1435"/>
                    <a:pt x="935" y="1502"/>
                  </a:cubicBezTo>
                  <a:cubicBezTo>
                    <a:pt x="1168" y="1502"/>
                    <a:pt x="1369" y="1402"/>
                    <a:pt x="1502" y="1201"/>
                  </a:cubicBezTo>
                  <a:lnTo>
                    <a:pt x="1502" y="1402"/>
                  </a:lnTo>
                  <a:cubicBezTo>
                    <a:pt x="1502" y="1702"/>
                    <a:pt x="1235" y="1969"/>
                    <a:pt x="935" y="1969"/>
                  </a:cubicBezTo>
                  <a:cubicBezTo>
                    <a:pt x="835" y="1969"/>
                    <a:pt x="768" y="1935"/>
                    <a:pt x="701" y="1902"/>
                  </a:cubicBezTo>
                  <a:cubicBezTo>
                    <a:pt x="682" y="1892"/>
                    <a:pt x="665" y="1888"/>
                    <a:pt x="651" y="1888"/>
                  </a:cubicBezTo>
                  <a:cubicBezTo>
                    <a:pt x="618" y="1888"/>
                    <a:pt x="601" y="1912"/>
                    <a:pt x="601" y="1935"/>
                  </a:cubicBezTo>
                  <a:cubicBezTo>
                    <a:pt x="568" y="1969"/>
                    <a:pt x="568" y="2035"/>
                    <a:pt x="601" y="2035"/>
                  </a:cubicBezTo>
                  <a:cubicBezTo>
                    <a:pt x="701" y="2102"/>
                    <a:pt x="802" y="2102"/>
                    <a:pt x="935" y="2135"/>
                  </a:cubicBezTo>
                  <a:cubicBezTo>
                    <a:pt x="1302" y="2135"/>
                    <a:pt x="1635" y="1802"/>
                    <a:pt x="1635" y="1402"/>
                  </a:cubicBezTo>
                  <a:lnTo>
                    <a:pt x="1635" y="67"/>
                  </a:lnTo>
                  <a:cubicBezTo>
                    <a:pt x="1635" y="34"/>
                    <a:pt x="1602" y="1"/>
                    <a:pt x="1569" y="1"/>
                  </a:cubicBezTo>
                  <a:cubicBezTo>
                    <a:pt x="1535" y="1"/>
                    <a:pt x="1502" y="34"/>
                    <a:pt x="1502" y="67"/>
                  </a:cubicBezTo>
                  <a:lnTo>
                    <a:pt x="1502" y="301"/>
                  </a:lnTo>
                  <a:cubicBezTo>
                    <a:pt x="1369" y="101"/>
                    <a:pt x="1168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6386033" y="4161376"/>
              <a:ext cx="21785" cy="39552"/>
            </a:xfrm>
            <a:custGeom>
              <a:avLst/>
              <a:gdLst/>
              <a:ahLst/>
              <a:cxnLst/>
              <a:rect l="l" t="t" r="r" b="b"/>
              <a:pathLst>
                <a:path w="835" h="1516" extrusionOk="0">
                  <a:moveTo>
                    <a:pt x="41" y="1"/>
                  </a:moveTo>
                  <a:cubicBezTo>
                    <a:pt x="18" y="1"/>
                    <a:pt x="0" y="32"/>
                    <a:pt x="0" y="81"/>
                  </a:cubicBezTo>
                  <a:lnTo>
                    <a:pt x="0" y="1448"/>
                  </a:lnTo>
                  <a:cubicBezTo>
                    <a:pt x="0" y="1482"/>
                    <a:pt x="34" y="1515"/>
                    <a:pt x="67" y="1515"/>
                  </a:cubicBezTo>
                  <a:cubicBezTo>
                    <a:pt x="100" y="1515"/>
                    <a:pt x="134" y="1482"/>
                    <a:pt x="134" y="1448"/>
                  </a:cubicBezTo>
                  <a:lnTo>
                    <a:pt x="134" y="781"/>
                  </a:lnTo>
                  <a:cubicBezTo>
                    <a:pt x="134" y="748"/>
                    <a:pt x="134" y="748"/>
                    <a:pt x="134" y="748"/>
                  </a:cubicBezTo>
                  <a:cubicBezTo>
                    <a:pt x="200" y="614"/>
                    <a:pt x="234" y="514"/>
                    <a:pt x="334" y="381"/>
                  </a:cubicBezTo>
                  <a:cubicBezTo>
                    <a:pt x="434" y="247"/>
                    <a:pt x="601" y="147"/>
                    <a:pt x="768" y="147"/>
                  </a:cubicBezTo>
                  <a:cubicBezTo>
                    <a:pt x="801" y="147"/>
                    <a:pt x="834" y="114"/>
                    <a:pt x="834" y="81"/>
                  </a:cubicBezTo>
                  <a:cubicBezTo>
                    <a:pt x="834" y="32"/>
                    <a:pt x="816" y="1"/>
                    <a:pt x="794" y="1"/>
                  </a:cubicBezTo>
                  <a:cubicBezTo>
                    <a:pt x="785" y="1"/>
                    <a:pt x="776" y="5"/>
                    <a:pt x="768" y="14"/>
                  </a:cubicBezTo>
                  <a:cubicBezTo>
                    <a:pt x="501" y="14"/>
                    <a:pt x="267" y="147"/>
                    <a:pt x="167" y="381"/>
                  </a:cubicBezTo>
                  <a:cubicBezTo>
                    <a:pt x="134" y="381"/>
                    <a:pt x="134" y="381"/>
                    <a:pt x="134" y="414"/>
                  </a:cubicBezTo>
                  <a:lnTo>
                    <a:pt x="134" y="81"/>
                  </a:lnTo>
                  <a:cubicBezTo>
                    <a:pt x="134" y="54"/>
                    <a:pt x="112" y="5"/>
                    <a:pt x="86" y="5"/>
                  </a:cubicBezTo>
                  <a:cubicBezTo>
                    <a:pt x="80" y="5"/>
                    <a:pt x="73" y="8"/>
                    <a:pt x="67" y="14"/>
                  </a:cubicBezTo>
                  <a:cubicBezTo>
                    <a:pt x="58" y="5"/>
                    <a:pt x="49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6413870" y="4162471"/>
              <a:ext cx="38326" cy="37570"/>
            </a:xfrm>
            <a:custGeom>
              <a:avLst/>
              <a:gdLst/>
              <a:ahLst/>
              <a:cxnLst/>
              <a:rect l="l" t="t" r="r" b="b"/>
              <a:pathLst>
                <a:path w="1469" h="1440" extrusionOk="0">
                  <a:moveTo>
                    <a:pt x="768" y="105"/>
                  </a:moveTo>
                  <a:cubicBezTo>
                    <a:pt x="1035" y="105"/>
                    <a:pt x="1268" y="306"/>
                    <a:pt x="1335" y="572"/>
                  </a:cubicBezTo>
                  <a:lnTo>
                    <a:pt x="168" y="572"/>
                  </a:lnTo>
                  <a:cubicBezTo>
                    <a:pt x="234" y="306"/>
                    <a:pt x="468" y="105"/>
                    <a:pt x="768" y="105"/>
                  </a:cubicBezTo>
                  <a:close/>
                  <a:moveTo>
                    <a:pt x="755" y="1"/>
                  </a:moveTo>
                  <a:cubicBezTo>
                    <a:pt x="395" y="1"/>
                    <a:pt x="34" y="243"/>
                    <a:pt x="34" y="706"/>
                  </a:cubicBezTo>
                  <a:cubicBezTo>
                    <a:pt x="1" y="1106"/>
                    <a:pt x="334" y="1440"/>
                    <a:pt x="735" y="1440"/>
                  </a:cubicBezTo>
                  <a:cubicBezTo>
                    <a:pt x="1001" y="1440"/>
                    <a:pt x="1235" y="1340"/>
                    <a:pt x="1368" y="1106"/>
                  </a:cubicBezTo>
                  <a:cubicBezTo>
                    <a:pt x="1368" y="1073"/>
                    <a:pt x="1368" y="1039"/>
                    <a:pt x="1335" y="1006"/>
                  </a:cubicBezTo>
                  <a:cubicBezTo>
                    <a:pt x="1325" y="996"/>
                    <a:pt x="1313" y="992"/>
                    <a:pt x="1300" y="992"/>
                  </a:cubicBezTo>
                  <a:cubicBezTo>
                    <a:pt x="1268" y="992"/>
                    <a:pt x="1235" y="1016"/>
                    <a:pt x="1235" y="1039"/>
                  </a:cubicBezTo>
                  <a:cubicBezTo>
                    <a:pt x="1135" y="1206"/>
                    <a:pt x="935" y="1306"/>
                    <a:pt x="735" y="1306"/>
                  </a:cubicBezTo>
                  <a:cubicBezTo>
                    <a:pt x="434" y="1306"/>
                    <a:pt x="168" y="1039"/>
                    <a:pt x="168" y="739"/>
                  </a:cubicBezTo>
                  <a:lnTo>
                    <a:pt x="1402" y="739"/>
                  </a:lnTo>
                  <a:cubicBezTo>
                    <a:pt x="1435" y="739"/>
                    <a:pt x="1468" y="706"/>
                    <a:pt x="1468" y="672"/>
                  </a:cubicBezTo>
                  <a:cubicBezTo>
                    <a:pt x="1436" y="218"/>
                    <a:pt x="1096" y="1"/>
                    <a:pt x="7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6456526" y="4160854"/>
              <a:ext cx="42657" cy="40074"/>
            </a:xfrm>
            <a:custGeom>
              <a:avLst/>
              <a:gdLst/>
              <a:ahLst/>
              <a:cxnLst/>
              <a:rect l="l" t="t" r="r" b="b"/>
              <a:pathLst>
                <a:path w="1635" h="1536" extrusionOk="0">
                  <a:moveTo>
                    <a:pt x="926" y="246"/>
                  </a:moveTo>
                  <a:cubicBezTo>
                    <a:pt x="1207" y="246"/>
                    <a:pt x="1480" y="444"/>
                    <a:pt x="1501" y="768"/>
                  </a:cubicBezTo>
                  <a:cubicBezTo>
                    <a:pt x="1501" y="1101"/>
                    <a:pt x="1234" y="1368"/>
                    <a:pt x="934" y="1368"/>
                  </a:cubicBezTo>
                  <a:cubicBezTo>
                    <a:pt x="434" y="1368"/>
                    <a:pt x="167" y="801"/>
                    <a:pt x="501" y="434"/>
                  </a:cubicBezTo>
                  <a:cubicBezTo>
                    <a:pt x="618" y="305"/>
                    <a:pt x="773" y="246"/>
                    <a:pt x="926" y="246"/>
                  </a:cubicBezTo>
                  <a:close/>
                  <a:moveTo>
                    <a:pt x="934" y="1"/>
                  </a:moveTo>
                  <a:cubicBezTo>
                    <a:pt x="0" y="67"/>
                    <a:pt x="0" y="1435"/>
                    <a:pt x="934" y="1535"/>
                  </a:cubicBezTo>
                  <a:cubicBezTo>
                    <a:pt x="1168" y="1502"/>
                    <a:pt x="1368" y="1402"/>
                    <a:pt x="1501" y="1235"/>
                  </a:cubicBezTo>
                  <a:lnTo>
                    <a:pt x="1501" y="1468"/>
                  </a:lnTo>
                  <a:cubicBezTo>
                    <a:pt x="1501" y="1502"/>
                    <a:pt x="1535" y="1535"/>
                    <a:pt x="1568" y="1535"/>
                  </a:cubicBezTo>
                  <a:cubicBezTo>
                    <a:pt x="1601" y="1535"/>
                    <a:pt x="1635" y="1502"/>
                    <a:pt x="1635" y="1468"/>
                  </a:cubicBezTo>
                  <a:lnTo>
                    <a:pt x="1635" y="101"/>
                  </a:lnTo>
                  <a:cubicBezTo>
                    <a:pt x="1635" y="34"/>
                    <a:pt x="1635" y="1"/>
                    <a:pt x="1568" y="1"/>
                  </a:cubicBezTo>
                  <a:cubicBezTo>
                    <a:pt x="1535" y="1"/>
                    <a:pt x="1501" y="34"/>
                    <a:pt x="1501" y="67"/>
                  </a:cubicBezTo>
                  <a:lnTo>
                    <a:pt x="1501" y="301"/>
                  </a:lnTo>
                  <a:cubicBezTo>
                    <a:pt x="1368" y="101"/>
                    <a:pt x="1168" y="1"/>
                    <a:pt x="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6512226" y="4144313"/>
              <a:ext cx="18289" cy="56615"/>
            </a:xfrm>
            <a:custGeom>
              <a:avLst/>
              <a:gdLst/>
              <a:ahLst/>
              <a:cxnLst/>
              <a:rect l="l" t="t" r="r" b="b"/>
              <a:pathLst>
                <a:path w="701" h="2170" extrusionOk="0">
                  <a:moveTo>
                    <a:pt x="334" y="1"/>
                  </a:moveTo>
                  <a:cubicBezTo>
                    <a:pt x="300" y="1"/>
                    <a:pt x="267" y="34"/>
                    <a:pt x="267" y="68"/>
                  </a:cubicBezTo>
                  <a:lnTo>
                    <a:pt x="267" y="635"/>
                  </a:lnTo>
                  <a:lnTo>
                    <a:pt x="67" y="635"/>
                  </a:lnTo>
                  <a:cubicBezTo>
                    <a:pt x="0" y="635"/>
                    <a:pt x="0" y="668"/>
                    <a:pt x="0" y="735"/>
                  </a:cubicBezTo>
                  <a:cubicBezTo>
                    <a:pt x="0" y="768"/>
                    <a:pt x="0" y="801"/>
                    <a:pt x="67" y="801"/>
                  </a:cubicBezTo>
                  <a:lnTo>
                    <a:pt x="267" y="801"/>
                  </a:lnTo>
                  <a:lnTo>
                    <a:pt x="267" y="1902"/>
                  </a:lnTo>
                  <a:cubicBezTo>
                    <a:pt x="267" y="2036"/>
                    <a:pt x="367" y="2169"/>
                    <a:pt x="534" y="2169"/>
                  </a:cubicBezTo>
                  <a:cubicBezTo>
                    <a:pt x="567" y="2169"/>
                    <a:pt x="601" y="2136"/>
                    <a:pt x="601" y="2102"/>
                  </a:cubicBezTo>
                  <a:cubicBezTo>
                    <a:pt x="601" y="2036"/>
                    <a:pt x="567" y="2002"/>
                    <a:pt x="534" y="2002"/>
                  </a:cubicBezTo>
                  <a:cubicBezTo>
                    <a:pt x="467" y="2002"/>
                    <a:pt x="400" y="1969"/>
                    <a:pt x="400" y="1902"/>
                  </a:cubicBezTo>
                  <a:lnTo>
                    <a:pt x="400" y="801"/>
                  </a:lnTo>
                  <a:lnTo>
                    <a:pt x="601" y="801"/>
                  </a:lnTo>
                  <a:cubicBezTo>
                    <a:pt x="634" y="801"/>
                    <a:pt x="667" y="768"/>
                    <a:pt x="667" y="735"/>
                  </a:cubicBezTo>
                  <a:cubicBezTo>
                    <a:pt x="701" y="668"/>
                    <a:pt x="667" y="635"/>
                    <a:pt x="601" y="635"/>
                  </a:cubicBezTo>
                  <a:lnTo>
                    <a:pt x="400" y="635"/>
                  </a:lnTo>
                  <a:lnTo>
                    <a:pt x="400" y="68"/>
                  </a:ln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6548777" y="4144313"/>
              <a:ext cx="3496" cy="56615"/>
            </a:xfrm>
            <a:custGeom>
              <a:avLst/>
              <a:gdLst/>
              <a:ahLst/>
              <a:cxnLst/>
              <a:rect l="l" t="t" r="r" b="b"/>
              <a:pathLst>
                <a:path w="134" h="2170" extrusionOk="0">
                  <a:moveTo>
                    <a:pt x="67" y="1"/>
                  </a:moveTo>
                  <a:cubicBezTo>
                    <a:pt x="33" y="1"/>
                    <a:pt x="0" y="34"/>
                    <a:pt x="0" y="68"/>
                  </a:cubicBezTo>
                  <a:lnTo>
                    <a:pt x="0" y="1635"/>
                  </a:lnTo>
                  <a:cubicBezTo>
                    <a:pt x="0" y="1669"/>
                    <a:pt x="33" y="1702"/>
                    <a:pt x="67" y="1702"/>
                  </a:cubicBezTo>
                  <a:cubicBezTo>
                    <a:pt x="100" y="1702"/>
                    <a:pt x="134" y="1669"/>
                    <a:pt x="134" y="1635"/>
                  </a:cubicBezTo>
                  <a:lnTo>
                    <a:pt x="134" y="68"/>
                  </a:lnTo>
                  <a:cubicBezTo>
                    <a:pt x="134" y="34"/>
                    <a:pt x="100" y="1"/>
                    <a:pt x="67" y="1"/>
                  </a:cubicBezTo>
                  <a:close/>
                  <a:moveTo>
                    <a:pt x="67" y="1936"/>
                  </a:moveTo>
                  <a:cubicBezTo>
                    <a:pt x="33" y="1936"/>
                    <a:pt x="0" y="1969"/>
                    <a:pt x="0" y="2002"/>
                  </a:cubicBezTo>
                  <a:lnTo>
                    <a:pt x="0" y="2102"/>
                  </a:lnTo>
                  <a:cubicBezTo>
                    <a:pt x="0" y="2136"/>
                    <a:pt x="33" y="2169"/>
                    <a:pt x="67" y="2169"/>
                  </a:cubicBezTo>
                  <a:cubicBezTo>
                    <a:pt x="100" y="2169"/>
                    <a:pt x="134" y="2136"/>
                    <a:pt x="134" y="2102"/>
                  </a:cubicBezTo>
                  <a:lnTo>
                    <a:pt x="134" y="2002"/>
                  </a:lnTo>
                  <a:cubicBezTo>
                    <a:pt x="134" y="1969"/>
                    <a:pt x="100" y="1936"/>
                    <a:pt x="67" y="193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780272" y="4393125"/>
              <a:ext cx="59798" cy="57633"/>
            </a:xfrm>
            <a:custGeom>
              <a:avLst/>
              <a:gdLst/>
              <a:ahLst/>
              <a:cxnLst/>
              <a:rect l="l" t="t" r="r" b="b"/>
              <a:pathLst>
                <a:path w="2292" h="2209" extrusionOk="0">
                  <a:moveTo>
                    <a:pt x="1443" y="1"/>
                  </a:moveTo>
                  <a:cubicBezTo>
                    <a:pt x="1" y="1"/>
                    <a:pt x="1" y="2209"/>
                    <a:pt x="1443" y="2209"/>
                  </a:cubicBezTo>
                  <a:cubicBezTo>
                    <a:pt x="1474" y="2209"/>
                    <a:pt x="1505" y="2208"/>
                    <a:pt x="1537" y="2206"/>
                  </a:cubicBezTo>
                  <a:cubicBezTo>
                    <a:pt x="1771" y="2206"/>
                    <a:pt x="2038" y="2106"/>
                    <a:pt x="2238" y="1972"/>
                  </a:cubicBezTo>
                  <a:cubicBezTo>
                    <a:pt x="2292" y="1918"/>
                    <a:pt x="2236" y="1820"/>
                    <a:pt x="2178" y="1820"/>
                  </a:cubicBezTo>
                  <a:cubicBezTo>
                    <a:pt x="2164" y="1820"/>
                    <a:pt x="2150" y="1826"/>
                    <a:pt x="2138" y="1839"/>
                  </a:cubicBezTo>
                  <a:cubicBezTo>
                    <a:pt x="1971" y="1972"/>
                    <a:pt x="1737" y="2039"/>
                    <a:pt x="1537" y="2039"/>
                  </a:cubicBezTo>
                  <a:cubicBezTo>
                    <a:pt x="270" y="2039"/>
                    <a:pt x="270" y="171"/>
                    <a:pt x="1537" y="171"/>
                  </a:cubicBezTo>
                  <a:cubicBezTo>
                    <a:pt x="1737" y="171"/>
                    <a:pt x="1971" y="237"/>
                    <a:pt x="2138" y="371"/>
                  </a:cubicBezTo>
                  <a:cubicBezTo>
                    <a:pt x="2154" y="388"/>
                    <a:pt x="2171" y="396"/>
                    <a:pt x="2188" y="396"/>
                  </a:cubicBezTo>
                  <a:cubicBezTo>
                    <a:pt x="2204" y="396"/>
                    <a:pt x="2221" y="388"/>
                    <a:pt x="2238" y="371"/>
                  </a:cubicBezTo>
                  <a:cubicBezTo>
                    <a:pt x="2271" y="338"/>
                    <a:pt x="2271" y="304"/>
                    <a:pt x="2238" y="271"/>
                  </a:cubicBezTo>
                  <a:cubicBezTo>
                    <a:pt x="2038" y="104"/>
                    <a:pt x="1804" y="37"/>
                    <a:pt x="1537" y="37"/>
                  </a:cubicBezTo>
                  <a:lnTo>
                    <a:pt x="1537" y="4"/>
                  </a:lnTo>
                  <a:cubicBezTo>
                    <a:pt x="1505" y="2"/>
                    <a:pt x="1474" y="1"/>
                    <a:pt x="14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851704" y="4411465"/>
              <a:ext cx="46753" cy="39396"/>
            </a:xfrm>
            <a:custGeom>
              <a:avLst/>
              <a:gdLst/>
              <a:ahLst/>
              <a:cxnLst/>
              <a:rect l="l" t="t" r="r" b="b"/>
              <a:pathLst>
                <a:path w="1792" h="1510" extrusionOk="0">
                  <a:moveTo>
                    <a:pt x="784" y="144"/>
                  </a:moveTo>
                  <a:cubicBezTo>
                    <a:pt x="941" y="144"/>
                    <a:pt x="1102" y="203"/>
                    <a:pt x="1234" y="335"/>
                  </a:cubicBezTo>
                  <a:cubicBezTo>
                    <a:pt x="1592" y="726"/>
                    <a:pt x="1315" y="1370"/>
                    <a:pt x="775" y="1370"/>
                  </a:cubicBezTo>
                  <a:cubicBezTo>
                    <a:pt x="761" y="1370"/>
                    <a:pt x="748" y="1370"/>
                    <a:pt x="734" y="1369"/>
                  </a:cubicBezTo>
                  <a:cubicBezTo>
                    <a:pt x="400" y="1369"/>
                    <a:pt x="167" y="1069"/>
                    <a:pt x="167" y="769"/>
                  </a:cubicBezTo>
                  <a:cubicBezTo>
                    <a:pt x="167" y="389"/>
                    <a:pt x="466" y="144"/>
                    <a:pt x="784" y="144"/>
                  </a:cubicBezTo>
                  <a:close/>
                  <a:moveTo>
                    <a:pt x="776" y="0"/>
                  </a:moveTo>
                  <a:cubicBezTo>
                    <a:pt x="762" y="0"/>
                    <a:pt x="748" y="1"/>
                    <a:pt x="734" y="2"/>
                  </a:cubicBezTo>
                  <a:cubicBezTo>
                    <a:pt x="334" y="2"/>
                    <a:pt x="0" y="335"/>
                    <a:pt x="33" y="769"/>
                  </a:cubicBezTo>
                  <a:cubicBezTo>
                    <a:pt x="33" y="1213"/>
                    <a:pt x="404" y="1510"/>
                    <a:pt x="789" y="1510"/>
                  </a:cubicBezTo>
                  <a:cubicBezTo>
                    <a:pt x="982" y="1510"/>
                    <a:pt x="1179" y="1436"/>
                    <a:pt x="1334" y="1269"/>
                  </a:cubicBezTo>
                  <a:cubicBezTo>
                    <a:pt x="1792" y="779"/>
                    <a:pt x="1449" y="0"/>
                    <a:pt x="7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906517" y="4412352"/>
              <a:ext cx="60085" cy="40074"/>
            </a:xfrm>
            <a:custGeom>
              <a:avLst/>
              <a:gdLst/>
              <a:ahLst/>
              <a:cxnLst/>
              <a:rect l="l" t="t" r="r" b="b"/>
              <a:pathLst>
                <a:path w="2303" h="1536" extrusionOk="0">
                  <a:moveTo>
                    <a:pt x="67" y="1"/>
                  </a:moveTo>
                  <a:cubicBezTo>
                    <a:pt x="34" y="1"/>
                    <a:pt x="1" y="34"/>
                    <a:pt x="1" y="68"/>
                  </a:cubicBezTo>
                  <a:lnTo>
                    <a:pt x="1" y="1469"/>
                  </a:lnTo>
                  <a:cubicBezTo>
                    <a:pt x="1" y="1502"/>
                    <a:pt x="34" y="1502"/>
                    <a:pt x="67" y="1502"/>
                  </a:cubicBezTo>
                  <a:lnTo>
                    <a:pt x="101" y="1502"/>
                  </a:lnTo>
                  <a:cubicBezTo>
                    <a:pt x="134" y="1502"/>
                    <a:pt x="134" y="1469"/>
                    <a:pt x="134" y="1469"/>
                  </a:cubicBezTo>
                  <a:lnTo>
                    <a:pt x="134" y="635"/>
                  </a:lnTo>
                  <a:cubicBezTo>
                    <a:pt x="134" y="318"/>
                    <a:pt x="367" y="159"/>
                    <a:pt x="601" y="159"/>
                  </a:cubicBezTo>
                  <a:cubicBezTo>
                    <a:pt x="834" y="159"/>
                    <a:pt x="1068" y="318"/>
                    <a:pt x="1068" y="635"/>
                  </a:cubicBezTo>
                  <a:lnTo>
                    <a:pt x="1068" y="1469"/>
                  </a:lnTo>
                  <a:lnTo>
                    <a:pt x="1135" y="1469"/>
                  </a:lnTo>
                  <a:cubicBezTo>
                    <a:pt x="1135" y="1435"/>
                    <a:pt x="1168" y="1435"/>
                    <a:pt x="1168" y="1435"/>
                  </a:cubicBezTo>
                  <a:lnTo>
                    <a:pt x="1168" y="601"/>
                  </a:lnTo>
                  <a:cubicBezTo>
                    <a:pt x="1168" y="284"/>
                    <a:pt x="1402" y="126"/>
                    <a:pt x="1635" y="126"/>
                  </a:cubicBezTo>
                  <a:cubicBezTo>
                    <a:pt x="1869" y="126"/>
                    <a:pt x="2102" y="284"/>
                    <a:pt x="2102" y="601"/>
                  </a:cubicBezTo>
                  <a:lnTo>
                    <a:pt x="2169" y="1469"/>
                  </a:lnTo>
                  <a:cubicBezTo>
                    <a:pt x="2169" y="1502"/>
                    <a:pt x="2202" y="1535"/>
                    <a:pt x="2235" y="1535"/>
                  </a:cubicBezTo>
                  <a:cubicBezTo>
                    <a:pt x="2269" y="1535"/>
                    <a:pt x="2302" y="1502"/>
                    <a:pt x="2302" y="1469"/>
                  </a:cubicBezTo>
                  <a:lnTo>
                    <a:pt x="2302" y="635"/>
                  </a:lnTo>
                  <a:cubicBezTo>
                    <a:pt x="2302" y="268"/>
                    <a:pt x="2035" y="1"/>
                    <a:pt x="1702" y="1"/>
                  </a:cubicBezTo>
                  <a:cubicBezTo>
                    <a:pt x="1468" y="1"/>
                    <a:pt x="1268" y="134"/>
                    <a:pt x="1168" y="334"/>
                  </a:cubicBezTo>
                  <a:cubicBezTo>
                    <a:pt x="1041" y="116"/>
                    <a:pt x="834" y="7"/>
                    <a:pt x="624" y="7"/>
                  </a:cubicBezTo>
                  <a:cubicBezTo>
                    <a:pt x="448" y="7"/>
                    <a:pt x="270" y="83"/>
                    <a:pt x="134" y="234"/>
                  </a:cubicBezTo>
                  <a:lnTo>
                    <a:pt x="134" y="68"/>
                  </a:lnTo>
                  <a:cubicBezTo>
                    <a:pt x="134" y="34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983088" y="4412352"/>
              <a:ext cx="60946" cy="40074"/>
            </a:xfrm>
            <a:custGeom>
              <a:avLst/>
              <a:gdLst/>
              <a:ahLst/>
              <a:cxnLst/>
              <a:rect l="l" t="t" r="r" b="b"/>
              <a:pathLst>
                <a:path w="2336" h="1536" extrusionOk="0">
                  <a:moveTo>
                    <a:pt x="68" y="1"/>
                  </a:moveTo>
                  <a:cubicBezTo>
                    <a:pt x="34" y="1"/>
                    <a:pt x="1" y="34"/>
                    <a:pt x="1" y="68"/>
                  </a:cubicBezTo>
                  <a:lnTo>
                    <a:pt x="1" y="1469"/>
                  </a:lnTo>
                  <a:cubicBezTo>
                    <a:pt x="1" y="1502"/>
                    <a:pt x="34" y="1502"/>
                    <a:pt x="68" y="1502"/>
                  </a:cubicBezTo>
                  <a:lnTo>
                    <a:pt x="101" y="1502"/>
                  </a:lnTo>
                  <a:cubicBezTo>
                    <a:pt x="134" y="1502"/>
                    <a:pt x="134" y="1469"/>
                    <a:pt x="134" y="1469"/>
                  </a:cubicBezTo>
                  <a:lnTo>
                    <a:pt x="134" y="635"/>
                  </a:lnTo>
                  <a:cubicBezTo>
                    <a:pt x="134" y="318"/>
                    <a:pt x="368" y="159"/>
                    <a:pt x="601" y="159"/>
                  </a:cubicBezTo>
                  <a:cubicBezTo>
                    <a:pt x="835" y="159"/>
                    <a:pt x="1068" y="318"/>
                    <a:pt x="1068" y="635"/>
                  </a:cubicBezTo>
                  <a:lnTo>
                    <a:pt x="1068" y="1469"/>
                  </a:lnTo>
                  <a:lnTo>
                    <a:pt x="1135" y="1469"/>
                  </a:lnTo>
                  <a:cubicBezTo>
                    <a:pt x="1135" y="1435"/>
                    <a:pt x="1168" y="1435"/>
                    <a:pt x="1168" y="1435"/>
                  </a:cubicBezTo>
                  <a:lnTo>
                    <a:pt x="1168" y="601"/>
                  </a:lnTo>
                  <a:cubicBezTo>
                    <a:pt x="1168" y="334"/>
                    <a:pt x="1369" y="101"/>
                    <a:pt x="1635" y="101"/>
                  </a:cubicBezTo>
                  <a:cubicBezTo>
                    <a:pt x="1902" y="134"/>
                    <a:pt x="2102" y="334"/>
                    <a:pt x="2102" y="601"/>
                  </a:cubicBezTo>
                  <a:lnTo>
                    <a:pt x="2169" y="1469"/>
                  </a:lnTo>
                  <a:cubicBezTo>
                    <a:pt x="2169" y="1502"/>
                    <a:pt x="2203" y="1535"/>
                    <a:pt x="2236" y="1535"/>
                  </a:cubicBezTo>
                  <a:cubicBezTo>
                    <a:pt x="2303" y="1535"/>
                    <a:pt x="2336" y="1502"/>
                    <a:pt x="2336" y="1469"/>
                  </a:cubicBezTo>
                  <a:lnTo>
                    <a:pt x="2336" y="635"/>
                  </a:lnTo>
                  <a:cubicBezTo>
                    <a:pt x="2336" y="268"/>
                    <a:pt x="2036" y="1"/>
                    <a:pt x="1702" y="1"/>
                  </a:cubicBezTo>
                  <a:cubicBezTo>
                    <a:pt x="1469" y="1"/>
                    <a:pt x="1269" y="134"/>
                    <a:pt x="1168" y="334"/>
                  </a:cubicBezTo>
                  <a:cubicBezTo>
                    <a:pt x="1068" y="134"/>
                    <a:pt x="835" y="1"/>
                    <a:pt x="635" y="1"/>
                  </a:cubicBezTo>
                  <a:cubicBezTo>
                    <a:pt x="435" y="1"/>
                    <a:pt x="268" y="68"/>
                    <a:pt x="168" y="234"/>
                  </a:cubicBezTo>
                  <a:lnTo>
                    <a:pt x="168" y="68"/>
                  </a:lnTo>
                  <a:cubicBezTo>
                    <a:pt x="168" y="34"/>
                    <a:pt x="134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055329" y="4411491"/>
              <a:ext cx="38326" cy="39187"/>
            </a:xfrm>
            <a:custGeom>
              <a:avLst/>
              <a:gdLst/>
              <a:ahLst/>
              <a:cxnLst/>
              <a:rect l="l" t="t" r="r" b="b"/>
              <a:pathLst>
                <a:path w="1469" h="1502" extrusionOk="0">
                  <a:moveTo>
                    <a:pt x="734" y="134"/>
                  </a:moveTo>
                  <a:cubicBezTo>
                    <a:pt x="1001" y="134"/>
                    <a:pt x="1268" y="367"/>
                    <a:pt x="1302" y="634"/>
                  </a:cubicBezTo>
                  <a:lnTo>
                    <a:pt x="167" y="634"/>
                  </a:lnTo>
                  <a:cubicBezTo>
                    <a:pt x="201" y="367"/>
                    <a:pt x="434" y="167"/>
                    <a:pt x="734" y="134"/>
                  </a:cubicBezTo>
                  <a:close/>
                  <a:moveTo>
                    <a:pt x="734" y="1"/>
                  </a:moveTo>
                  <a:cubicBezTo>
                    <a:pt x="334" y="1"/>
                    <a:pt x="1" y="334"/>
                    <a:pt x="1" y="768"/>
                  </a:cubicBezTo>
                  <a:cubicBezTo>
                    <a:pt x="1" y="1168"/>
                    <a:pt x="334" y="1502"/>
                    <a:pt x="734" y="1502"/>
                  </a:cubicBezTo>
                  <a:cubicBezTo>
                    <a:pt x="968" y="1502"/>
                    <a:pt x="1201" y="1368"/>
                    <a:pt x="1335" y="1168"/>
                  </a:cubicBezTo>
                  <a:cubicBezTo>
                    <a:pt x="1368" y="1135"/>
                    <a:pt x="1335" y="1068"/>
                    <a:pt x="1302" y="1068"/>
                  </a:cubicBezTo>
                  <a:cubicBezTo>
                    <a:pt x="1285" y="1051"/>
                    <a:pt x="1268" y="1043"/>
                    <a:pt x="1252" y="1043"/>
                  </a:cubicBezTo>
                  <a:cubicBezTo>
                    <a:pt x="1235" y="1043"/>
                    <a:pt x="1218" y="1051"/>
                    <a:pt x="1201" y="1068"/>
                  </a:cubicBezTo>
                  <a:cubicBezTo>
                    <a:pt x="1101" y="1235"/>
                    <a:pt x="935" y="1368"/>
                    <a:pt x="734" y="1368"/>
                  </a:cubicBezTo>
                  <a:cubicBezTo>
                    <a:pt x="401" y="1335"/>
                    <a:pt x="134" y="1101"/>
                    <a:pt x="134" y="768"/>
                  </a:cubicBezTo>
                  <a:lnTo>
                    <a:pt x="1402" y="768"/>
                  </a:lnTo>
                  <a:cubicBezTo>
                    <a:pt x="1435" y="768"/>
                    <a:pt x="1468" y="734"/>
                    <a:pt x="1468" y="701"/>
                  </a:cubicBezTo>
                  <a:cubicBezTo>
                    <a:pt x="1435" y="301"/>
                    <a:pt x="1135" y="1"/>
                    <a:pt x="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6108420" y="4411491"/>
              <a:ext cx="32221" cy="40048"/>
            </a:xfrm>
            <a:custGeom>
              <a:avLst/>
              <a:gdLst/>
              <a:ahLst/>
              <a:cxnLst/>
              <a:rect l="l" t="t" r="r" b="b"/>
              <a:pathLst>
                <a:path w="1235" h="1535" extrusionOk="0">
                  <a:moveTo>
                    <a:pt x="67" y="1"/>
                  </a:moveTo>
                  <a:cubicBezTo>
                    <a:pt x="34" y="34"/>
                    <a:pt x="0" y="67"/>
                    <a:pt x="0" y="101"/>
                  </a:cubicBezTo>
                  <a:lnTo>
                    <a:pt x="0" y="1468"/>
                  </a:lnTo>
                  <a:cubicBezTo>
                    <a:pt x="0" y="1502"/>
                    <a:pt x="34" y="1502"/>
                    <a:pt x="34" y="1502"/>
                  </a:cubicBezTo>
                  <a:lnTo>
                    <a:pt x="100" y="1502"/>
                  </a:lnTo>
                  <a:cubicBezTo>
                    <a:pt x="100" y="1468"/>
                    <a:pt x="100" y="1468"/>
                    <a:pt x="100" y="1468"/>
                  </a:cubicBezTo>
                  <a:lnTo>
                    <a:pt x="100" y="634"/>
                  </a:lnTo>
                  <a:cubicBezTo>
                    <a:pt x="100" y="367"/>
                    <a:pt x="301" y="167"/>
                    <a:pt x="567" y="134"/>
                  </a:cubicBezTo>
                  <a:cubicBezTo>
                    <a:pt x="834" y="134"/>
                    <a:pt x="1034" y="367"/>
                    <a:pt x="1034" y="634"/>
                  </a:cubicBezTo>
                  <a:lnTo>
                    <a:pt x="1068" y="1468"/>
                  </a:lnTo>
                  <a:cubicBezTo>
                    <a:pt x="1068" y="1502"/>
                    <a:pt x="1101" y="1535"/>
                    <a:pt x="1168" y="1535"/>
                  </a:cubicBezTo>
                  <a:cubicBezTo>
                    <a:pt x="1201" y="1535"/>
                    <a:pt x="1235" y="1502"/>
                    <a:pt x="1235" y="1468"/>
                  </a:cubicBezTo>
                  <a:lnTo>
                    <a:pt x="1235" y="634"/>
                  </a:lnTo>
                  <a:cubicBezTo>
                    <a:pt x="1235" y="262"/>
                    <a:pt x="918" y="19"/>
                    <a:pt x="597" y="19"/>
                  </a:cubicBezTo>
                  <a:cubicBezTo>
                    <a:pt x="429" y="19"/>
                    <a:pt x="260" y="85"/>
                    <a:pt x="134" y="234"/>
                  </a:cubicBezTo>
                  <a:lnTo>
                    <a:pt x="134" y="101"/>
                  </a:lnTo>
                  <a:cubicBezTo>
                    <a:pt x="134" y="67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152797" y="4394090"/>
              <a:ext cx="18315" cy="56589"/>
            </a:xfrm>
            <a:custGeom>
              <a:avLst/>
              <a:gdLst/>
              <a:ahLst/>
              <a:cxnLst/>
              <a:rect l="l" t="t" r="r" b="b"/>
              <a:pathLst>
                <a:path w="702" h="2169" extrusionOk="0">
                  <a:moveTo>
                    <a:pt x="334" y="0"/>
                  </a:moveTo>
                  <a:cubicBezTo>
                    <a:pt x="301" y="0"/>
                    <a:pt x="267" y="34"/>
                    <a:pt x="267" y="100"/>
                  </a:cubicBezTo>
                  <a:lnTo>
                    <a:pt x="267" y="668"/>
                  </a:lnTo>
                  <a:lnTo>
                    <a:pt x="67" y="668"/>
                  </a:lnTo>
                  <a:cubicBezTo>
                    <a:pt x="1" y="668"/>
                    <a:pt x="1" y="701"/>
                    <a:pt x="1" y="734"/>
                  </a:cubicBezTo>
                  <a:cubicBezTo>
                    <a:pt x="1" y="768"/>
                    <a:pt x="1" y="801"/>
                    <a:pt x="67" y="801"/>
                  </a:cubicBezTo>
                  <a:lnTo>
                    <a:pt x="267" y="801"/>
                  </a:lnTo>
                  <a:lnTo>
                    <a:pt x="267" y="1935"/>
                  </a:lnTo>
                  <a:cubicBezTo>
                    <a:pt x="267" y="2069"/>
                    <a:pt x="368" y="2169"/>
                    <a:pt x="534" y="2169"/>
                  </a:cubicBezTo>
                  <a:cubicBezTo>
                    <a:pt x="568" y="2169"/>
                    <a:pt x="601" y="2135"/>
                    <a:pt x="601" y="2102"/>
                  </a:cubicBezTo>
                  <a:cubicBezTo>
                    <a:pt x="601" y="2069"/>
                    <a:pt x="568" y="2035"/>
                    <a:pt x="534" y="2035"/>
                  </a:cubicBezTo>
                  <a:cubicBezTo>
                    <a:pt x="468" y="2035"/>
                    <a:pt x="401" y="1968"/>
                    <a:pt x="401" y="1935"/>
                  </a:cubicBezTo>
                  <a:lnTo>
                    <a:pt x="401" y="801"/>
                  </a:lnTo>
                  <a:lnTo>
                    <a:pt x="601" y="801"/>
                  </a:lnTo>
                  <a:cubicBezTo>
                    <a:pt x="634" y="801"/>
                    <a:pt x="668" y="768"/>
                    <a:pt x="668" y="734"/>
                  </a:cubicBezTo>
                  <a:cubicBezTo>
                    <a:pt x="701" y="701"/>
                    <a:pt x="668" y="634"/>
                    <a:pt x="601" y="634"/>
                  </a:cubicBezTo>
                  <a:lnTo>
                    <a:pt x="401" y="634"/>
                  </a:lnTo>
                  <a:lnTo>
                    <a:pt x="401" y="100"/>
                  </a:lnTo>
                  <a:cubicBezTo>
                    <a:pt x="401" y="34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625348" y="967895"/>
              <a:ext cx="282007" cy="134050"/>
            </a:xfrm>
            <a:custGeom>
              <a:avLst/>
              <a:gdLst/>
              <a:ahLst/>
              <a:cxnLst/>
              <a:rect l="l" t="t" r="r" b="b"/>
              <a:pathLst>
                <a:path w="10809" h="5138" extrusionOk="0">
                  <a:moveTo>
                    <a:pt x="1" y="0"/>
                  </a:moveTo>
                  <a:lnTo>
                    <a:pt x="1" y="5137"/>
                  </a:lnTo>
                  <a:lnTo>
                    <a:pt x="10808" y="5137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6686266" y="1005098"/>
              <a:ext cx="36578" cy="56798"/>
            </a:xfrm>
            <a:custGeom>
              <a:avLst/>
              <a:gdLst/>
              <a:ahLst/>
              <a:cxnLst/>
              <a:rect l="l" t="t" r="r" b="b"/>
              <a:pathLst>
                <a:path w="1402" h="2177" extrusionOk="0">
                  <a:moveTo>
                    <a:pt x="180" y="0"/>
                  </a:moveTo>
                  <a:cubicBezTo>
                    <a:pt x="92" y="0"/>
                    <a:pt x="1" y="58"/>
                    <a:pt x="1" y="175"/>
                  </a:cubicBezTo>
                  <a:lnTo>
                    <a:pt x="1" y="1976"/>
                  </a:lnTo>
                  <a:cubicBezTo>
                    <a:pt x="1" y="2077"/>
                    <a:pt x="67" y="2177"/>
                    <a:pt x="167" y="2177"/>
                  </a:cubicBezTo>
                  <a:lnTo>
                    <a:pt x="1168" y="2177"/>
                  </a:lnTo>
                  <a:cubicBezTo>
                    <a:pt x="1402" y="2177"/>
                    <a:pt x="1402" y="1843"/>
                    <a:pt x="1168" y="1843"/>
                  </a:cubicBezTo>
                  <a:lnTo>
                    <a:pt x="334" y="1843"/>
                  </a:lnTo>
                  <a:lnTo>
                    <a:pt x="334" y="175"/>
                  </a:lnTo>
                  <a:cubicBezTo>
                    <a:pt x="351" y="58"/>
                    <a:pt x="267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6733252" y="1005307"/>
              <a:ext cx="8740" cy="55728"/>
            </a:xfrm>
            <a:custGeom>
              <a:avLst/>
              <a:gdLst/>
              <a:ahLst/>
              <a:cxnLst/>
              <a:rect l="l" t="t" r="r" b="b"/>
              <a:pathLst>
                <a:path w="335" h="2136" extrusionOk="0">
                  <a:moveTo>
                    <a:pt x="168" y="0"/>
                  </a:moveTo>
                  <a:cubicBezTo>
                    <a:pt x="68" y="0"/>
                    <a:pt x="1" y="67"/>
                    <a:pt x="1" y="167"/>
                  </a:cubicBezTo>
                  <a:lnTo>
                    <a:pt x="1" y="1968"/>
                  </a:lnTo>
                  <a:cubicBezTo>
                    <a:pt x="1" y="2069"/>
                    <a:pt x="68" y="2135"/>
                    <a:pt x="168" y="2135"/>
                  </a:cubicBezTo>
                  <a:cubicBezTo>
                    <a:pt x="234" y="2135"/>
                    <a:pt x="334" y="2069"/>
                    <a:pt x="334" y="1968"/>
                  </a:cubicBezTo>
                  <a:lnTo>
                    <a:pt x="334" y="167"/>
                  </a:lnTo>
                  <a:cubicBezTo>
                    <a:pt x="334" y="67"/>
                    <a:pt x="234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6753263" y="1005855"/>
              <a:ext cx="49649" cy="55180"/>
            </a:xfrm>
            <a:custGeom>
              <a:avLst/>
              <a:gdLst/>
              <a:ahLst/>
              <a:cxnLst/>
              <a:rect l="l" t="t" r="r" b="b"/>
              <a:pathLst>
                <a:path w="1903" h="2115" extrusionOk="0">
                  <a:moveTo>
                    <a:pt x="1695" y="0"/>
                  </a:moveTo>
                  <a:cubicBezTo>
                    <a:pt x="1623" y="0"/>
                    <a:pt x="1560" y="38"/>
                    <a:pt x="1535" y="113"/>
                  </a:cubicBezTo>
                  <a:lnTo>
                    <a:pt x="935" y="1547"/>
                  </a:lnTo>
                  <a:lnTo>
                    <a:pt x="368" y="146"/>
                  </a:lnTo>
                  <a:cubicBezTo>
                    <a:pt x="357" y="81"/>
                    <a:pt x="311" y="55"/>
                    <a:pt x="257" y="55"/>
                  </a:cubicBezTo>
                  <a:cubicBezTo>
                    <a:pt x="145" y="55"/>
                    <a:pt x="0" y="167"/>
                    <a:pt x="68" y="280"/>
                  </a:cubicBezTo>
                  <a:lnTo>
                    <a:pt x="835" y="2081"/>
                  </a:lnTo>
                  <a:cubicBezTo>
                    <a:pt x="835" y="2081"/>
                    <a:pt x="835" y="2114"/>
                    <a:pt x="835" y="2114"/>
                  </a:cubicBezTo>
                  <a:lnTo>
                    <a:pt x="935" y="2048"/>
                  </a:lnTo>
                  <a:lnTo>
                    <a:pt x="1102" y="2048"/>
                  </a:lnTo>
                  <a:lnTo>
                    <a:pt x="1869" y="246"/>
                  </a:lnTo>
                  <a:cubicBezTo>
                    <a:pt x="1902" y="146"/>
                    <a:pt x="1869" y="46"/>
                    <a:pt x="1769" y="13"/>
                  </a:cubicBezTo>
                  <a:cubicBezTo>
                    <a:pt x="1744" y="4"/>
                    <a:pt x="1719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6815068" y="1005307"/>
              <a:ext cx="36578" cy="56589"/>
            </a:xfrm>
            <a:custGeom>
              <a:avLst/>
              <a:gdLst/>
              <a:ahLst/>
              <a:cxnLst/>
              <a:rect l="l" t="t" r="r" b="b"/>
              <a:pathLst>
                <a:path w="1402" h="2169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lnTo>
                    <a:pt x="0" y="1968"/>
                  </a:lnTo>
                  <a:cubicBezTo>
                    <a:pt x="0" y="2069"/>
                    <a:pt x="67" y="2169"/>
                    <a:pt x="167" y="2169"/>
                  </a:cubicBezTo>
                  <a:lnTo>
                    <a:pt x="1168" y="2169"/>
                  </a:lnTo>
                  <a:cubicBezTo>
                    <a:pt x="1401" y="2169"/>
                    <a:pt x="1401" y="1802"/>
                    <a:pt x="1168" y="1802"/>
                  </a:cubicBezTo>
                  <a:lnTo>
                    <a:pt x="334" y="1802"/>
                  </a:lnTo>
                  <a:lnTo>
                    <a:pt x="334" y="1235"/>
                  </a:lnTo>
                  <a:lnTo>
                    <a:pt x="1068" y="1235"/>
                  </a:lnTo>
                  <a:cubicBezTo>
                    <a:pt x="1268" y="1201"/>
                    <a:pt x="1268" y="934"/>
                    <a:pt x="1068" y="901"/>
                  </a:cubicBezTo>
                  <a:lnTo>
                    <a:pt x="334" y="901"/>
                  </a:lnTo>
                  <a:lnTo>
                    <a:pt x="334" y="334"/>
                  </a:lnTo>
                  <a:lnTo>
                    <a:pt x="1168" y="334"/>
                  </a:lnTo>
                  <a:cubicBezTo>
                    <a:pt x="1268" y="334"/>
                    <a:pt x="1368" y="267"/>
                    <a:pt x="1368" y="167"/>
                  </a:cubicBezTo>
                  <a:cubicBezTo>
                    <a:pt x="1368" y="67"/>
                    <a:pt x="1268" y="0"/>
                    <a:pt x="1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960410" y="967895"/>
              <a:ext cx="282868" cy="134050"/>
            </a:xfrm>
            <a:custGeom>
              <a:avLst/>
              <a:gdLst/>
              <a:ahLst/>
              <a:cxnLst/>
              <a:rect l="l" t="t" r="r" b="b"/>
              <a:pathLst>
                <a:path w="10842" h="5138" extrusionOk="0">
                  <a:moveTo>
                    <a:pt x="0" y="0"/>
                  </a:moveTo>
                  <a:lnTo>
                    <a:pt x="0" y="5137"/>
                  </a:lnTo>
                  <a:lnTo>
                    <a:pt x="10841" y="5137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6984777" y="1004446"/>
              <a:ext cx="82679" cy="23507"/>
            </a:xfrm>
            <a:custGeom>
              <a:avLst/>
              <a:gdLst/>
              <a:ahLst/>
              <a:cxnLst/>
              <a:rect l="l" t="t" r="r" b="b"/>
              <a:pathLst>
                <a:path w="3169" h="901" extrusionOk="0">
                  <a:moveTo>
                    <a:pt x="1601" y="0"/>
                  </a:moveTo>
                  <a:cubicBezTo>
                    <a:pt x="1268" y="0"/>
                    <a:pt x="934" y="67"/>
                    <a:pt x="667" y="267"/>
                  </a:cubicBezTo>
                  <a:cubicBezTo>
                    <a:pt x="367" y="400"/>
                    <a:pt x="167" y="634"/>
                    <a:pt x="0" y="901"/>
                  </a:cubicBezTo>
                  <a:cubicBezTo>
                    <a:pt x="234" y="767"/>
                    <a:pt x="500" y="634"/>
                    <a:pt x="801" y="534"/>
                  </a:cubicBezTo>
                  <a:cubicBezTo>
                    <a:pt x="991" y="479"/>
                    <a:pt x="1204" y="425"/>
                    <a:pt x="1421" y="425"/>
                  </a:cubicBezTo>
                  <a:cubicBezTo>
                    <a:pt x="1470" y="425"/>
                    <a:pt x="1519" y="428"/>
                    <a:pt x="1568" y="434"/>
                  </a:cubicBezTo>
                  <a:cubicBezTo>
                    <a:pt x="2135" y="467"/>
                    <a:pt x="2702" y="634"/>
                    <a:pt x="3169" y="901"/>
                  </a:cubicBezTo>
                  <a:cubicBezTo>
                    <a:pt x="3002" y="634"/>
                    <a:pt x="2769" y="400"/>
                    <a:pt x="2502" y="267"/>
                  </a:cubicBezTo>
                  <a:cubicBezTo>
                    <a:pt x="2235" y="100"/>
                    <a:pt x="1901" y="0"/>
                    <a:pt x="1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102256" y="1003767"/>
              <a:ext cx="35691" cy="56172"/>
            </a:xfrm>
            <a:custGeom>
              <a:avLst/>
              <a:gdLst/>
              <a:ahLst/>
              <a:cxnLst/>
              <a:rect l="l" t="t" r="r" b="b"/>
              <a:pathLst>
                <a:path w="1368" h="2153" extrusionOk="0">
                  <a:moveTo>
                    <a:pt x="184" y="1"/>
                  </a:moveTo>
                  <a:cubicBezTo>
                    <a:pt x="175" y="1"/>
                    <a:pt x="167" y="9"/>
                    <a:pt x="167" y="26"/>
                  </a:cubicBezTo>
                  <a:cubicBezTo>
                    <a:pt x="134" y="26"/>
                    <a:pt x="134" y="59"/>
                    <a:pt x="134" y="59"/>
                  </a:cubicBezTo>
                  <a:lnTo>
                    <a:pt x="34" y="927"/>
                  </a:lnTo>
                  <a:cubicBezTo>
                    <a:pt x="34" y="960"/>
                    <a:pt x="34" y="960"/>
                    <a:pt x="34" y="960"/>
                  </a:cubicBezTo>
                  <a:cubicBezTo>
                    <a:pt x="34" y="960"/>
                    <a:pt x="34" y="993"/>
                    <a:pt x="34" y="993"/>
                  </a:cubicBezTo>
                  <a:cubicBezTo>
                    <a:pt x="50" y="1010"/>
                    <a:pt x="75" y="1018"/>
                    <a:pt x="96" y="1018"/>
                  </a:cubicBezTo>
                  <a:cubicBezTo>
                    <a:pt x="117" y="1018"/>
                    <a:pt x="134" y="1010"/>
                    <a:pt x="134" y="993"/>
                  </a:cubicBezTo>
                  <a:cubicBezTo>
                    <a:pt x="267" y="860"/>
                    <a:pt x="401" y="827"/>
                    <a:pt x="567" y="827"/>
                  </a:cubicBezTo>
                  <a:cubicBezTo>
                    <a:pt x="1219" y="827"/>
                    <a:pt x="860" y="1909"/>
                    <a:pt x="390" y="1909"/>
                  </a:cubicBezTo>
                  <a:cubicBezTo>
                    <a:pt x="306" y="1909"/>
                    <a:pt x="219" y="1875"/>
                    <a:pt x="134" y="1794"/>
                  </a:cubicBezTo>
                  <a:lnTo>
                    <a:pt x="34" y="1794"/>
                  </a:lnTo>
                  <a:cubicBezTo>
                    <a:pt x="0" y="1827"/>
                    <a:pt x="0" y="1894"/>
                    <a:pt x="34" y="1927"/>
                  </a:cubicBezTo>
                  <a:cubicBezTo>
                    <a:pt x="184" y="2077"/>
                    <a:pt x="376" y="2153"/>
                    <a:pt x="563" y="2153"/>
                  </a:cubicBezTo>
                  <a:cubicBezTo>
                    <a:pt x="751" y="2153"/>
                    <a:pt x="934" y="2077"/>
                    <a:pt x="1068" y="1927"/>
                  </a:cubicBezTo>
                  <a:cubicBezTo>
                    <a:pt x="1368" y="1627"/>
                    <a:pt x="1368" y="1160"/>
                    <a:pt x="1068" y="893"/>
                  </a:cubicBezTo>
                  <a:cubicBezTo>
                    <a:pt x="952" y="777"/>
                    <a:pt x="811" y="687"/>
                    <a:pt x="645" y="687"/>
                  </a:cubicBezTo>
                  <a:cubicBezTo>
                    <a:pt x="619" y="687"/>
                    <a:pt x="594" y="689"/>
                    <a:pt x="567" y="693"/>
                  </a:cubicBezTo>
                  <a:cubicBezTo>
                    <a:pt x="543" y="687"/>
                    <a:pt x="518" y="684"/>
                    <a:pt x="494" y="684"/>
                  </a:cubicBezTo>
                  <a:cubicBezTo>
                    <a:pt x="386" y="684"/>
                    <a:pt x="282" y="739"/>
                    <a:pt x="200" y="793"/>
                  </a:cubicBezTo>
                  <a:lnTo>
                    <a:pt x="267" y="159"/>
                  </a:lnTo>
                  <a:lnTo>
                    <a:pt x="1201" y="159"/>
                  </a:lnTo>
                  <a:cubicBezTo>
                    <a:pt x="1234" y="159"/>
                    <a:pt x="1268" y="126"/>
                    <a:pt x="1268" y="93"/>
                  </a:cubicBezTo>
                  <a:cubicBezTo>
                    <a:pt x="1268" y="59"/>
                    <a:pt x="1234" y="26"/>
                    <a:pt x="1201" y="26"/>
                  </a:cubicBezTo>
                  <a:lnTo>
                    <a:pt x="200" y="26"/>
                  </a:lnTo>
                  <a:cubicBezTo>
                    <a:pt x="200" y="9"/>
                    <a:pt x="192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7148381" y="1002698"/>
              <a:ext cx="15680" cy="56146"/>
            </a:xfrm>
            <a:custGeom>
              <a:avLst/>
              <a:gdLst/>
              <a:ahLst/>
              <a:cxnLst/>
              <a:rect l="l" t="t" r="r" b="b"/>
              <a:pathLst>
                <a:path w="601" h="2152" extrusionOk="0">
                  <a:moveTo>
                    <a:pt x="501" y="0"/>
                  </a:moveTo>
                  <a:lnTo>
                    <a:pt x="67" y="267"/>
                  </a:lnTo>
                  <a:cubicBezTo>
                    <a:pt x="34" y="301"/>
                    <a:pt x="0" y="334"/>
                    <a:pt x="34" y="367"/>
                  </a:cubicBezTo>
                  <a:cubicBezTo>
                    <a:pt x="67" y="401"/>
                    <a:pt x="67" y="401"/>
                    <a:pt x="100" y="401"/>
                  </a:cubicBezTo>
                  <a:lnTo>
                    <a:pt x="134" y="401"/>
                  </a:lnTo>
                  <a:lnTo>
                    <a:pt x="434" y="234"/>
                  </a:lnTo>
                  <a:lnTo>
                    <a:pt x="434" y="2102"/>
                  </a:lnTo>
                  <a:cubicBezTo>
                    <a:pt x="434" y="2135"/>
                    <a:pt x="476" y="2152"/>
                    <a:pt x="517" y="2152"/>
                  </a:cubicBezTo>
                  <a:cubicBezTo>
                    <a:pt x="559" y="2152"/>
                    <a:pt x="601" y="2135"/>
                    <a:pt x="601" y="2102"/>
                  </a:cubicBezTo>
                  <a:lnTo>
                    <a:pt x="601" y="100"/>
                  </a:lnTo>
                  <a:cubicBezTo>
                    <a:pt x="601" y="67"/>
                    <a:pt x="601" y="67"/>
                    <a:pt x="601" y="34"/>
                  </a:cubicBezTo>
                  <a:cubicBezTo>
                    <a:pt x="567" y="0"/>
                    <a:pt x="534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7177079" y="1002698"/>
              <a:ext cx="35717" cy="56589"/>
            </a:xfrm>
            <a:custGeom>
              <a:avLst/>
              <a:gdLst/>
              <a:ahLst/>
              <a:cxnLst/>
              <a:rect l="l" t="t" r="r" b="b"/>
              <a:pathLst>
                <a:path w="1369" h="2169" extrusionOk="0">
                  <a:moveTo>
                    <a:pt x="668" y="0"/>
                  </a:moveTo>
                  <a:cubicBezTo>
                    <a:pt x="468" y="0"/>
                    <a:pt x="301" y="67"/>
                    <a:pt x="168" y="200"/>
                  </a:cubicBezTo>
                  <a:lnTo>
                    <a:pt x="68" y="301"/>
                  </a:lnTo>
                  <a:cubicBezTo>
                    <a:pt x="34" y="334"/>
                    <a:pt x="34" y="367"/>
                    <a:pt x="68" y="401"/>
                  </a:cubicBezTo>
                  <a:cubicBezTo>
                    <a:pt x="84" y="417"/>
                    <a:pt x="109" y="426"/>
                    <a:pt x="130" y="426"/>
                  </a:cubicBezTo>
                  <a:cubicBezTo>
                    <a:pt x="151" y="426"/>
                    <a:pt x="168" y="417"/>
                    <a:pt x="168" y="401"/>
                  </a:cubicBezTo>
                  <a:lnTo>
                    <a:pt x="301" y="301"/>
                  </a:lnTo>
                  <a:cubicBezTo>
                    <a:pt x="401" y="200"/>
                    <a:pt x="535" y="167"/>
                    <a:pt x="668" y="167"/>
                  </a:cubicBezTo>
                  <a:cubicBezTo>
                    <a:pt x="835" y="167"/>
                    <a:pt x="968" y="234"/>
                    <a:pt x="1068" y="334"/>
                  </a:cubicBezTo>
                  <a:cubicBezTo>
                    <a:pt x="1302" y="567"/>
                    <a:pt x="1269" y="934"/>
                    <a:pt x="1035" y="1134"/>
                  </a:cubicBezTo>
                  <a:lnTo>
                    <a:pt x="34" y="2035"/>
                  </a:lnTo>
                  <a:cubicBezTo>
                    <a:pt x="1" y="2068"/>
                    <a:pt x="1" y="2102"/>
                    <a:pt x="34" y="2169"/>
                  </a:cubicBezTo>
                  <a:lnTo>
                    <a:pt x="1302" y="2169"/>
                  </a:lnTo>
                  <a:cubicBezTo>
                    <a:pt x="1335" y="2169"/>
                    <a:pt x="1369" y="2135"/>
                    <a:pt x="1369" y="2102"/>
                  </a:cubicBezTo>
                  <a:cubicBezTo>
                    <a:pt x="1369" y="2068"/>
                    <a:pt x="1335" y="2035"/>
                    <a:pt x="1302" y="2035"/>
                  </a:cubicBezTo>
                  <a:lnTo>
                    <a:pt x="268" y="2035"/>
                  </a:lnTo>
                  <a:lnTo>
                    <a:pt x="1135" y="1235"/>
                  </a:lnTo>
                  <a:cubicBezTo>
                    <a:pt x="1269" y="1101"/>
                    <a:pt x="1369" y="901"/>
                    <a:pt x="1369" y="734"/>
                  </a:cubicBezTo>
                  <a:cubicBezTo>
                    <a:pt x="1369" y="334"/>
                    <a:pt x="1035" y="0"/>
                    <a:pt x="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7000430" y="1013133"/>
              <a:ext cx="46153" cy="39239"/>
            </a:xfrm>
            <a:custGeom>
              <a:avLst/>
              <a:gdLst/>
              <a:ahLst/>
              <a:cxnLst/>
              <a:rect l="l" t="t" r="r" b="b"/>
              <a:pathLst>
                <a:path w="1769" h="1504" extrusionOk="0">
                  <a:moveTo>
                    <a:pt x="1001" y="1"/>
                  </a:moveTo>
                  <a:cubicBezTo>
                    <a:pt x="367" y="1"/>
                    <a:pt x="0" y="734"/>
                    <a:pt x="401" y="1235"/>
                  </a:cubicBezTo>
                  <a:cubicBezTo>
                    <a:pt x="545" y="1418"/>
                    <a:pt x="756" y="1504"/>
                    <a:pt x="969" y="1504"/>
                  </a:cubicBezTo>
                  <a:cubicBezTo>
                    <a:pt x="1299" y="1504"/>
                    <a:pt x="1634" y="1299"/>
                    <a:pt x="1735" y="935"/>
                  </a:cubicBezTo>
                  <a:cubicBezTo>
                    <a:pt x="1768" y="468"/>
                    <a:pt x="1435" y="67"/>
                    <a:pt x="1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7326778" y="994871"/>
              <a:ext cx="80096" cy="80070"/>
            </a:xfrm>
            <a:custGeom>
              <a:avLst/>
              <a:gdLst/>
              <a:ahLst/>
              <a:cxnLst/>
              <a:rect l="l" t="t" r="r" b="b"/>
              <a:pathLst>
                <a:path w="3070" h="3069" extrusionOk="0">
                  <a:moveTo>
                    <a:pt x="267" y="0"/>
                  </a:moveTo>
                  <a:lnTo>
                    <a:pt x="0" y="267"/>
                  </a:lnTo>
                  <a:lnTo>
                    <a:pt x="2802" y="3069"/>
                  </a:lnTo>
                  <a:lnTo>
                    <a:pt x="3069" y="2802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7326778" y="994871"/>
              <a:ext cx="80096" cy="80070"/>
            </a:xfrm>
            <a:custGeom>
              <a:avLst/>
              <a:gdLst/>
              <a:ahLst/>
              <a:cxnLst/>
              <a:rect l="l" t="t" r="r" b="b"/>
              <a:pathLst>
                <a:path w="3070" h="3069" extrusionOk="0">
                  <a:moveTo>
                    <a:pt x="2802" y="0"/>
                  </a:moveTo>
                  <a:lnTo>
                    <a:pt x="0" y="2802"/>
                  </a:lnTo>
                  <a:lnTo>
                    <a:pt x="267" y="3069"/>
                  </a:lnTo>
                  <a:lnTo>
                    <a:pt x="3069" y="267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7175357" y="4325345"/>
              <a:ext cx="216730" cy="201050"/>
            </a:xfrm>
            <a:custGeom>
              <a:avLst/>
              <a:gdLst/>
              <a:ahLst/>
              <a:cxnLst/>
              <a:rect l="l" t="t" r="r" b="b"/>
              <a:pathLst>
                <a:path w="8307" h="7706" extrusionOk="0">
                  <a:moveTo>
                    <a:pt x="6422" y="331"/>
                  </a:moveTo>
                  <a:cubicBezTo>
                    <a:pt x="6887" y="331"/>
                    <a:pt x="7285" y="592"/>
                    <a:pt x="7506" y="1001"/>
                  </a:cubicBezTo>
                  <a:cubicBezTo>
                    <a:pt x="7973" y="1768"/>
                    <a:pt x="7873" y="3002"/>
                    <a:pt x="7272" y="4103"/>
                  </a:cubicBezTo>
                  <a:cubicBezTo>
                    <a:pt x="6438" y="5638"/>
                    <a:pt x="4570" y="7005"/>
                    <a:pt x="4137" y="7305"/>
                  </a:cubicBezTo>
                  <a:cubicBezTo>
                    <a:pt x="3736" y="7039"/>
                    <a:pt x="1868" y="5638"/>
                    <a:pt x="1034" y="4103"/>
                  </a:cubicBezTo>
                  <a:cubicBezTo>
                    <a:pt x="401" y="3002"/>
                    <a:pt x="300" y="1768"/>
                    <a:pt x="767" y="1001"/>
                  </a:cubicBezTo>
                  <a:cubicBezTo>
                    <a:pt x="988" y="592"/>
                    <a:pt x="1416" y="331"/>
                    <a:pt x="1884" y="331"/>
                  </a:cubicBezTo>
                  <a:cubicBezTo>
                    <a:pt x="1912" y="331"/>
                    <a:pt x="1940" y="332"/>
                    <a:pt x="1968" y="334"/>
                  </a:cubicBezTo>
                  <a:cubicBezTo>
                    <a:pt x="3536" y="334"/>
                    <a:pt x="3970" y="2335"/>
                    <a:pt x="4003" y="2368"/>
                  </a:cubicBezTo>
                  <a:lnTo>
                    <a:pt x="4137" y="3102"/>
                  </a:lnTo>
                  <a:lnTo>
                    <a:pt x="4303" y="2368"/>
                  </a:lnTo>
                  <a:cubicBezTo>
                    <a:pt x="4303" y="2335"/>
                    <a:pt x="4737" y="334"/>
                    <a:pt x="6338" y="334"/>
                  </a:cubicBezTo>
                  <a:cubicBezTo>
                    <a:pt x="6366" y="332"/>
                    <a:pt x="6394" y="331"/>
                    <a:pt x="6422" y="331"/>
                  </a:cubicBezTo>
                  <a:close/>
                  <a:moveTo>
                    <a:pt x="1968" y="0"/>
                  </a:moveTo>
                  <a:cubicBezTo>
                    <a:pt x="1368" y="0"/>
                    <a:pt x="801" y="300"/>
                    <a:pt x="501" y="834"/>
                  </a:cubicBezTo>
                  <a:cubicBezTo>
                    <a:pt x="0" y="1701"/>
                    <a:pt x="100" y="3069"/>
                    <a:pt x="734" y="4270"/>
                  </a:cubicBezTo>
                  <a:cubicBezTo>
                    <a:pt x="1701" y="6038"/>
                    <a:pt x="3970" y="7572"/>
                    <a:pt x="4070" y="7639"/>
                  </a:cubicBezTo>
                  <a:lnTo>
                    <a:pt x="4137" y="7706"/>
                  </a:lnTo>
                  <a:lnTo>
                    <a:pt x="4203" y="7639"/>
                  </a:lnTo>
                  <a:cubicBezTo>
                    <a:pt x="4337" y="7572"/>
                    <a:pt x="6572" y="6038"/>
                    <a:pt x="7539" y="4270"/>
                  </a:cubicBezTo>
                  <a:cubicBezTo>
                    <a:pt x="8206" y="3069"/>
                    <a:pt x="8306" y="1701"/>
                    <a:pt x="7772" y="834"/>
                  </a:cubicBezTo>
                  <a:cubicBezTo>
                    <a:pt x="7506" y="300"/>
                    <a:pt x="6939" y="0"/>
                    <a:pt x="6338" y="0"/>
                  </a:cubicBezTo>
                  <a:cubicBezTo>
                    <a:pt x="5037" y="0"/>
                    <a:pt x="4403" y="1134"/>
                    <a:pt x="4137" y="1801"/>
                  </a:cubicBezTo>
                  <a:cubicBezTo>
                    <a:pt x="3903" y="1134"/>
                    <a:pt x="3269" y="0"/>
                    <a:pt x="19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7184045" y="4143452"/>
              <a:ext cx="176708" cy="149704"/>
            </a:xfrm>
            <a:custGeom>
              <a:avLst/>
              <a:gdLst/>
              <a:ahLst/>
              <a:cxnLst/>
              <a:rect l="l" t="t" r="r" b="b"/>
              <a:pathLst>
                <a:path w="6773" h="5738" extrusionOk="0">
                  <a:moveTo>
                    <a:pt x="1669" y="0"/>
                  </a:moveTo>
                  <a:cubicBezTo>
                    <a:pt x="434" y="0"/>
                    <a:pt x="1" y="1602"/>
                    <a:pt x="835" y="3136"/>
                  </a:cubicBezTo>
                  <a:cubicBezTo>
                    <a:pt x="1569" y="4537"/>
                    <a:pt x="3370" y="5738"/>
                    <a:pt x="3370" y="5738"/>
                  </a:cubicBezTo>
                  <a:cubicBezTo>
                    <a:pt x="3370" y="5738"/>
                    <a:pt x="5171" y="4537"/>
                    <a:pt x="5905" y="3136"/>
                  </a:cubicBezTo>
                  <a:cubicBezTo>
                    <a:pt x="6772" y="1602"/>
                    <a:pt x="6305" y="0"/>
                    <a:pt x="5071" y="0"/>
                  </a:cubicBezTo>
                  <a:cubicBezTo>
                    <a:pt x="3737" y="0"/>
                    <a:pt x="3370" y="1702"/>
                    <a:pt x="3370" y="1702"/>
                  </a:cubicBezTo>
                  <a:cubicBezTo>
                    <a:pt x="3370" y="1702"/>
                    <a:pt x="3003" y="0"/>
                    <a:pt x="1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7134450" y="3943297"/>
              <a:ext cx="176681" cy="149704"/>
            </a:xfrm>
            <a:custGeom>
              <a:avLst/>
              <a:gdLst/>
              <a:ahLst/>
              <a:cxnLst/>
              <a:rect l="l" t="t" r="r" b="b"/>
              <a:pathLst>
                <a:path w="6772" h="5738" extrusionOk="0">
                  <a:moveTo>
                    <a:pt x="1668" y="0"/>
                  </a:moveTo>
                  <a:cubicBezTo>
                    <a:pt x="467" y="0"/>
                    <a:pt x="0" y="1601"/>
                    <a:pt x="834" y="3169"/>
                  </a:cubicBezTo>
                  <a:cubicBezTo>
                    <a:pt x="1602" y="4537"/>
                    <a:pt x="3403" y="5738"/>
                    <a:pt x="3403" y="5738"/>
                  </a:cubicBezTo>
                  <a:cubicBezTo>
                    <a:pt x="3403" y="5738"/>
                    <a:pt x="5171" y="4537"/>
                    <a:pt x="5938" y="3169"/>
                  </a:cubicBezTo>
                  <a:cubicBezTo>
                    <a:pt x="6772" y="1601"/>
                    <a:pt x="6305" y="0"/>
                    <a:pt x="5104" y="0"/>
                  </a:cubicBezTo>
                  <a:cubicBezTo>
                    <a:pt x="3736" y="0"/>
                    <a:pt x="3403" y="1702"/>
                    <a:pt x="3403" y="1702"/>
                  </a:cubicBezTo>
                  <a:cubicBezTo>
                    <a:pt x="3403" y="1702"/>
                    <a:pt x="3036" y="0"/>
                    <a:pt x="1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7187541" y="3724854"/>
              <a:ext cx="177569" cy="149731"/>
            </a:xfrm>
            <a:custGeom>
              <a:avLst/>
              <a:gdLst/>
              <a:ahLst/>
              <a:cxnLst/>
              <a:rect l="l" t="t" r="r" b="b"/>
              <a:pathLst>
                <a:path w="6806" h="5739" extrusionOk="0">
                  <a:moveTo>
                    <a:pt x="1668" y="1"/>
                  </a:moveTo>
                  <a:cubicBezTo>
                    <a:pt x="467" y="1"/>
                    <a:pt x="0" y="1602"/>
                    <a:pt x="834" y="3136"/>
                  </a:cubicBezTo>
                  <a:cubicBezTo>
                    <a:pt x="1601" y="4537"/>
                    <a:pt x="3403" y="5738"/>
                    <a:pt x="3403" y="5738"/>
                  </a:cubicBezTo>
                  <a:cubicBezTo>
                    <a:pt x="3403" y="5738"/>
                    <a:pt x="5204" y="4537"/>
                    <a:pt x="5938" y="3136"/>
                  </a:cubicBezTo>
                  <a:cubicBezTo>
                    <a:pt x="6805" y="1602"/>
                    <a:pt x="6305" y="1"/>
                    <a:pt x="5104" y="1"/>
                  </a:cubicBezTo>
                  <a:cubicBezTo>
                    <a:pt x="3736" y="1"/>
                    <a:pt x="3403" y="1702"/>
                    <a:pt x="3403" y="1702"/>
                  </a:cubicBezTo>
                  <a:cubicBezTo>
                    <a:pt x="3403" y="1702"/>
                    <a:pt x="3036" y="1"/>
                    <a:pt x="1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7261503" y="4029443"/>
              <a:ext cx="176708" cy="148843"/>
            </a:xfrm>
            <a:custGeom>
              <a:avLst/>
              <a:gdLst/>
              <a:ahLst/>
              <a:cxnLst/>
              <a:rect l="l" t="t" r="r" b="b"/>
              <a:pathLst>
                <a:path w="6773" h="5705" extrusionOk="0">
                  <a:moveTo>
                    <a:pt x="1668" y="1"/>
                  </a:moveTo>
                  <a:cubicBezTo>
                    <a:pt x="468" y="1"/>
                    <a:pt x="1" y="1568"/>
                    <a:pt x="835" y="3136"/>
                  </a:cubicBezTo>
                  <a:cubicBezTo>
                    <a:pt x="1602" y="4504"/>
                    <a:pt x="3403" y="5705"/>
                    <a:pt x="3403" y="5705"/>
                  </a:cubicBezTo>
                  <a:cubicBezTo>
                    <a:pt x="3403" y="5705"/>
                    <a:pt x="5204" y="4504"/>
                    <a:pt x="5938" y="3136"/>
                  </a:cubicBezTo>
                  <a:cubicBezTo>
                    <a:pt x="6772" y="1568"/>
                    <a:pt x="6305" y="1"/>
                    <a:pt x="5104" y="1"/>
                  </a:cubicBezTo>
                  <a:cubicBezTo>
                    <a:pt x="3737" y="1"/>
                    <a:pt x="3370" y="1669"/>
                    <a:pt x="3370" y="1669"/>
                  </a:cubicBezTo>
                  <a:cubicBezTo>
                    <a:pt x="3370" y="1669"/>
                    <a:pt x="3036" y="1"/>
                    <a:pt x="1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7225813" y="3603905"/>
              <a:ext cx="176708" cy="149704"/>
            </a:xfrm>
            <a:custGeom>
              <a:avLst/>
              <a:gdLst/>
              <a:ahLst/>
              <a:cxnLst/>
              <a:rect l="l" t="t" r="r" b="b"/>
              <a:pathLst>
                <a:path w="6773" h="5738" extrusionOk="0">
                  <a:moveTo>
                    <a:pt x="1669" y="0"/>
                  </a:moveTo>
                  <a:cubicBezTo>
                    <a:pt x="435" y="0"/>
                    <a:pt x="1" y="1601"/>
                    <a:pt x="835" y="3136"/>
                  </a:cubicBezTo>
                  <a:cubicBezTo>
                    <a:pt x="1569" y="4503"/>
                    <a:pt x="3370" y="5737"/>
                    <a:pt x="3370" y="5737"/>
                  </a:cubicBezTo>
                  <a:cubicBezTo>
                    <a:pt x="3370" y="5737"/>
                    <a:pt x="5171" y="4537"/>
                    <a:pt x="5905" y="3136"/>
                  </a:cubicBezTo>
                  <a:cubicBezTo>
                    <a:pt x="6772" y="1601"/>
                    <a:pt x="6305" y="0"/>
                    <a:pt x="5071" y="0"/>
                  </a:cubicBezTo>
                  <a:cubicBezTo>
                    <a:pt x="3737" y="0"/>
                    <a:pt x="3370" y="1701"/>
                    <a:pt x="3370" y="1701"/>
                  </a:cubicBezTo>
                  <a:cubicBezTo>
                    <a:pt x="3370" y="1701"/>
                    <a:pt x="3003" y="0"/>
                    <a:pt x="1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7236275" y="3862369"/>
              <a:ext cx="176681" cy="149704"/>
            </a:xfrm>
            <a:custGeom>
              <a:avLst/>
              <a:gdLst/>
              <a:ahLst/>
              <a:cxnLst/>
              <a:rect l="l" t="t" r="r" b="b"/>
              <a:pathLst>
                <a:path w="6772" h="5738" extrusionOk="0">
                  <a:moveTo>
                    <a:pt x="1668" y="0"/>
                  </a:moveTo>
                  <a:cubicBezTo>
                    <a:pt x="467" y="0"/>
                    <a:pt x="0" y="1601"/>
                    <a:pt x="834" y="3169"/>
                  </a:cubicBezTo>
                  <a:cubicBezTo>
                    <a:pt x="1601" y="4537"/>
                    <a:pt x="3369" y="5738"/>
                    <a:pt x="3369" y="5738"/>
                  </a:cubicBezTo>
                  <a:cubicBezTo>
                    <a:pt x="3369" y="5738"/>
                    <a:pt x="5171" y="4537"/>
                    <a:pt x="5938" y="3169"/>
                  </a:cubicBezTo>
                  <a:cubicBezTo>
                    <a:pt x="6772" y="1601"/>
                    <a:pt x="6305" y="33"/>
                    <a:pt x="5104" y="0"/>
                  </a:cubicBezTo>
                  <a:cubicBezTo>
                    <a:pt x="3736" y="0"/>
                    <a:pt x="3369" y="1701"/>
                    <a:pt x="3369" y="1701"/>
                  </a:cubicBezTo>
                  <a:cubicBezTo>
                    <a:pt x="3369" y="1701"/>
                    <a:pt x="3036" y="0"/>
                    <a:pt x="1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6822894" y="4414022"/>
              <a:ext cx="27003" cy="23011"/>
            </a:xfrm>
            <a:custGeom>
              <a:avLst/>
              <a:gdLst/>
              <a:ahLst/>
              <a:cxnLst/>
              <a:rect l="l" t="t" r="r" b="b"/>
              <a:pathLst>
                <a:path w="1035" h="882" extrusionOk="0">
                  <a:moveTo>
                    <a:pt x="619" y="0"/>
                  </a:moveTo>
                  <a:cubicBezTo>
                    <a:pt x="602" y="0"/>
                    <a:pt x="585" y="1"/>
                    <a:pt x="568" y="4"/>
                  </a:cubicBezTo>
                  <a:cubicBezTo>
                    <a:pt x="201" y="4"/>
                    <a:pt x="1" y="471"/>
                    <a:pt x="267" y="737"/>
                  </a:cubicBezTo>
                  <a:cubicBezTo>
                    <a:pt x="356" y="838"/>
                    <a:pt x="471" y="882"/>
                    <a:pt x="585" y="882"/>
                  </a:cubicBezTo>
                  <a:cubicBezTo>
                    <a:pt x="812" y="882"/>
                    <a:pt x="1035" y="704"/>
                    <a:pt x="1035" y="437"/>
                  </a:cubicBezTo>
                  <a:cubicBezTo>
                    <a:pt x="1035" y="219"/>
                    <a:pt x="860" y="0"/>
                    <a:pt x="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6882951" y="4414022"/>
              <a:ext cx="27003" cy="23011"/>
            </a:xfrm>
            <a:custGeom>
              <a:avLst/>
              <a:gdLst/>
              <a:ahLst/>
              <a:cxnLst/>
              <a:rect l="l" t="t" r="r" b="b"/>
              <a:pathLst>
                <a:path w="1035" h="882" extrusionOk="0">
                  <a:moveTo>
                    <a:pt x="645" y="0"/>
                  </a:moveTo>
                  <a:cubicBezTo>
                    <a:pt x="631" y="0"/>
                    <a:pt x="616" y="1"/>
                    <a:pt x="601" y="4"/>
                  </a:cubicBezTo>
                  <a:cubicBezTo>
                    <a:pt x="200" y="4"/>
                    <a:pt x="0" y="471"/>
                    <a:pt x="267" y="737"/>
                  </a:cubicBezTo>
                  <a:cubicBezTo>
                    <a:pt x="367" y="838"/>
                    <a:pt x="486" y="882"/>
                    <a:pt x="599" y="882"/>
                  </a:cubicBezTo>
                  <a:cubicBezTo>
                    <a:pt x="827" y="882"/>
                    <a:pt x="1034" y="704"/>
                    <a:pt x="1034" y="437"/>
                  </a:cubicBezTo>
                  <a:cubicBezTo>
                    <a:pt x="1034" y="219"/>
                    <a:pt x="859" y="0"/>
                    <a:pt x="6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6943869" y="4414100"/>
              <a:ext cx="27003" cy="22933"/>
            </a:xfrm>
            <a:custGeom>
              <a:avLst/>
              <a:gdLst/>
              <a:ahLst/>
              <a:cxnLst/>
              <a:rect l="l" t="t" r="r" b="b"/>
              <a:pathLst>
                <a:path w="1035" h="879" extrusionOk="0">
                  <a:moveTo>
                    <a:pt x="567" y="1"/>
                  </a:moveTo>
                  <a:cubicBezTo>
                    <a:pt x="167" y="1"/>
                    <a:pt x="0" y="468"/>
                    <a:pt x="267" y="734"/>
                  </a:cubicBezTo>
                  <a:cubicBezTo>
                    <a:pt x="356" y="835"/>
                    <a:pt x="467" y="879"/>
                    <a:pt x="577" y="879"/>
                  </a:cubicBezTo>
                  <a:cubicBezTo>
                    <a:pt x="797" y="879"/>
                    <a:pt x="1012" y="701"/>
                    <a:pt x="1034" y="434"/>
                  </a:cubicBezTo>
                  <a:cubicBezTo>
                    <a:pt x="1034" y="201"/>
                    <a:pt x="834" y="1"/>
                    <a:pt x="5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0EDAF0-79E5-442E-9819-060C45BC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032" y="-54530"/>
            <a:ext cx="2272018" cy="227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7" name="ZoneTexte 426">
            <a:extLst>
              <a:ext uri="{FF2B5EF4-FFF2-40B4-BE49-F238E27FC236}">
                <a16:creationId xmlns:a16="http://schemas.microsoft.com/office/drawing/2014/main" id="{B77B0E13-F6F4-43EB-AF9B-770B3AEE1CD3}"/>
              </a:ext>
            </a:extLst>
          </p:cNvPr>
          <p:cNvSpPr txBox="1"/>
          <p:nvPr/>
        </p:nvSpPr>
        <p:spPr>
          <a:xfrm>
            <a:off x="769948" y="3801395"/>
            <a:ext cx="4734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Roboto"/>
              </a:rPr>
              <a:t>S4 : Développement d’un robot pour extraire des données à partir de Twitter</a:t>
            </a:r>
            <a:endParaRPr lang="fr-FR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8" name="ZoneTexte 427">
            <a:extLst>
              <a:ext uri="{FF2B5EF4-FFF2-40B4-BE49-F238E27FC236}">
                <a16:creationId xmlns:a16="http://schemas.microsoft.com/office/drawing/2014/main" id="{BC142358-DC41-4E63-84BA-FCF85F3363BC}"/>
              </a:ext>
            </a:extLst>
          </p:cNvPr>
          <p:cNvSpPr txBox="1"/>
          <p:nvPr/>
        </p:nvSpPr>
        <p:spPr>
          <a:xfrm>
            <a:off x="5479416" y="459439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400" b="1" i="0" u="none" strike="noStrike">
                <a:solidFill>
                  <a:schemeClr val="bg2">
                    <a:lumMod val="50000"/>
                  </a:schemeClr>
                </a:solidFill>
                <a:effectLst/>
                <a:latin typeface="Roboto"/>
              </a:rPr>
              <a:t>BOUSSETTA - DONADONI - VEYNAND</a:t>
            </a:r>
            <a:endParaRPr lang="fr-FR" dirty="0"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  <p:sp>
        <p:nvSpPr>
          <p:cNvPr id="438" name="Google Shape;979;p29">
            <a:extLst>
              <a:ext uri="{FF2B5EF4-FFF2-40B4-BE49-F238E27FC236}">
                <a16:creationId xmlns:a16="http://schemas.microsoft.com/office/drawing/2014/main" id="{9EF77D0C-872E-439F-8337-7B52089A5E2C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93BFC243-222D-459E-86E6-855D6E7CB37F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 dirty="0"/>
              <a:t>Utilisation de sélénium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ABD7358-7024-49C7-9154-7883B9AD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01" y="240524"/>
            <a:ext cx="3544888" cy="86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9EFEC9-AC82-4E23-8BD4-1506D6AEFA7B}"/>
              </a:ext>
            </a:extLst>
          </p:cNvPr>
          <p:cNvSpPr txBox="1"/>
          <p:nvPr/>
        </p:nvSpPr>
        <p:spPr>
          <a:xfrm>
            <a:off x="573716" y="559007"/>
            <a:ext cx="799651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Connection à un compte twitter donné.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Recherche d’un compte donné à l’aide du compte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Récolte des données sur l’accueil du compte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Accès à la liste des followeurs pour récolter les nouveaux comptes à analyser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Accès à la liste des </a:t>
            </a:r>
            <a:r>
              <a:rPr lang="fr-FR" sz="1800" dirty="0" err="1"/>
              <a:t>followees</a:t>
            </a:r>
            <a:r>
              <a:rPr lang="fr-FR" sz="1800" dirty="0"/>
              <a:t> pour récolter les nouveaux comptes à analyser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Google Shape;979;p29">
            <a:extLst>
              <a:ext uri="{FF2B5EF4-FFF2-40B4-BE49-F238E27FC236}">
                <a16:creationId xmlns:a16="http://schemas.microsoft.com/office/drawing/2014/main" id="{63DBCB24-427B-4D24-9B24-53C91BF3702D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1514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93BFC243-222D-459E-86E6-855D6E7CB37F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 dirty="0"/>
              <a:t>Exemple concret sélénium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ABD7358-7024-49C7-9154-7883B9AD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01" y="240524"/>
            <a:ext cx="3544888" cy="86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79;p29">
            <a:extLst>
              <a:ext uri="{FF2B5EF4-FFF2-40B4-BE49-F238E27FC236}">
                <a16:creationId xmlns:a16="http://schemas.microsoft.com/office/drawing/2014/main" id="{63DBCB24-427B-4D24-9B24-53C91BF3702D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8B11E8-CE7E-45EF-8438-4FCA4786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55" y="4029979"/>
            <a:ext cx="2552700" cy="904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255086-2000-45F7-81CE-09C3DD08F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45" y="4077604"/>
            <a:ext cx="2495550" cy="85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9762F99E-2100-4E62-B196-00F45D753D83}"/>
              </a:ext>
            </a:extLst>
          </p:cNvPr>
          <p:cNvSpPr/>
          <p:nvPr/>
        </p:nvSpPr>
        <p:spPr>
          <a:xfrm>
            <a:off x="4103889" y="4342943"/>
            <a:ext cx="936171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89A1C4-759E-43EB-91FB-1DFF2EA47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5" y="1329416"/>
            <a:ext cx="6423772" cy="24846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946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1"/>
          <p:cNvSpPr txBox="1">
            <a:spLocks noGrp="1"/>
          </p:cNvSpPr>
          <p:nvPr>
            <p:ph type="title" idx="15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Description approfondie du sujet</a:t>
            </a:r>
            <a:endParaRPr sz="2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EB7F08-7505-461F-AC49-DB93CDF29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7" y="2491211"/>
            <a:ext cx="2623036" cy="64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E17DC2B-1AEC-4D20-9227-DE30C78E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67" y="1047598"/>
            <a:ext cx="1843704" cy="9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3F1E78-1DBB-4039-A2FF-D66E72FD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41" y="4008493"/>
            <a:ext cx="870568" cy="8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24235C9-9CFF-478D-8AC4-96CACA26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736" y="2554583"/>
            <a:ext cx="514572" cy="51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1D24336-75FA-464F-8F45-7788D660A1E3}"/>
              </a:ext>
            </a:extLst>
          </p:cNvPr>
          <p:cNvSpPr/>
          <p:nvPr/>
        </p:nvSpPr>
        <p:spPr>
          <a:xfrm>
            <a:off x="4746370" y="3592752"/>
            <a:ext cx="3895776" cy="1093723"/>
          </a:xfrm>
          <a:prstGeom prst="roundRect">
            <a:avLst/>
          </a:prstGeom>
          <a:solidFill>
            <a:srgbClr val="E1E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rgbClr val="343A40"/>
                </a:solidFill>
                <a:effectLst/>
                <a:latin typeface="Roboto"/>
              </a:rPr>
              <a:t>Grâce à l’outil sélénium, on va scanner des comptes </a:t>
            </a:r>
            <a:r>
              <a:rPr lang="fr-FR" sz="1200" b="0" i="0" u="none" strike="noStrike">
                <a:solidFill>
                  <a:srgbClr val="343A40"/>
                </a:solidFill>
                <a:effectLst/>
                <a:latin typeface="Roboto"/>
              </a:rPr>
              <a:t>Twitter afin </a:t>
            </a:r>
            <a:r>
              <a:rPr lang="fr-FR" sz="1200" b="0" i="0" u="none" strike="noStrike" dirty="0">
                <a:solidFill>
                  <a:srgbClr val="343A40"/>
                </a:solidFill>
                <a:effectLst/>
                <a:latin typeface="Roboto"/>
              </a:rPr>
              <a:t>d'y récolter toutes les données possibles. Puis par la suite, grâce à Java nous allons faire du JDBC afin de créer des tables de base de données pour y stocker toutes ces données</a:t>
            </a:r>
            <a:endParaRPr lang="fr-FR" sz="1200" dirty="0">
              <a:effectLst/>
            </a:endParaRPr>
          </a:p>
        </p:txBody>
      </p:sp>
      <p:sp>
        <p:nvSpPr>
          <p:cNvPr id="8" name="Google Shape;979;p29">
            <a:extLst>
              <a:ext uri="{FF2B5EF4-FFF2-40B4-BE49-F238E27FC236}">
                <a16:creationId xmlns:a16="http://schemas.microsoft.com/office/drawing/2014/main" id="{030E7F84-4610-478D-AA48-1F68D65E2D53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959428-EFD2-424D-9AEE-ECB50D6675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17" t="17782" r="11387" b="17379"/>
          <a:stretch/>
        </p:blipFill>
        <p:spPr>
          <a:xfrm>
            <a:off x="3453596" y="2316464"/>
            <a:ext cx="1764044" cy="941820"/>
          </a:xfrm>
          <a:prstGeom prst="rect">
            <a:avLst/>
          </a:prstGeom>
        </p:spPr>
      </p:pic>
      <p:sp>
        <p:nvSpPr>
          <p:cNvPr id="2" name="Flèche : bas 1">
            <a:extLst>
              <a:ext uri="{FF2B5EF4-FFF2-40B4-BE49-F238E27FC236}">
                <a16:creationId xmlns:a16="http://schemas.microsoft.com/office/drawing/2014/main" id="{FDF23691-5324-4DB2-B22D-FE301B6A89C7}"/>
              </a:ext>
            </a:extLst>
          </p:cNvPr>
          <p:cNvSpPr/>
          <p:nvPr/>
        </p:nvSpPr>
        <p:spPr>
          <a:xfrm>
            <a:off x="1282598" y="3218051"/>
            <a:ext cx="382054" cy="641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 : virage 3">
            <a:extLst>
              <a:ext uri="{FF2B5EF4-FFF2-40B4-BE49-F238E27FC236}">
                <a16:creationId xmlns:a16="http://schemas.microsoft.com/office/drawing/2014/main" id="{97B91B16-9975-4975-AF16-51B3EDC2420A}"/>
              </a:ext>
            </a:extLst>
          </p:cNvPr>
          <p:cNvSpPr/>
          <p:nvPr/>
        </p:nvSpPr>
        <p:spPr>
          <a:xfrm rot="5400000">
            <a:off x="3836882" y="1541138"/>
            <a:ext cx="780757" cy="68942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14925C3C-3FB5-402E-B58D-C833867D7035}"/>
              </a:ext>
            </a:extLst>
          </p:cNvPr>
          <p:cNvSpPr/>
          <p:nvPr/>
        </p:nvSpPr>
        <p:spPr>
          <a:xfrm rot="5400000" flipV="1">
            <a:off x="1274274" y="1584463"/>
            <a:ext cx="780757" cy="6894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E0B14B2-0ACB-4DD1-8CE9-CD2618BCC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356" y="2180670"/>
            <a:ext cx="4635750" cy="1229100"/>
          </a:xfrm>
        </p:spPr>
        <p:txBody>
          <a:bodyPr/>
          <a:lstStyle/>
          <a:p>
            <a:pPr marL="127000" indent="0" algn="ctr">
              <a:buNone/>
            </a:pPr>
            <a:endParaRPr lang="fr-F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27000" indent="0" algn="ctr">
              <a:buNone/>
            </a:pPr>
            <a:r>
              <a:rPr lang="fr-FR" sz="1800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otre professeur de projet tutoré cherche a faire des statistiques sur les données de twitter</a:t>
            </a:r>
            <a:endParaRPr lang="fr-FR" dirty="0"/>
          </a:p>
        </p:txBody>
      </p:sp>
      <p:sp>
        <p:nvSpPr>
          <p:cNvPr id="1540" name="Google Shape;154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Cible du produit</a:t>
            </a:r>
            <a:endParaRPr sz="2300" dirty="0"/>
          </a:p>
        </p:txBody>
      </p:sp>
      <p:sp>
        <p:nvSpPr>
          <p:cNvPr id="1555" name="Google Shape;1555;p42"/>
          <p:cNvSpPr/>
          <p:nvPr/>
        </p:nvSpPr>
        <p:spPr>
          <a:xfrm rot="459447">
            <a:off x="5207858" y="4274882"/>
            <a:ext cx="608314" cy="543283"/>
          </a:xfrm>
          <a:custGeom>
            <a:avLst/>
            <a:gdLst/>
            <a:ahLst/>
            <a:cxnLst/>
            <a:rect l="l" t="t" r="r" b="b"/>
            <a:pathLst>
              <a:path w="27087" h="24194" extrusionOk="0">
                <a:moveTo>
                  <a:pt x="13465" y="0"/>
                </a:moveTo>
                <a:cubicBezTo>
                  <a:pt x="11907" y="0"/>
                  <a:pt x="10326" y="304"/>
                  <a:pt x="8807" y="941"/>
                </a:cubicBezTo>
                <a:cubicBezTo>
                  <a:pt x="2969" y="3376"/>
                  <a:pt x="1" y="9881"/>
                  <a:pt x="1969" y="15885"/>
                </a:cubicBezTo>
                <a:cubicBezTo>
                  <a:pt x="3633" y="20934"/>
                  <a:pt x="8372" y="24193"/>
                  <a:pt x="13487" y="24193"/>
                </a:cubicBezTo>
                <a:cubicBezTo>
                  <a:pt x="14422" y="24193"/>
                  <a:pt x="15369" y="24084"/>
                  <a:pt x="16312" y="23858"/>
                </a:cubicBezTo>
                <a:cubicBezTo>
                  <a:pt x="17546" y="23557"/>
                  <a:pt x="18747" y="23057"/>
                  <a:pt x="19815" y="22390"/>
                </a:cubicBezTo>
                <a:cubicBezTo>
                  <a:pt x="25185" y="19054"/>
                  <a:pt x="27087" y="12183"/>
                  <a:pt x="24218" y="6579"/>
                </a:cubicBezTo>
                <a:cubicBezTo>
                  <a:pt x="22075" y="2417"/>
                  <a:pt x="17860" y="0"/>
                  <a:pt x="1346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2"/>
          <p:cNvSpPr/>
          <p:nvPr/>
        </p:nvSpPr>
        <p:spPr>
          <a:xfrm rot="459447">
            <a:off x="5345476" y="4602925"/>
            <a:ext cx="285438" cy="213707"/>
          </a:xfrm>
          <a:custGeom>
            <a:avLst/>
            <a:gdLst/>
            <a:ahLst/>
            <a:cxnLst/>
            <a:rect l="l" t="t" r="r" b="b"/>
            <a:pathLst>
              <a:path w="12710" h="9517" extrusionOk="0">
                <a:moveTo>
                  <a:pt x="6338" y="0"/>
                </a:moveTo>
                <a:cubicBezTo>
                  <a:pt x="2903" y="0"/>
                  <a:pt x="101" y="2736"/>
                  <a:pt x="1" y="6172"/>
                </a:cubicBezTo>
                <a:lnTo>
                  <a:pt x="1" y="7706"/>
                </a:lnTo>
                <a:cubicBezTo>
                  <a:pt x="1917" y="8898"/>
                  <a:pt x="4128" y="9517"/>
                  <a:pt x="6358" y="9517"/>
                </a:cubicBezTo>
                <a:cubicBezTo>
                  <a:pt x="7311" y="9517"/>
                  <a:pt x="8268" y="9403"/>
                  <a:pt x="9207" y="9174"/>
                </a:cubicBezTo>
                <a:cubicBezTo>
                  <a:pt x="10441" y="8873"/>
                  <a:pt x="11642" y="8373"/>
                  <a:pt x="12710" y="7706"/>
                </a:cubicBezTo>
                <a:lnTo>
                  <a:pt x="12710" y="6172"/>
                </a:lnTo>
                <a:cubicBezTo>
                  <a:pt x="12610" y="2736"/>
                  <a:pt x="9808" y="0"/>
                  <a:pt x="63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088C8258-CA63-45F8-8AB9-B25CF07C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4235">
            <a:off x="413688" y="218827"/>
            <a:ext cx="1277871" cy="12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EE1AB5B-606F-4232-9650-C1577FB0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8849">
            <a:off x="6988945" y="330250"/>
            <a:ext cx="1055024" cy="1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979;p29">
            <a:extLst>
              <a:ext uri="{FF2B5EF4-FFF2-40B4-BE49-F238E27FC236}">
                <a16:creationId xmlns:a16="http://schemas.microsoft.com/office/drawing/2014/main" id="{857427D7-93D2-465E-8317-B9114CF17067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7A8531-556E-4B12-A334-0A91DF10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195" y="1478029"/>
            <a:ext cx="3121152" cy="25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2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6381F0-B671-4B4B-9F67-E3337169F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835" y="1787243"/>
            <a:ext cx="5150675" cy="524117"/>
          </a:xfrm>
        </p:spPr>
        <p:txBody>
          <a:bodyPr/>
          <a:lstStyle/>
          <a:p>
            <a:pPr marL="127000" indent="0">
              <a:buNone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Faire des statistiques sur une base de données</a:t>
            </a:r>
            <a:endParaRPr lang="fr-FR" sz="1800" dirty="0"/>
          </a:p>
          <a:p>
            <a:pPr marL="127000" indent="0">
              <a:buNone/>
            </a:pPr>
            <a:endParaRPr lang="fr-FR" dirty="0"/>
          </a:p>
        </p:txBody>
      </p:sp>
      <p:sp>
        <p:nvSpPr>
          <p:cNvPr id="1540" name="Google Shape;154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Objectifs du produit</a:t>
            </a:r>
            <a:endParaRPr sz="2300" dirty="0"/>
          </a:p>
        </p:txBody>
      </p:sp>
      <p:sp>
        <p:nvSpPr>
          <p:cNvPr id="1555" name="Google Shape;1555;p42"/>
          <p:cNvSpPr/>
          <p:nvPr/>
        </p:nvSpPr>
        <p:spPr>
          <a:xfrm rot="459447">
            <a:off x="4440125" y="4254333"/>
            <a:ext cx="608314" cy="543283"/>
          </a:xfrm>
          <a:custGeom>
            <a:avLst/>
            <a:gdLst/>
            <a:ahLst/>
            <a:cxnLst/>
            <a:rect l="l" t="t" r="r" b="b"/>
            <a:pathLst>
              <a:path w="27087" h="24194" extrusionOk="0">
                <a:moveTo>
                  <a:pt x="13465" y="0"/>
                </a:moveTo>
                <a:cubicBezTo>
                  <a:pt x="11907" y="0"/>
                  <a:pt x="10326" y="304"/>
                  <a:pt x="8807" y="941"/>
                </a:cubicBezTo>
                <a:cubicBezTo>
                  <a:pt x="2969" y="3376"/>
                  <a:pt x="1" y="9881"/>
                  <a:pt x="1969" y="15885"/>
                </a:cubicBezTo>
                <a:cubicBezTo>
                  <a:pt x="3633" y="20934"/>
                  <a:pt x="8372" y="24193"/>
                  <a:pt x="13487" y="24193"/>
                </a:cubicBezTo>
                <a:cubicBezTo>
                  <a:pt x="14422" y="24193"/>
                  <a:pt x="15369" y="24084"/>
                  <a:pt x="16312" y="23858"/>
                </a:cubicBezTo>
                <a:cubicBezTo>
                  <a:pt x="17546" y="23557"/>
                  <a:pt x="18747" y="23057"/>
                  <a:pt x="19815" y="22390"/>
                </a:cubicBezTo>
                <a:cubicBezTo>
                  <a:pt x="25185" y="19054"/>
                  <a:pt x="27087" y="12183"/>
                  <a:pt x="24218" y="6579"/>
                </a:cubicBezTo>
                <a:cubicBezTo>
                  <a:pt x="22075" y="2417"/>
                  <a:pt x="17860" y="0"/>
                  <a:pt x="1346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2"/>
          <p:cNvSpPr/>
          <p:nvPr/>
        </p:nvSpPr>
        <p:spPr>
          <a:xfrm rot="459447">
            <a:off x="4601563" y="4419122"/>
            <a:ext cx="285438" cy="213707"/>
          </a:xfrm>
          <a:custGeom>
            <a:avLst/>
            <a:gdLst/>
            <a:ahLst/>
            <a:cxnLst/>
            <a:rect l="l" t="t" r="r" b="b"/>
            <a:pathLst>
              <a:path w="12710" h="9517" extrusionOk="0">
                <a:moveTo>
                  <a:pt x="6338" y="0"/>
                </a:moveTo>
                <a:cubicBezTo>
                  <a:pt x="2903" y="0"/>
                  <a:pt x="101" y="2736"/>
                  <a:pt x="1" y="6172"/>
                </a:cubicBezTo>
                <a:lnTo>
                  <a:pt x="1" y="7706"/>
                </a:lnTo>
                <a:cubicBezTo>
                  <a:pt x="1917" y="8898"/>
                  <a:pt x="4128" y="9517"/>
                  <a:pt x="6358" y="9517"/>
                </a:cubicBezTo>
                <a:cubicBezTo>
                  <a:pt x="7311" y="9517"/>
                  <a:pt x="8268" y="9403"/>
                  <a:pt x="9207" y="9174"/>
                </a:cubicBezTo>
                <a:cubicBezTo>
                  <a:pt x="10441" y="8873"/>
                  <a:pt x="11642" y="8373"/>
                  <a:pt x="12710" y="7706"/>
                </a:cubicBezTo>
                <a:lnTo>
                  <a:pt x="12710" y="6172"/>
                </a:lnTo>
                <a:cubicBezTo>
                  <a:pt x="12610" y="2736"/>
                  <a:pt x="9808" y="0"/>
                  <a:pt x="63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088C8258-CA63-45F8-8AB9-B25CF07C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4235">
            <a:off x="413688" y="218827"/>
            <a:ext cx="1277871" cy="12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EE1AB5B-606F-4232-9650-C1577FB0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8849">
            <a:off x="6988945" y="330250"/>
            <a:ext cx="1055024" cy="1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979;p29">
            <a:extLst>
              <a:ext uri="{FF2B5EF4-FFF2-40B4-BE49-F238E27FC236}">
                <a16:creationId xmlns:a16="http://schemas.microsoft.com/office/drawing/2014/main" id="{857427D7-93D2-465E-8317-B9114CF17067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14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822C329-EB33-426D-B625-15E1D4FC0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35" t="29218" r="20870" b="17629"/>
          <a:stretch/>
        </p:blipFill>
        <p:spPr>
          <a:xfrm>
            <a:off x="181835" y="2421229"/>
            <a:ext cx="4030088" cy="24744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71782E-7898-40A3-8CD9-646B54D77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32" y="3334869"/>
            <a:ext cx="1374909" cy="13749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34E8ED0-589E-4103-8014-BB1AB0266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728" y="2311360"/>
            <a:ext cx="3271354" cy="1704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651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6"/>
          <p:cNvSpPr txBox="1">
            <a:spLocks noGrp="1"/>
          </p:cNvSpPr>
          <p:nvPr>
            <p:ph type="title" idx="8"/>
          </p:nvPr>
        </p:nvSpPr>
        <p:spPr>
          <a:xfrm>
            <a:off x="758969" y="2415896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Utilisation du produit</a:t>
            </a:r>
            <a:endParaRPr sz="4000" dirty="0"/>
          </a:p>
        </p:txBody>
      </p:sp>
      <p:grpSp>
        <p:nvGrpSpPr>
          <p:cNvPr id="1139" name="Google Shape;1139;p36"/>
          <p:cNvGrpSpPr/>
          <p:nvPr/>
        </p:nvGrpSpPr>
        <p:grpSpPr>
          <a:xfrm>
            <a:off x="11562" y="3305106"/>
            <a:ext cx="7062265" cy="1838394"/>
            <a:chOff x="354975" y="2305125"/>
            <a:chExt cx="9464306" cy="2463345"/>
          </a:xfrm>
        </p:grpSpPr>
        <p:sp>
          <p:nvSpPr>
            <p:cNvPr id="1140" name="Google Shape;1140;p36"/>
            <p:cNvSpPr/>
            <p:nvPr/>
          </p:nvSpPr>
          <p:spPr>
            <a:xfrm>
              <a:off x="530243" y="2988541"/>
              <a:ext cx="437365" cy="434659"/>
            </a:xfrm>
            <a:custGeom>
              <a:avLst/>
              <a:gdLst/>
              <a:ahLst/>
              <a:cxnLst/>
              <a:rect l="l" t="t" r="r" b="b"/>
              <a:pathLst>
                <a:path w="14865" h="14773" extrusionOk="0">
                  <a:moveTo>
                    <a:pt x="7417" y="3952"/>
                  </a:moveTo>
                  <a:cubicBezTo>
                    <a:pt x="10457" y="3952"/>
                    <a:pt x="11977" y="7630"/>
                    <a:pt x="9849" y="9788"/>
                  </a:cubicBezTo>
                  <a:cubicBezTo>
                    <a:pt x="9149" y="10487"/>
                    <a:pt x="8290" y="10800"/>
                    <a:pt x="7448" y="10800"/>
                  </a:cubicBezTo>
                  <a:cubicBezTo>
                    <a:pt x="5693" y="10800"/>
                    <a:pt x="4013" y="9440"/>
                    <a:pt x="4013" y="7386"/>
                  </a:cubicBezTo>
                  <a:cubicBezTo>
                    <a:pt x="4013" y="5471"/>
                    <a:pt x="5533" y="3952"/>
                    <a:pt x="7417" y="3952"/>
                  </a:cubicBezTo>
                  <a:close/>
                  <a:moveTo>
                    <a:pt x="5320" y="0"/>
                  </a:moveTo>
                  <a:lnTo>
                    <a:pt x="5320" y="1277"/>
                  </a:lnTo>
                  <a:cubicBezTo>
                    <a:pt x="5320" y="1642"/>
                    <a:pt x="5107" y="2006"/>
                    <a:pt x="4773" y="2158"/>
                  </a:cubicBezTo>
                  <a:cubicBezTo>
                    <a:pt x="4591" y="2250"/>
                    <a:pt x="4408" y="2371"/>
                    <a:pt x="4226" y="2462"/>
                  </a:cubicBezTo>
                  <a:cubicBezTo>
                    <a:pt x="4056" y="2581"/>
                    <a:pt x="3859" y="2643"/>
                    <a:pt x="3659" y="2643"/>
                  </a:cubicBezTo>
                  <a:cubicBezTo>
                    <a:pt x="3500" y="2643"/>
                    <a:pt x="3340" y="2604"/>
                    <a:pt x="3192" y="2523"/>
                  </a:cubicBezTo>
                  <a:lnTo>
                    <a:pt x="2068" y="1854"/>
                  </a:lnTo>
                  <a:lnTo>
                    <a:pt x="1" y="5502"/>
                  </a:lnTo>
                  <a:lnTo>
                    <a:pt x="1095" y="6140"/>
                  </a:lnTo>
                  <a:cubicBezTo>
                    <a:pt x="1429" y="6353"/>
                    <a:pt x="1612" y="6718"/>
                    <a:pt x="1581" y="7082"/>
                  </a:cubicBezTo>
                  <a:lnTo>
                    <a:pt x="1581" y="7386"/>
                  </a:lnTo>
                  <a:lnTo>
                    <a:pt x="1581" y="7690"/>
                  </a:lnTo>
                  <a:cubicBezTo>
                    <a:pt x="1612" y="8055"/>
                    <a:pt x="1429" y="8420"/>
                    <a:pt x="1095" y="8633"/>
                  </a:cubicBezTo>
                  <a:lnTo>
                    <a:pt x="1" y="9271"/>
                  </a:lnTo>
                  <a:lnTo>
                    <a:pt x="2068" y="12888"/>
                  </a:lnTo>
                  <a:lnTo>
                    <a:pt x="3192" y="12219"/>
                  </a:lnTo>
                  <a:cubicBezTo>
                    <a:pt x="3346" y="12136"/>
                    <a:pt x="3512" y="12097"/>
                    <a:pt x="3676" y="12097"/>
                  </a:cubicBezTo>
                  <a:cubicBezTo>
                    <a:pt x="3870" y="12097"/>
                    <a:pt x="4061" y="12151"/>
                    <a:pt x="4226" y="12250"/>
                  </a:cubicBezTo>
                  <a:cubicBezTo>
                    <a:pt x="4408" y="12371"/>
                    <a:pt x="4591" y="12493"/>
                    <a:pt x="4773" y="12584"/>
                  </a:cubicBezTo>
                  <a:cubicBezTo>
                    <a:pt x="5107" y="12736"/>
                    <a:pt x="5320" y="13101"/>
                    <a:pt x="5320" y="13466"/>
                  </a:cubicBezTo>
                  <a:lnTo>
                    <a:pt x="5320" y="14773"/>
                  </a:lnTo>
                  <a:lnTo>
                    <a:pt x="9515" y="14773"/>
                  </a:lnTo>
                  <a:lnTo>
                    <a:pt x="9515" y="13496"/>
                  </a:lnTo>
                  <a:cubicBezTo>
                    <a:pt x="9515" y="13101"/>
                    <a:pt x="9727" y="12766"/>
                    <a:pt x="10062" y="12614"/>
                  </a:cubicBezTo>
                  <a:cubicBezTo>
                    <a:pt x="10244" y="12523"/>
                    <a:pt x="10427" y="12402"/>
                    <a:pt x="10609" y="12280"/>
                  </a:cubicBezTo>
                  <a:cubicBezTo>
                    <a:pt x="10773" y="12181"/>
                    <a:pt x="10965" y="12127"/>
                    <a:pt x="11159" y="12127"/>
                  </a:cubicBezTo>
                  <a:cubicBezTo>
                    <a:pt x="11323" y="12127"/>
                    <a:pt x="11489" y="12166"/>
                    <a:pt x="11642" y="12250"/>
                  </a:cubicBezTo>
                  <a:lnTo>
                    <a:pt x="12767" y="12888"/>
                  </a:lnTo>
                  <a:lnTo>
                    <a:pt x="14864" y="9241"/>
                  </a:lnTo>
                  <a:lnTo>
                    <a:pt x="13740" y="8602"/>
                  </a:lnTo>
                  <a:cubicBezTo>
                    <a:pt x="13405" y="8420"/>
                    <a:pt x="13223" y="8055"/>
                    <a:pt x="13253" y="7690"/>
                  </a:cubicBezTo>
                  <a:lnTo>
                    <a:pt x="13253" y="7386"/>
                  </a:lnTo>
                  <a:lnTo>
                    <a:pt x="13253" y="7052"/>
                  </a:lnTo>
                  <a:cubicBezTo>
                    <a:pt x="13223" y="6687"/>
                    <a:pt x="13405" y="6323"/>
                    <a:pt x="13740" y="6140"/>
                  </a:cubicBezTo>
                  <a:lnTo>
                    <a:pt x="14864" y="5502"/>
                  </a:lnTo>
                  <a:lnTo>
                    <a:pt x="12767" y="1854"/>
                  </a:lnTo>
                  <a:lnTo>
                    <a:pt x="11642" y="2523"/>
                  </a:lnTo>
                  <a:cubicBezTo>
                    <a:pt x="11494" y="2604"/>
                    <a:pt x="11335" y="2643"/>
                    <a:pt x="11176" y="2643"/>
                  </a:cubicBezTo>
                  <a:cubicBezTo>
                    <a:pt x="10976" y="2643"/>
                    <a:pt x="10778" y="2581"/>
                    <a:pt x="10609" y="2462"/>
                  </a:cubicBezTo>
                  <a:cubicBezTo>
                    <a:pt x="10427" y="2371"/>
                    <a:pt x="10244" y="2250"/>
                    <a:pt x="10062" y="2158"/>
                  </a:cubicBezTo>
                  <a:cubicBezTo>
                    <a:pt x="9727" y="2006"/>
                    <a:pt x="9515" y="1642"/>
                    <a:pt x="9515" y="1277"/>
                  </a:cubicBezTo>
                  <a:lnTo>
                    <a:pt x="951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690328" y="4496334"/>
              <a:ext cx="3201698" cy="247737"/>
            </a:xfrm>
            <a:custGeom>
              <a:avLst/>
              <a:gdLst/>
              <a:ahLst/>
              <a:cxnLst/>
              <a:rect l="l" t="t" r="r" b="b"/>
              <a:pathLst>
                <a:path w="108818" h="8420" extrusionOk="0">
                  <a:moveTo>
                    <a:pt x="54409" y="0"/>
                  </a:moveTo>
                  <a:cubicBezTo>
                    <a:pt x="24348" y="0"/>
                    <a:pt x="1" y="1885"/>
                    <a:pt x="1" y="4195"/>
                  </a:cubicBezTo>
                  <a:cubicBezTo>
                    <a:pt x="1" y="6535"/>
                    <a:pt x="24348" y="8420"/>
                    <a:pt x="54409" y="8420"/>
                  </a:cubicBezTo>
                  <a:cubicBezTo>
                    <a:pt x="84440" y="8420"/>
                    <a:pt x="108817" y="6535"/>
                    <a:pt x="108817" y="4195"/>
                  </a:cubicBezTo>
                  <a:cubicBezTo>
                    <a:pt x="108817" y="1885"/>
                    <a:pt x="84440" y="0"/>
                    <a:pt x="544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2511146" y="3173665"/>
              <a:ext cx="57256" cy="64406"/>
            </a:xfrm>
            <a:custGeom>
              <a:avLst/>
              <a:gdLst/>
              <a:ahLst/>
              <a:cxnLst/>
              <a:rect l="l" t="t" r="r" b="b"/>
              <a:pathLst>
                <a:path w="1946" h="2189" extrusionOk="0">
                  <a:moveTo>
                    <a:pt x="487" y="152"/>
                  </a:moveTo>
                  <a:cubicBezTo>
                    <a:pt x="1003" y="152"/>
                    <a:pt x="1429" y="578"/>
                    <a:pt x="1429" y="1094"/>
                  </a:cubicBezTo>
                  <a:cubicBezTo>
                    <a:pt x="1429" y="1611"/>
                    <a:pt x="1003" y="2037"/>
                    <a:pt x="487" y="2037"/>
                  </a:cubicBezTo>
                  <a:lnTo>
                    <a:pt x="152" y="2037"/>
                  </a:lnTo>
                  <a:lnTo>
                    <a:pt x="152" y="152"/>
                  </a:lnTo>
                  <a:close/>
                  <a:moveTo>
                    <a:pt x="91" y="0"/>
                  </a:moveTo>
                  <a:cubicBezTo>
                    <a:pt x="31" y="0"/>
                    <a:pt x="0" y="31"/>
                    <a:pt x="0" y="61"/>
                  </a:cubicBezTo>
                  <a:lnTo>
                    <a:pt x="0" y="2128"/>
                  </a:lnTo>
                  <a:cubicBezTo>
                    <a:pt x="0" y="2158"/>
                    <a:pt x="31" y="2189"/>
                    <a:pt x="61" y="2189"/>
                  </a:cubicBezTo>
                  <a:lnTo>
                    <a:pt x="487" y="2189"/>
                  </a:lnTo>
                  <a:cubicBezTo>
                    <a:pt x="1946" y="2189"/>
                    <a:pt x="1946" y="0"/>
                    <a:pt x="487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2566577" y="3174547"/>
              <a:ext cx="50107" cy="64435"/>
            </a:xfrm>
            <a:custGeom>
              <a:avLst/>
              <a:gdLst/>
              <a:ahLst/>
              <a:cxnLst/>
              <a:rect l="l" t="t" r="r" b="b"/>
              <a:pathLst>
                <a:path w="1703" h="2190" extrusionOk="0">
                  <a:moveTo>
                    <a:pt x="852" y="274"/>
                  </a:moveTo>
                  <a:lnTo>
                    <a:pt x="1308" y="1460"/>
                  </a:lnTo>
                  <a:lnTo>
                    <a:pt x="426" y="1460"/>
                  </a:lnTo>
                  <a:lnTo>
                    <a:pt x="852" y="274"/>
                  </a:lnTo>
                  <a:close/>
                  <a:moveTo>
                    <a:pt x="852" y="1"/>
                  </a:moveTo>
                  <a:cubicBezTo>
                    <a:pt x="822" y="1"/>
                    <a:pt x="791" y="1"/>
                    <a:pt x="791" y="31"/>
                  </a:cubicBezTo>
                  <a:lnTo>
                    <a:pt x="31" y="2098"/>
                  </a:lnTo>
                  <a:cubicBezTo>
                    <a:pt x="1" y="2128"/>
                    <a:pt x="31" y="2159"/>
                    <a:pt x="62" y="2189"/>
                  </a:cubicBezTo>
                  <a:lnTo>
                    <a:pt x="92" y="2189"/>
                  </a:lnTo>
                  <a:cubicBezTo>
                    <a:pt x="122" y="2189"/>
                    <a:pt x="153" y="2159"/>
                    <a:pt x="153" y="2128"/>
                  </a:cubicBezTo>
                  <a:lnTo>
                    <a:pt x="366" y="1612"/>
                  </a:lnTo>
                  <a:lnTo>
                    <a:pt x="1369" y="1612"/>
                  </a:lnTo>
                  <a:lnTo>
                    <a:pt x="1551" y="2128"/>
                  </a:lnTo>
                  <a:cubicBezTo>
                    <a:pt x="1551" y="2159"/>
                    <a:pt x="1581" y="2189"/>
                    <a:pt x="1612" y="2189"/>
                  </a:cubicBezTo>
                  <a:lnTo>
                    <a:pt x="1642" y="2189"/>
                  </a:lnTo>
                  <a:cubicBezTo>
                    <a:pt x="1703" y="2159"/>
                    <a:pt x="1703" y="2128"/>
                    <a:pt x="1703" y="2098"/>
                  </a:cubicBezTo>
                  <a:lnTo>
                    <a:pt x="943" y="31"/>
                  </a:lnTo>
                  <a:cubicBezTo>
                    <a:pt x="913" y="1"/>
                    <a:pt x="882" y="1"/>
                    <a:pt x="852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2619360" y="3173194"/>
              <a:ext cx="49577" cy="64229"/>
            </a:xfrm>
            <a:custGeom>
              <a:avLst/>
              <a:gdLst/>
              <a:ahLst/>
              <a:cxnLst/>
              <a:rect l="l" t="t" r="r" b="b"/>
              <a:pathLst>
                <a:path w="1685" h="2183" extrusionOk="0">
                  <a:moveTo>
                    <a:pt x="91" y="1"/>
                  </a:moveTo>
                  <a:cubicBezTo>
                    <a:pt x="69" y="1"/>
                    <a:pt x="46" y="16"/>
                    <a:pt x="31" y="47"/>
                  </a:cubicBezTo>
                  <a:cubicBezTo>
                    <a:pt x="0" y="47"/>
                    <a:pt x="0" y="107"/>
                    <a:pt x="31" y="138"/>
                  </a:cubicBezTo>
                  <a:lnTo>
                    <a:pt x="760" y="1141"/>
                  </a:lnTo>
                  <a:lnTo>
                    <a:pt x="760" y="2113"/>
                  </a:lnTo>
                  <a:cubicBezTo>
                    <a:pt x="760" y="2144"/>
                    <a:pt x="790" y="2174"/>
                    <a:pt x="821" y="2174"/>
                  </a:cubicBezTo>
                  <a:cubicBezTo>
                    <a:pt x="832" y="2180"/>
                    <a:pt x="843" y="2183"/>
                    <a:pt x="852" y="2183"/>
                  </a:cubicBezTo>
                  <a:cubicBezTo>
                    <a:pt x="892" y="2183"/>
                    <a:pt x="912" y="2138"/>
                    <a:pt x="912" y="2113"/>
                  </a:cubicBezTo>
                  <a:lnTo>
                    <a:pt x="912" y="1141"/>
                  </a:lnTo>
                  <a:lnTo>
                    <a:pt x="1642" y="138"/>
                  </a:lnTo>
                  <a:cubicBezTo>
                    <a:pt x="1685" y="73"/>
                    <a:pt x="1636" y="9"/>
                    <a:pt x="1583" y="9"/>
                  </a:cubicBezTo>
                  <a:cubicBezTo>
                    <a:pt x="1561" y="9"/>
                    <a:pt x="1538" y="20"/>
                    <a:pt x="1520" y="47"/>
                  </a:cubicBezTo>
                  <a:lnTo>
                    <a:pt x="821" y="989"/>
                  </a:lnTo>
                  <a:lnTo>
                    <a:pt x="152" y="47"/>
                  </a:lnTo>
                  <a:cubicBezTo>
                    <a:pt x="137" y="16"/>
                    <a:pt x="114" y="1"/>
                    <a:pt x="9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2505762" y="3310419"/>
              <a:ext cx="48341" cy="64494"/>
            </a:xfrm>
            <a:custGeom>
              <a:avLst/>
              <a:gdLst/>
              <a:ahLst/>
              <a:cxnLst/>
              <a:rect l="l" t="t" r="r" b="b"/>
              <a:pathLst>
                <a:path w="1643" h="2192" extrusionOk="0">
                  <a:moveTo>
                    <a:pt x="1085" y="0"/>
                  </a:moveTo>
                  <a:cubicBezTo>
                    <a:pt x="1068" y="0"/>
                    <a:pt x="1051" y="1"/>
                    <a:pt x="1034" y="3"/>
                  </a:cubicBezTo>
                  <a:cubicBezTo>
                    <a:pt x="852" y="3"/>
                    <a:pt x="670" y="63"/>
                    <a:pt x="518" y="155"/>
                  </a:cubicBezTo>
                  <a:lnTo>
                    <a:pt x="396" y="276"/>
                  </a:lnTo>
                  <a:cubicBezTo>
                    <a:pt x="344" y="329"/>
                    <a:pt x="404" y="404"/>
                    <a:pt x="461" y="404"/>
                  </a:cubicBezTo>
                  <a:cubicBezTo>
                    <a:pt x="470" y="404"/>
                    <a:pt x="479" y="402"/>
                    <a:pt x="487" y="398"/>
                  </a:cubicBezTo>
                  <a:lnTo>
                    <a:pt x="609" y="276"/>
                  </a:lnTo>
                  <a:cubicBezTo>
                    <a:pt x="730" y="185"/>
                    <a:pt x="882" y="155"/>
                    <a:pt x="1034" y="155"/>
                  </a:cubicBezTo>
                  <a:cubicBezTo>
                    <a:pt x="1055" y="151"/>
                    <a:pt x="1075" y="149"/>
                    <a:pt x="1094" y="149"/>
                  </a:cubicBezTo>
                  <a:cubicBezTo>
                    <a:pt x="1218" y="149"/>
                    <a:pt x="1320" y="228"/>
                    <a:pt x="1399" y="307"/>
                  </a:cubicBezTo>
                  <a:cubicBezTo>
                    <a:pt x="1460" y="398"/>
                    <a:pt x="1490" y="489"/>
                    <a:pt x="1490" y="580"/>
                  </a:cubicBezTo>
                  <a:cubicBezTo>
                    <a:pt x="1490" y="793"/>
                    <a:pt x="1369" y="1006"/>
                    <a:pt x="1217" y="1127"/>
                  </a:cubicBezTo>
                  <a:lnTo>
                    <a:pt x="31" y="2039"/>
                  </a:lnTo>
                  <a:cubicBezTo>
                    <a:pt x="1" y="2070"/>
                    <a:pt x="1" y="2130"/>
                    <a:pt x="31" y="2161"/>
                  </a:cubicBezTo>
                  <a:cubicBezTo>
                    <a:pt x="31" y="2191"/>
                    <a:pt x="62" y="2191"/>
                    <a:pt x="92" y="2191"/>
                  </a:cubicBezTo>
                  <a:lnTo>
                    <a:pt x="1308" y="2191"/>
                  </a:lnTo>
                  <a:cubicBezTo>
                    <a:pt x="1338" y="2191"/>
                    <a:pt x="1369" y="2161"/>
                    <a:pt x="1399" y="2100"/>
                  </a:cubicBezTo>
                  <a:cubicBezTo>
                    <a:pt x="1399" y="2070"/>
                    <a:pt x="1338" y="2039"/>
                    <a:pt x="1308" y="2039"/>
                  </a:cubicBezTo>
                  <a:lnTo>
                    <a:pt x="305" y="2039"/>
                  </a:lnTo>
                  <a:lnTo>
                    <a:pt x="1308" y="1249"/>
                  </a:lnTo>
                  <a:cubicBezTo>
                    <a:pt x="1521" y="1097"/>
                    <a:pt x="1642" y="854"/>
                    <a:pt x="1642" y="580"/>
                  </a:cubicBezTo>
                  <a:cubicBezTo>
                    <a:pt x="1642" y="263"/>
                    <a:pt x="1396" y="0"/>
                    <a:pt x="1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2565694" y="3309595"/>
              <a:ext cx="58168" cy="64406"/>
            </a:xfrm>
            <a:custGeom>
              <a:avLst/>
              <a:gdLst/>
              <a:ahLst/>
              <a:cxnLst/>
              <a:rect l="l" t="t" r="r" b="b"/>
              <a:pathLst>
                <a:path w="1977" h="2189" extrusionOk="0">
                  <a:moveTo>
                    <a:pt x="487" y="0"/>
                  </a:moveTo>
                  <a:cubicBezTo>
                    <a:pt x="456" y="0"/>
                    <a:pt x="396" y="31"/>
                    <a:pt x="396" y="61"/>
                  </a:cubicBezTo>
                  <a:lnTo>
                    <a:pt x="31" y="2098"/>
                  </a:lnTo>
                  <a:cubicBezTo>
                    <a:pt x="0" y="2158"/>
                    <a:pt x="31" y="2189"/>
                    <a:pt x="92" y="2189"/>
                  </a:cubicBezTo>
                  <a:cubicBezTo>
                    <a:pt x="122" y="2189"/>
                    <a:pt x="152" y="2158"/>
                    <a:pt x="152" y="2128"/>
                  </a:cubicBezTo>
                  <a:lnTo>
                    <a:pt x="274" y="1581"/>
                  </a:lnTo>
                  <a:lnTo>
                    <a:pt x="852" y="1095"/>
                  </a:lnTo>
                  <a:lnTo>
                    <a:pt x="1551" y="2158"/>
                  </a:lnTo>
                  <a:cubicBezTo>
                    <a:pt x="1551" y="2189"/>
                    <a:pt x="1581" y="2189"/>
                    <a:pt x="1611" y="2189"/>
                  </a:cubicBezTo>
                  <a:lnTo>
                    <a:pt x="1642" y="2189"/>
                  </a:lnTo>
                  <a:cubicBezTo>
                    <a:pt x="1672" y="2158"/>
                    <a:pt x="1672" y="2128"/>
                    <a:pt x="1672" y="2098"/>
                  </a:cubicBezTo>
                  <a:lnTo>
                    <a:pt x="973" y="1003"/>
                  </a:lnTo>
                  <a:lnTo>
                    <a:pt x="1946" y="152"/>
                  </a:lnTo>
                  <a:cubicBezTo>
                    <a:pt x="1976" y="122"/>
                    <a:pt x="1976" y="61"/>
                    <a:pt x="1946" y="31"/>
                  </a:cubicBezTo>
                  <a:cubicBezTo>
                    <a:pt x="1931" y="15"/>
                    <a:pt x="1915" y="8"/>
                    <a:pt x="1900" y="8"/>
                  </a:cubicBezTo>
                  <a:cubicBezTo>
                    <a:pt x="1885" y="8"/>
                    <a:pt x="1870" y="15"/>
                    <a:pt x="1855" y="31"/>
                  </a:cubicBezTo>
                  <a:lnTo>
                    <a:pt x="274" y="1368"/>
                  </a:lnTo>
                  <a:lnTo>
                    <a:pt x="517" y="122"/>
                  </a:lnTo>
                  <a:cubicBezTo>
                    <a:pt x="517" y="61"/>
                    <a:pt x="517" y="31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2499524" y="3428519"/>
              <a:ext cx="269216" cy="75174"/>
            </a:xfrm>
            <a:custGeom>
              <a:avLst/>
              <a:gdLst/>
              <a:ahLst/>
              <a:cxnLst/>
              <a:rect l="l" t="t" r="r" b="b"/>
              <a:pathLst>
                <a:path w="9150" h="2555" extrusionOk="0">
                  <a:moveTo>
                    <a:pt x="9058" y="1"/>
                  </a:moveTo>
                  <a:lnTo>
                    <a:pt x="6383" y="1885"/>
                  </a:lnTo>
                  <a:lnTo>
                    <a:pt x="4225" y="639"/>
                  </a:lnTo>
                  <a:lnTo>
                    <a:pt x="2280" y="2037"/>
                  </a:lnTo>
                  <a:lnTo>
                    <a:pt x="1216" y="1703"/>
                  </a:lnTo>
                  <a:lnTo>
                    <a:pt x="0" y="2402"/>
                  </a:lnTo>
                  <a:lnTo>
                    <a:pt x="122" y="2554"/>
                  </a:lnTo>
                  <a:lnTo>
                    <a:pt x="1246" y="1916"/>
                  </a:lnTo>
                  <a:lnTo>
                    <a:pt x="2310" y="2250"/>
                  </a:lnTo>
                  <a:lnTo>
                    <a:pt x="4256" y="882"/>
                  </a:lnTo>
                  <a:lnTo>
                    <a:pt x="6383" y="2129"/>
                  </a:lnTo>
                  <a:lnTo>
                    <a:pt x="9149" y="153"/>
                  </a:lnTo>
                  <a:lnTo>
                    <a:pt x="9058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2760645" y="3424047"/>
              <a:ext cx="17036" cy="15241"/>
            </a:xfrm>
            <a:custGeom>
              <a:avLst/>
              <a:gdLst/>
              <a:ahLst/>
              <a:cxnLst/>
              <a:rect l="l" t="t" r="r" b="b"/>
              <a:pathLst>
                <a:path w="579" h="518" extrusionOk="0">
                  <a:moveTo>
                    <a:pt x="578" y="1"/>
                  </a:moveTo>
                  <a:lnTo>
                    <a:pt x="1" y="31"/>
                  </a:lnTo>
                  <a:lnTo>
                    <a:pt x="335" y="518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2501289" y="3514372"/>
              <a:ext cx="271011" cy="3619"/>
            </a:xfrm>
            <a:custGeom>
              <a:avLst/>
              <a:gdLst/>
              <a:ahLst/>
              <a:cxnLst/>
              <a:rect l="l" t="t" r="r" b="b"/>
              <a:pathLst>
                <a:path w="9211" h="123" extrusionOk="0">
                  <a:moveTo>
                    <a:pt x="1" y="1"/>
                  </a:moveTo>
                  <a:lnTo>
                    <a:pt x="1" y="122"/>
                  </a:lnTo>
                  <a:lnTo>
                    <a:pt x="9211" y="122"/>
                  </a:lnTo>
                  <a:lnTo>
                    <a:pt x="921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2501289" y="3533173"/>
              <a:ext cx="63553" cy="3590"/>
            </a:xfrm>
            <a:custGeom>
              <a:avLst/>
              <a:gdLst/>
              <a:ahLst/>
              <a:cxnLst/>
              <a:rect l="l" t="t" r="r" b="b"/>
              <a:pathLst>
                <a:path w="2160" h="122" extrusionOk="0">
                  <a:moveTo>
                    <a:pt x="1" y="0"/>
                  </a:moveTo>
                  <a:lnTo>
                    <a:pt x="1" y="122"/>
                  </a:lnTo>
                  <a:lnTo>
                    <a:pt x="2159" y="122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2004103" y="4345198"/>
              <a:ext cx="7815179" cy="12559"/>
            </a:xfrm>
            <a:custGeom>
              <a:avLst/>
              <a:gdLst/>
              <a:ahLst/>
              <a:cxnLst/>
              <a:rect l="l" t="t" r="r" b="b"/>
              <a:pathLst>
                <a:path w="246419" h="396" extrusionOk="0">
                  <a:moveTo>
                    <a:pt x="123225" y="0"/>
                  </a:moveTo>
                  <a:lnTo>
                    <a:pt x="61613" y="92"/>
                  </a:lnTo>
                  <a:lnTo>
                    <a:pt x="30792" y="122"/>
                  </a:lnTo>
                  <a:lnTo>
                    <a:pt x="1" y="213"/>
                  </a:lnTo>
                  <a:lnTo>
                    <a:pt x="30792" y="304"/>
                  </a:lnTo>
                  <a:lnTo>
                    <a:pt x="61613" y="335"/>
                  </a:lnTo>
                  <a:lnTo>
                    <a:pt x="123225" y="396"/>
                  </a:lnTo>
                  <a:lnTo>
                    <a:pt x="184807" y="335"/>
                  </a:lnTo>
                  <a:lnTo>
                    <a:pt x="215628" y="304"/>
                  </a:lnTo>
                  <a:lnTo>
                    <a:pt x="246419" y="213"/>
                  </a:lnTo>
                  <a:lnTo>
                    <a:pt x="215628" y="122"/>
                  </a:lnTo>
                  <a:lnTo>
                    <a:pt x="184807" y="92"/>
                  </a:lnTo>
                  <a:lnTo>
                    <a:pt x="1232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354975" y="2531705"/>
              <a:ext cx="2631990" cy="2052308"/>
            </a:xfrm>
            <a:custGeom>
              <a:avLst/>
              <a:gdLst/>
              <a:ahLst/>
              <a:cxnLst/>
              <a:rect l="l" t="t" r="r" b="b"/>
              <a:pathLst>
                <a:path w="89455" h="69753" extrusionOk="0">
                  <a:moveTo>
                    <a:pt x="24044" y="1"/>
                  </a:moveTo>
                  <a:cubicBezTo>
                    <a:pt x="20047" y="1"/>
                    <a:pt x="15917" y="1809"/>
                    <a:pt x="13131" y="5801"/>
                  </a:cubicBezTo>
                  <a:cubicBezTo>
                    <a:pt x="0" y="24737"/>
                    <a:pt x="6019" y="52914"/>
                    <a:pt x="19788" y="69510"/>
                  </a:cubicBezTo>
                  <a:lnTo>
                    <a:pt x="74743" y="69753"/>
                  </a:lnTo>
                  <a:cubicBezTo>
                    <a:pt x="88087" y="59267"/>
                    <a:pt x="89455" y="43734"/>
                    <a:pt x="79941" y="34312"/>
                  </a:cubicBezTo>
                  <a:cubicBezTo>
                    <a:pt x="74166" y="28628"/>
                    <a:pt x="66840" y="29752"/>
                    <a:pt x="59880" y="28871"/>
                  </a:cubicBezTo>
                  <a:lnTo>
                    <a:pt x="59849" y="28871"/>
                  </a:lnTo>
                  <a:cubicBezTo>
                    <a:pt x="57387" y="28597"/>
                    <a:pt x="55016" y="27898"/>
                    <a:pt x="52798" y="26804"/>
                  </a:cubicBezTo>
                  <a:cubicBezTo>
                    <a:pt x="45624" y="23005"/>
                    <a:pt x="41582" y="14068"/>
                    <a:pt x="35533" y="6561"/>
                  </a:cubicBezTo>
                  <a:cubicBezTo>
                    <a:pt x="34773" y="5618"/>
                    <a:pt x="34013" y="4706"/>
                    <a:pt x="33162" y="3825"/>
                  </a:cubicBezTo>
                  <a:cubicBezTo>
                    <a:pt x="30863" y="1357"/>
                    <a:pt x="27503" y="1"/>
                    <a:pt x="24044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876865" y="2685258"/>
              <a:ext cx="1727336" cy="1395686"/>
            </a:xfrm>
            <a:custGeom>
              <a:avLst/>
              <a:gdLst/>
              <a:ahLst/>
              <a:cxnLst/>
              <a:rect l="l" t="t" r="r" b="b"/>
              <a:pathLst>
                <a:path w="58708" h="47436" extrusionOk="0">
                  <a:moveTo>
                    <a:pt x="12657" y="0"/>
                  </a:moveTo>
                  <a:cubicBezTo>
                    <a:pt x="5698" y="0"/>
                    <a:pt x="0" y="7658"/>
                    <a:pt x="834" y="20977"/>
                  </a:cubicBezTo>
                  <a:cubicBezTo>
                    <a:pt x="1966" y="38450"/>
                    <a:pt x="17879" y="47435"/>
                    <a:pt x="32551" y="47435"/>
                  </a:cubicBezTo>
                  <a:cubicBezTo>
                    <a:pt x="36791" y="47435"/>
                    <a:pt x="40927" y="46685"/>
                    <a:pt x="44573" y="45172"/>
                  </a:cubicBezTo>
                  <a:cubicBezTo>
                    <a:pt x="58707" y="39275"/>
                    <a:pt x="54057" y="25901"/>
                    <a:pt x="42142" y="23652"/>
                  </a:cubicBezTo>
                  <a:lnTo>
                    <a:pt x="42111" y="23652"/>
                  </a:lnTo>
                  <a:cubicBezTo>
                    <a:pt x="39649" y="23378"/>
                    <a:pt x="37278" y="22679"/>
                    <a:pt x="35060" y="21585"/>
                  </a:cubicBezTo>
                  <a:cubicBezTo>
                    <a:pt x="27886" y="17786"/>
                    <a:pt x="23813" y="8849"/>
                    <a:pt x="17795" y="1342"/>
                  </a:cubicBezTo>
                  <a:cubicBezTo>
                    <a:pt x="16058" y="438"/>
                    <a:pt x="14322" y="0"/>
                    <a:pt x="1265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1598942" y="3661041"/>
              <a:ext cx="777195" cy="1023932"/>
            </a:xfrm>
            <a:custGeom>
              <a:avLst/>
              <a:gdLst/>
              <a:ahLst/>
              <a:cxnLst/>
              <a:rect l="l" t="t" r="r" b="b"/>
              <a:pathLst>
                <a:path w="26415" h="34801" extrusionOk="0">
                  <a:moveTo>
                    <a:pt x="14013" y="1"/>
                  </a:moveTo>
                  <a:cubicBezTo>
                    <a:pt x="14013" y="1"/>
                    <a:pt x="9940" y="5077"/>
                    <a:pt x="6201" y="9940"/>
                  </a:cubicBezTo>
                  <a:cubicBezTo>
                    <a:pt x="5624" y="10700"/>
                    <a:pt x="5046" y="11429"/>
                    <a:pt x="4499" y="12159"/>
                  </a:cubicBezTo>
                  <a:cubicBezTo>
                    <a:pt x="2007" y="15502"/>
                    <a:pt x="1" y="18299"/>
                    <a:pt x="153" y="18694"/>
                  </a:cubicBezTo>
                  <a:cubicBezTo>
                    <a:pt x="487" y="19697"/>
                    <a:pt x="18998" y="34469"/>
                    <a:pt x="19819" y="34773"/>
                  </a:cubicBezTo>
                  <a:cubicBezTo>
                    <a:pt x="19867" y="34792"/>
                    <a:pt x="19915" y="34801"/>
                    <a:pt x="19964" y="34801"/>
                  </a:cubicBezTo>
                  <a:cubicBezTo>
                    <a:pt x="20716" y="34801"/>
                    <a:pt x="21506" y="32697"/>
                    <a:pt x="21278" y="31612"/>
                  </a:cubicBezTo>
                  <a:cubicBezTo>
                    <a:pt x="21004" y="30488"/>
                    <a:pt x="16445" y="21642"/>
                    <a:pt x="16445" y="21642"/>
                  </a:cubicBezTo>
                  <a:lnTo>
                    <a:pt x="18238" y="19515"/>
                  </a:lnTo>
                  <a:lnTo>
                    <a:pt x="26415" y="9849"/>
                  </a:lnTo>
                  <a:lnTo>
                    <a:pt x="14013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1599854" y="4071538"/>
              <a:ext cx="631878" cy="613430"/>
            </a:xfrm>
            <a:custGeom>
              <a:avLst/>
              <a:gdLst/>
              <a:ahLst/>
              <a:cxnLst/>
              <a:rect l="l" t="t" r="r" b="b"/>
              <a:pathLst>
                <a:path w="21476" h="20849" extrusionOk="0">
                  <a:moveTo>
                    <a:pt x="3161" y="0"/>
                  </a:moveTo>
                  <a:cubicBezTo>
                    <a:pt x="1307" y="2493"/>
                    <a:pt x="0" y="4438"/>
                    <a:pt x="122" y="4742"/>
                  </a:cubicBezTo>
                  <a:cubicBezTo>
                    <a:pt x="456" y="5745"/>
                    <a:pt x="18967" y="20517"/>
                    <a:pt x="19757" y="20821"/>
                  </a:cubicBezTo>
                  <a:cubicBezTo>
                    <a:pt x="19807" y="20840"/>
                    <a:pt x="19857" y="20849"/>
                    <a:pt x="19908" y="20849"/>
                  </a:cubicBezTo>
                  <a:cubicBezTo>
                    <a:pt x="20685" y="20849"/>
                    <a:pt x="21475" y="18745"/>
                    <a:pt x="21247" y="17660"/>
                  </a:cubicBezTo>
                  <a:cubicBezTo>
                    <a:pt x="21125" y="17052"/>
                    <a:pt x="19727" y="14195"/>
                    <a:pt x="18481" y="11672"/>
                  </a:cubicBezTo>
                  <a:lnTo>
                    <a:pt x="18481" y="11672"/>
                  </a:lnTo>
                  <a:cubicBezTo>
                    <a:pt x="18974" y="12980"/>
                    <a:pt x="19267" y="14267"/>
                    <a:pt x="18499" y="14267"/>
                  </a:cubicBezTo>
                  <a:cubicBezTo>
                    <a:pt x="18321" y="14267"/>
                    <a:pt x="18085" y="14198"/>
                    <a:pt x="17782" y="14043"/>
                  </a:cubicBezTo>
                  <a:cubicBezTo>
                    <a:pt x="15228" y="12797"/>
                    <a:pt x="5836" y="3222"/>
                    <a:pt x="31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1080260" y="3060861"/>
              <a:ext cx="1687586" cy="1145771"/>
            </a:xfrm>
            <a:custGeom>
              <a:avLst/>
              <a:gdLst/>
              <a:ahLst/>
              <a:cxnLst/>
              <a:rect l="l" t="t" r="r" b="b"/>
              <a:pathLst>
                <a:path w="57357" h="38942" extrusionOk="0">
                  <a:moveTo>
                    <a:pt x="46695" y="1"/>
                  </a:moveTo>
                  <a:cubicBezTo>
                    <a:pt x="42356" y="1"/>
                    <a:pt x="25640" y="6312"/>
                    <a:pt x="18146" y="7421"/>
                  </a:cubicBezTo>
                  <a:cubicBezTo>
                    <a:pt x="17859" y="7464"/>
                    <a:pt x="17552" y="7483"/>
                    <a:pt x="17234" y="7483"/>
                  </a:cubicBezTo>
                  <a:cubicBezTo>
                    <a:pt x="15096" y="7483"/>
                    <a:pt x="12493" y="6631"/>
                    <a:pt x="12493" y="6631"/>
                  </a:cubicBezTo>
                  <a:lnTo>
                    <a:pt x="0" y="13287"/>
                  </a:lnTo>
                  <a:cubicBezTo>
                    <a:pt x="0" y="13287"/>
                    <a:pt x="3161" y="17330"/>
                    <a:pt x="7478" y="19609"/>
                  </a:cubicBezTo>
                  <a:cubicBezTo>
                    <a:pt x="9252" y="20550"/>
                    <a:pt x="11355" y="20934"/>
                    <a:pt x="13603" y="20934"/>
                  </a:cubicBezTo>
                  <a:cubicBezTo>
                    <a:pt x="23483" y="20934"/>
                    <a:pt x="36171" y="13531"/>
                    <a:pt x="36171" y="13530"/>
                  </a:cubicBezTo>
                  <a:lnTo>
                    <a:pt x="36171" y="13530"/>
                  </a:lnTo>
                  <a:lnTo>
                    <a:pt x="24590" y="28667"/>
                  </a:lnTo>
                  <a:lnTo>
                    <a:pt x="24438" y="28850"/>
                  </a:lnTo>
                  <a:lnTo>
                    <a:pt x="37600" y="38941"/>
                  </a:lnTo>
                  <a:lnTo>
                    <a:pt x="37995" y="38485"/>
                  </a:lnTo>
                  <a:cubicBezTo>
                    <a:pt x="39849" y="36327"/>
                    <a:pt x="55715" y="17725"/>
                    <a:pt x="56567" y="11311"/>
                  </a:cubicBezTo>
                  <a:cubicBezTo>
                    <a:pt x="57357" y="5384"/>
                    <a:pt x="52098" y="217"/>
                    <a:pt x="46870" y="4"/>
                  </a:cubicBezTo>
                  <a:cubicBezTo>
                    <a:pt x="46814" y="2"/>
                    <a:pt x="46756" y="1"/>
                    <a:pt x="4669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2126864" y="3292824"/>
              <a:ext cx="141051" cy="190658"/>
            </a:xfrm>
            <a:custGeom>
              <a:avLst/>
              <a:gdLst/>
              <a:ahLst/>
              <a:cxnLst/>
              <a:rect l="l" t="t" r="r" b="b"/>
              <a:pathLst>
                <a:path w="4794" h="6480" extrusionOk="0">
                  <a:moveTo>
                    <a:pt x="4778" y="0"/>
                  </a:moveTo>
                  <a:cubicBezTo>
                    <a:pt x="4771" y="0"/>
                    <a:pt x="4763" y="8"/>
                    <a:pt x="4763" y="23"/>
                  </a:cubicBezTo>
                  <a:cubicBezTo>
                    <a:pt x="4307" y="479"/>
                    <a:pt x="3912" y="996"/>
                    <a:pt x="3547" y="1543"/>
                  </a:cubicBezTo>
                  <a:cubicBezTo>
                    <a:pt x="3152" y="2060"/>
                    <a:pt x="2727" y="2607"/>
                    <a:pt x="2332" y="3124"/>
                  </a:cubicBezTo>
                  <a:cubicBezTo>
                    <a:pt x="2392" y="2972"/>
                    <a:pt x="2484" y="2820"/>
                    <a:pt x="2544" y="2668"/>
                  </a:cubicBezTo>
                  <a:cubicBezTo>
                    <a:pt x="2818" y="2120"/>
                    <a:pt x="3000" y="1573"/>
                    <a:pt x="3304" y="1057"/>
                  </a:cubicBezTo>
                  <a:cubicBezTo>
                    <a:pt x="3326" y="1035"/>
                    <a:pt x="3302" y="1014"/>
                    <a:pt x="3286" y="1014"/>
                  </a:cubicBezTo>
                  <a:cubicBezTo>
                    <a:pt x="3279" y="1014"/>
                    <a:pt x="3274" y="1017"/>
                    <a:pt x="3274" y="1026"/>
                  </a:cubicBezTo>
                  <a:cubicBezTo>
                    <a:pt x="2940" y="1543"/>
                    <a:pt x="2575" y="2029"/>
                    <a:pt x="2301" y="2546"/>
                  </a:cubicBezTo>
                  <a:cubicBezTo>
                    <a:pt x="2180" y="2820"/>
                    <a:pt x="2058" y="3063"/>
                    <a:pt x="1967" y="3306"/>
                  </a:cubicBezTo>
                  <a:cubicBezTo>
                    <a:pt x="1906" y="3458"/>
                    <a:pt x="1845" y="3610"/>
                    <a:pt x="1784" y="3731"/>
                  </a:cubicBezTo>
                  <a:cubicBezTo>
                    <a:pt x="1754" y="3823"/>
                    <a:pt x="1724" y="3883"/>
                    <a:pt x="1693" y="3944"/>
                  </a:cubicBezTo>
                  <a:cubicBezTo>
                    <a:pt x="1511" y="4187"/>
                    <a:pt x="1329" y="4461"/>
                    <a:pt x="1177" y="4704"/>
                  </a:cubicBezTo>
                  <a:cubicBezTo>
                    <a:pt x="781" y="5282"/>
                    <a:pt x="447" y="5859"/>
                    <a:pt x="22" y="6437"/>
                  </a:cubicBezTo>
                  <a:cubicBezTo>
                    <a:pt x="0" y="6458"/>
                    <a:pt x="24" y="6480"/>
                    <a:pt x="51" y="6480"/>
                  </a:cubicBezTo>
                  <a:cubicBezTo>
                    <a:pt x="62" y="6480"/>
                    <a:pt x="73" y="6476"/>
                    <a:pt x="82" y="6467"/>
                  </a:cubicBezTo>
                  <a:cubicBezTo>
                    <a:pt x="477" y="5920"/>
                    <a:pt x="903" y="5434"/>
                    <a:pt x="1329" y="4947"/>
                  </a:cubicBezTo>
                  <a:cubicBezTo>
                    <a:pt x="1724" y="4431"/>
                    <a:pt x="2119" y="3853"/>
                    <a:pt x="2514" y="3306"/>
                  </a:cubicBezTo>
                  <a:cubicBezTo>
                    <a:pt x="2909" y="2759"/>
                    <a:pt x="3274" y="2242"/>
                    <a:pt x="3639" y="1695"/>
                  </a:cubicBezTo>
                  <a:cubicBezTo>
                    <a:pt x="4064" y="1148"/>
                    <a:pt x="4459" y="601"/>
                    <a:pt x="4794" y="23"/>
                  </a:cubicBezTo>
                  <a:cubicBezTo>
                    <a:pt x="4794" y="8"/>
                    <a:pt x="4786" y="0"/>
                    <a:pt x="47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808370" y="2305125"/>
              <a:ext cx="688663" cy="851517"/>
            </a:xfrm>
            <a:custGeom>
              <a:avLst/>
              <a:gdLst/>
              <a:ahLst/>
              <a:cxnLst/>
              <a:rect l="l" t="t" r="r" b="b"/>
              <a:pathLst>
                <a:path w="23406" h="28941" extrusionOk="0">
                  <a:moveTo>
                    <a:pt x="14428" y="0"/>
                  </a:moveTo>
                  <a:cubicBezTo>
                    <a:pt x="14187" y="0"/>
                    <a:pt x="13938" y="12"/>
                    <a:pt x="13679" y="36"/>
                  </a:cubicBezTo>
                  <a:cubicBezTo>
                    <a:pt x="11946" y="219"/>
                    <a:pt x="10518" y="1465"/>
                    <a:pt x="9545" y="2863"/>
                  </a:cubicBezTo>
                  <a:cubicBezTo>
                    <a:pt x="8420" y="4505"/>
                    <a:pt x="8451" y="6967"/>
                    <a:pt x="7144" y="8517"/>
                  </a:cubicBezTo>
                  <a:cubicBezTo>
                    <a:pt x="5989" y="9824"/>
                    <a:pt x="4773" y="9793"/>
                    <a:pt x="3679" y="11192"/>
                  </a:cubicBezTo>
                  <a:cubicBezTo>
                    <a:pt x="3192" y="11800"/>
                    <a:pt x="2888" y="12559"/>
                    <a:pt x="3253" y="14292"/>
                  </a:cubicBezTo>
                  <a:cubicBezTo>
                    <a:pt x="3405" y="14900"/>
                    <a:pt x="3466" y="15842"/>
                    <a:pt x="3101" y="16480"/>
                  </a:cubicBezTo>
                  <a:cubicBezTo>
                    <a:pt x="2585" y="17362"/>
                    <a:pt x="1369" y="17544"/>
                    <a:pt x="791" y="18456"/>
                  </a:cubicBezTo>
                  <a:cubicBezTo>
                    <a:pt x="1" y="19702"/>
                    <a:pt x="183" y="21283"/>
                    <a:pt x="852" y="22590"/>
                  </a:cubicBezTo>
                  <a:cubicBezTo>
                    <a:pt x="2311" y="25478"/>
                    <a:pt x="5594" y="27180"/>
                    <a:pt x="8603" y="28031"/>
                  </a:cubicBezTo>
                  <a:cubicBezTo>
                    <a:pt x="10504" y="28563"/>
                    <a:pt x="12607" y="28941"/>
                    <a:pt x="14682" y="28941"/>
                  </a:cubicBezTo>
                  <a:cubicBezTo>
                    <a:pt x="15925" y="28941"/>
                    <a:pt x="17157" y="28805"/>
                    <a:pt x="18329" y="28487"/>
                  </a:cubicBezTo>
                  <a:cubicBezTo>
                    <a:pt x="19697" y="28122"/>
                    <a:pt x="20974" y="27423"/>
                    <a:pt x="21977" y="26389"/>
                  </a:cubicBezTo>
                  <a:cubicBezTo>
                    <a:pt x="23010" y="25265"/>
                    <a:pt x="23406" y="23927"/>
                    <a:pt x="22828" y="22560"/>
                  </a:cubicBezTo>
                  <a:cubicBezTo>
                    <a:pt x="22372" y="21435"/>
                    <a:pt x="21065" y="20432"/>
                    <a:pt x="21247" y="19550"/>
                  </a:cubicBezTo>
                  <a:cubicBezTo>
                    <a:pt x="21430" y="18669"/>
                    <a:pt x="22281" y="18122"/>
                    <a:pt x="22676" y="17301"/>
                  </a:cubicBezTo>
                  <a:cubicBezTo>
                    <a:pt x="23314" y="15933"/>
                    <a:pt x="22767" y="14657"/>
                    <a:pt x="21947" y="13502"/>
                  </a:cubicBezTo>
                  <a:cubicBezTo>
                    <a:pt x="20032" y="10736"/>
                    <a:pt x="21308" y="7909"/>
                    <a:pt x="20427" y="4809"/>
                  </a:cubicBezTo>
                  <a:cubicBezTo>
                    <a:pt x="19968" y="3147"/>
                    <a:pt x="18376" y="0"/>
                    <a:pt x="144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1403109" y="2557096"/>
              <a:ext cx="104656" cy="532783"/>
            </a:xfrm>
            <a:custGeom>
              <a:avLst/>
              <a:gdLst/>
              <a:ahLst/>
              <a:cxnLst/>
              <a:rect l="l" t="t" r="r" b="b"/>
              <a:pathLst>
                <a:path w="3557" h="18108" extrusionOk="0">
                  <a:moveTo>
                    <a:pt x="259" y="0"/>
                  </a:moveTo>
                  <a:cubicBezTo>
                    <a:pt x="250" y="0"/>
                    <a:pt x="243" y="3"/>
                    <a:pt x="243" y="14"/>
                  </a:cubicBezTo>
                  <a:cubicBezTo>
                    <a:pt x="30" y="1625"/>
                    <a:pt x="0" y="2901"/>
                    <a:pt x="1003" y="4239"/>
                  </a:cubicBezTo>
                  <a:cubicBezTo>
                    <a:pt x="2340" y="5971"/>
                    <a:pt x="3556" y="7856"/>
                    <a:pt x="1945" y="9892"/>
                  </a:cubicBezTo>
                  <a:cubicBezTo>
                    <a:pt x="1216" y="10834"/>
                    <a:pt x="152" y="11625"/>
                    <a:pt x="881" y="12901"/>
                  </a:cubicBezTo>
                  <a:cubicBezTo>
                    <a:pt x="1337" y="13692"/>
                    <a:pt x="2158" y="14178"/>
                    <a:pt x="2584" y="14968"/>
                  </a:cubicBezTo>
                  <a:cubicBezTo>
                    <a:pt x="3272" y="16165"/>
                    <a:pt x="2282" y="18009"/>
                    <a:pt x="801" y="18009"/>
                  </a:cubicBezTo>
                  <a:cubicBezTo>
                    <a:pt x="777" y="18009"/>
                    <a:pt x="754" y="18009"/>
                    <a:pt x="730" y="18008"/>
                  </a:cubicBezTo>
                  <a:cubicBezTo>
                    <a:pt x="669" y="18008"/>
                    <a:pt x="669" y="18099"/>
                    <a:pt x="730" y="18099"/>
                  </a:cubicBezTo>
                  <a:cubicBezTo>
                    <a:pt x="781" y="18104"/>
                    <a:pt x="833" y="18107"/>
                    <a:pt x="885" y="18107"/>
                  </a:cubicBezTo>
                  <a:cubicBezTo>
                    <a:pt x="1998" y="18107"/>
                    <a:pt x="3186" y="16891"/>
                    <a:pt x="3070" y="15759"/>
                  </a:cubicBezTo>
                  <a:cubicBezTo>
                    <a:pt x="3009" y="14999"/>
                    <a:pt x="2432" y="14391"/>
                    <a:pt x="1945" y="13874"/>
                  </a:cubicBezTo>
                  <a:cubicBezTo>
                    <a:pt x="1277" y="13175"/>
                    <a:pt x="578" y="12445"/>
                    <a:pt x="1003" y="11382"/>
                  </a:cubicBezTo>
                  <a:cubicBezTo>
                    <a:pt x="1185" y="10926"/>
                    <a:pt x="1702" y="10561"/>
                    <a:pt x="2006" y="10166"/>
                  </a:cubicBezTo>
                  <a:cubicBezTo>
                    <a:pt x="3070" y="9011"/>
                    <a:pt x="3252" y="7278"/>
                    <a:pt x="2432" y="5941"/>
                  </a:cubicBezTo>
                  <a:cubicBezTo>
                    <a:pt x="1976" y="5029"/>
                    <a:pt x="1216" y="4330"/>
                    <a:pt x="699" y="3448"/>
                  </a:cubicBezTo>
                  <a:cubicBezTo>
                    <a:pt x="91" y="2384"/>
                    <a:pt x="182" y="1199"/>
                    <a:pt x="304" y="14"/>
                  </a:cubicBezTo>
                  <a:cubicBezTo>
                    <a:pt x="304" y="14"/>
                    <a:pt x="277" y="0"/>
                    <a:pt x="2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1392370" y="2508520"/>
              <a:ext cx="127017" cy="610635"/>
            </a:xfrm>
            <a:custGeom>
              <a:avLst/>
              <a:gdLst/>
              <a:ahLst/>
              <a:cxnLst/>
              <a:rect l="l" t="t" r="r" b="b"/>
              <a:pathLst>
                <a:path w="4317" h="20754" extrusionOk="0">
                  <a:moveTo>
                    <a:pt x="912" y="0"/>
                  </a:moveTo>
                  <a:cubicBezTo>
                    <a:pt x="897" y="0"/>
                    <a:pt x="882" y="8"/>
                    <a:pt x="882" y="23"/>
                  </a:cubicBezTo>
                  <a:cubicBezTo>
                    <a:pt x="882" y="1969"/>
                    <a:pt x="882" y="3975"/>
                    <a:pt x="1611" y="5768"/>
                  </a:cubicBezTo>
                  <a:cubicBezTo>
                    <a:pt x="2310" y="7561"/>
                    <a:pt x="4164" y="9294"/>
                    <a:pt x="3465" y="11391"/>
                  </a:cubicBezTo>
                  <a:cubicBezTo>
                    <a:pt x="3161" y="12273"/>
                    <a:pt x="2341" y="12881"/>
                    <a:pt x="2128" y="13792"/>
                  </a:cubicBezTo>
                  <a:cubicBezTo>
                    <a:pt x="2037" y="14340"/>
                    <a:pt x="2158" y="14917"/>
                    <a:pt x="2493" y="15403"/>
                  </a:cubicBezTo>
                  <a:cubicBezTo>
                    <a:pt x="3222" y="16589"/>
                    <a:pt x="3952" y="17835"/>
                    <a:pt x="2888" y="19112"/>
                  </a:cubicBezTo>
                  <a:cubicBezTo>
                    <a:pt x="2158" y="19932"/>
                    <a:pt x="1095" y="20236"/>
                    <a:pt x="91" y="20601"/>
                  </a:cubicBezTo>
                  <a:cubicBezTo>
                    <a:pt x="0" y="20631"/>
                    <a:pt x="31" y="20753"/>
                    <a:pt x="122" y="20753"/>
                  </a:cubicBezTo>
                  <a:cubicBezTo>
                    <a:pt x="1581" y="20358"/>
                    <a:pt x="3496" y="19568"/>
                    <a:pt x="3648" y="17835"/>
                  </a:cubicBezTo>
                  <a:cubicBezTo>
                    <a:pt x="3709" y="16954"/>
                    <a:pt x="3192" y="16194"/>
                    <a:pt x="2736" y="15434"/>
                  </a:cubicBezTo>
                  <a:cubicBezTo>
                    <a:pt x="2280" y="14644"/>
                    <a:pt x="2158" y="14036"/>
                    <a:pt x="2614" y="13154"/>
                  </a:cubicBezTo>
                  <a:cubicBezTo>
                    <a:pt x="2827" y="12729"/>
                    <a:pt x="3161" y="12394"/>
                    <a:pt x="3405" y="11969"/>
                  </a:cubicBezTo>
                  <a:cubicBezTo>
                    <a:pt x="4316" y="10236"/>
                    <a:pt x="3374" y="8595"/>
                    <a:pt x="2462" y="7075"/>
                  </a:cubicBezTo>
                  <a:cubicBezTo>
                    <a:pt x="1216" y="4887"/>
                    <a:pt x="973" y="2516"/>
                    <a:pt x="943" y="23"/>
                  </a:cubicBezTo>
                  <a:cubicBezTo>
                    <a:pt x="943" y="8"/>
                    <a:pt x="927" y="0"/>
                    <a:pt x="9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761883" y="2453736"/>
              <a:ext cx="324648" cy="573650"/>
            </a:xfrm>
            <a:custGeom>
              <a:avLst/>
              <a:gdLst/>
              <a:ahLst/>
              <a:cxnLst/>
              <a:rect l="l" t="t" r="r" b="b"/>
              <a:pathLst>
                <a:path w="11034" h="19497" extrusionOk="0">
                  <a:moveTo>
                    <a:pt x="11004" y="1"/>
                  </a:moveTo>
                  <a:cubicBezTo>
                    <a:pt x="10456" y="1156"/>
                    <a:pt x="9909" y="2341"/>
                    <a:pt x="8997" y="3283"/>
                  </a:cubicBezTo>
                  <a:cubicBezTo>
                    <a:pt x="8207" y="4135"/>
                    <a:pt x="7143" y="4560"/>
                    <a:pt x="6140" y="5138"/>
                  </a:cubicBezTo>
                  <a:cubicBezTo>
                    <a:pt x="5320" y="5533"/>
                    <a:pt x="4681" y="6201"/>
                    <a:pt x="4286" y="7022"/>
                  </a:cubicBezTo>
                  <a:cubicBezTo>
                    <a:pt x="3891" y="8086"/>
                    <a:pt x="4256" y="8998"/>
                    <a:pt x="4256" y="10062"/>
                  </a:cubicBezTo>
                  <a:cubicBezTo>
                    <a:pt x="4286" y="11612"/>
                    <a:pt x="3009" y="11885"/>
                    <a:pt x="2098" y="12797"/>
                  </a:cubicBezTo>
                  <a:cubicBezTo>
                    <a:pt x="1490" y="13344"/>
                    <a:pt x="1186" y="14165"/>
                    <a:pt x="1216" y="14955"/>
                  </a:cubicBezTo>
                  <a:cubicBezTo>
                    <a:pt x="1277" y="16840"/>
                    <a:pt x="2857" y="18876"/>
                    <a:pt x="4620" y="19484"/>
                  </a:cubicBezTo>
                  <a:cubicBezTo>
                    <a:pt x="4638" y="19493"/>
                    <a:pt x="4653" y="19497"/>
                    <a:pt x="4666" y="19497"/>
                  </a:cubicBezTo>
                  <a:cubicBezTo>
                    <a:pt x="4748" y="19497"/>
                    <a:pt x="4760" y="19358"/>
                    <a:pt x="4681" y="19332"/>
                  </a:cubicBezTo>
                  <a:cubicBezTo>
                    <a:pt x="2341" y="18420"/>
                    <a:pt x="0" y="14773"/>
                    <a:pt x="2402" y="12736"/>
                  </a:cubicBezTo>
                  <a:cubicBezTo>
                    <a:pt x="2979" y="12250"/>
                    <a:pt x="3678" y="11946"/>
                    <a:pt x="4104" y="11338"/>
                  </a:cubicBezTo>
                  <a:cubicBezTo>
                    <a:pt x="4529" y="10730"/>
                    <a:pt x="4468" y="10001"/>
                    <a:pt x="4377" y="9302"/>
                  </a:cubicBezTo>
                  <a:cubicBezTo>
                    <a:pt x="4165" y="7752"/>
                    <a:pt x="4408" y="6475"/>
                    <a:pt x="5775" y="5533"/>
                  </a:cubicBezTo>
                  <a:cubicBezTo>
                    <a:pt x="6535" y="5016"/>
                    <a:pt x="7417" y="4682"/>
                    <a:pt x="8177" y="4165"/>
                  </a:cubicBezTo>
                  <a:cubicBezTo>
                    <a:pt x="9666" y="3192"/>
                    <a:pt x="10396" y="1581"/>
                    <a:pt x="1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813754" y="2434553"/>
              <a:ext cx="256682" cy="638968"/>
            </a:xfrm>
            <a:custGeom>
              <a:avLst/>
              <a:gdLst/>
              <a:ahLst/>
              <a:cxnLst/>
              <a:rect l="l" t="t" r="r" b="b"/>
              <a:pathLst>
                <a:path w="8724" h="21717" extrusionOk="0">
                  <a:moveTo>
                    <a:pt x="8679" y="1"/>
                  </a:moveTo>
                  <a:cubicBezTo>
                    <a:pt x="8670" y="1"/>
                    <a:pt x="8663" y="4"/>
                    <a:pt x="8663" y="14"/>
                  </a:cubicBezTo>
                  <a:cubicBezTo>
                    <a:pt x="8481" y="1382"/>
                    <a:pt x="7873" y="2689"/>
                    <a:pt x="6961" y="3753"/>
                  </a:cubicBezTo>
                  <a:cubicBezTo>
                    <a:pt x="6079" y="4726"/>
                    <a:pt x="4924" y="5212"/>
                    <a:pt x="3921" y="6033"/>
                  </a:cubicBezTo>
                  <a:cubicBezTo>
                    <a:pt x="3131" y="6580"/>
                    <a:pt x="2645" y="7431"/>
                    <a:pt x="2493" y="8373"/>
                  </a:cubicBezTo>
                  <a:cubicBezTo>
                    <a:pt x="2341" y="9802"/>
                    <a:pt x="2918" y="11291"/>
                    <a:pt x="1854" y="12477"/>
                  </a:cubicBezTo>
                  <a:cubicBezTo>
                    <a:pt x="1155" y="13206"/>
                    <a:pt x="395" y="13662"/>
                    <a:pt x="152" y="14756"/>
                  </a:cubicBezTo>
                  <a:cubicBezTo>
                    <a:pt x="0" y="15729"/>
                    <a:pt x="152" y="16702"/>
                    <a:pt x="608" y="17583"/>
                  </a:cubicBezTo>
                  <a:cubicBezTo>
                    <a:pt x="1520" y="19498"/>
                    <a:pt x="3161" y="20987"/>
                    <a:pt x="5198" y="21717"/>
                  </a:cubicBezTo>
                  <a:cubicBezTo>
                    <a:pt x="5259" y="21717"/>
                    <a:pt x="5289" y="21595"/>
                    <a:pt x="5228" y="21565"/>
                  </a:cubicBezTo>
                  <a:cubicBezTo>
                    <a:pt x="3040" y="20775"/>
                    <a:pt x="912" y="18890"/>
                    <a:pt x="395" y="16428"/>
                  </a:cubicBezTo>
                  <a:cubicBezTo>
                    <a:pt x="183" y="15638"/>
                    <a:pt x="243" y="14787"/>
                    <a:pt x="608" y="14057"/>
                  </a:cubicBezTo>
                  <a:cubicBezTo>
                    <a:pt x="943" y="13571"/>
                    <a:pt x="1338" y="13145"/>
                    <a:pt x="1794" y="12781"/>
                  </a:cubicBezTo>
                  <a:cubicBezTo>
                    <a:pt x="2371" y="12264"/>
                    <a:pt x="2705" y="11565"/>
                    <a:pt x="2705" y="10774"/>
                  </a:cubicBezTo>
                  <a:cubicBezTo>
                    <a:pt x="2797" y="9528"/>
                    <a:pt x="2371" y="8252"/>
                    <a:pt x="3101" y="7097"/>
                  </a:cubicBezTo>
                  <a:cubicBezTo>
                    <a:pt x="3769" y="6002"/>
                    <a:pt x="5016" y="5516"/>
                    <a:pt x="5988" y="4787"/>
                  </a:cubicBezTo>
                  <a:cubicBezTo>
                    <a:pt x="7538" y="3662"/>
                    <a:pt x="8511" y="1899"/>
                    <a:pt x="8724" y="14"/>
                  </a:cubicBezTo>
                  <a:cubicBezTo>
                    <a:pt x="8724" y="14"/>
                    <a:pt x="8697" y="1"/>
                    <a:pt x="8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1219927" y="2772230"/>
              <a:ext cx="1158011" cy="552731"/>
            </a:xfrm>
            <a:custGeom>
              <a:avLst/>
              <a:gdLst/>
              <a:ahLst/>
              <a:cxnLst/>
              <a:rect l="l" t="t" r="r" b="b"/>
              <a:pathLst>
                <a:path w="39358" h="18786" extrusionOk="0">
                  <a:moveTo>
                    <a:pt x="1718" y="0"/>
                  </a:moveTo>
                  <a:cubicBezTo>
                    <a:pt x="198" y="0"/>
                    <a:pt x="1" y="2010"/>
                    <a:pt x="1241" y="3796"/>
                  </a:cubicBezTo>
                  <a:cubicBezTo>
                    <a:pt x="3582" y="7140"/>
                    <a:pt x="11606" y="15863"/>
                    <a:pt x="17138" y="17140"/>
                  </a:cubicBezTo>
                  <a:cubicBezTo>
                    <a:pt x="19288" y="17613"/>
                    <a:pt x="27311" y="18786"/>
                    <a:pt x="32542" y="18786"/>
                  </a:cubicBezTo>
                  <a:cubicBezTo>
                    <a:pt x="34705" y="18786"/>
                    <a:pt x="36391" y="18585"/>
                    <a:pt x="36986" y="18052"/>
                  </a:cubicBezTo>
                  <a:cubicBezTo>
                    <a:pt x="39357" y="15893"/>
                    <a:pt x="38233" y="7778"/>
                    <a:pt x="36379" y="7687"/>
                  </a:cubicBezTo>
                  <a:cubicBezTo>
                    <a:pt x="35867" y="7668"/>
                    <a:pt x="35318" y="7659"/>
                    <a:pt x="34739" y="7659"/>
                  </a:cubicBezTo>
                  <a:cubicBezTo>
                    <a:pt x="30202" y="7659"/>
                    <a:pt x="23870" y="8173"/>
                    <a:pt x="20044" y="8173"/>
                  </a:cubicBezTo>
                  <a:cubicBezTo>
                    <a:pt x="18847" y="8173"/>
                    <a:pt x="17895" y="8123"/>
                    <a:pt x="17320" y="7991"/>
                  </a:cubicBezTo>
                  <a:cubicBezTo>
                    <a:pt x="16105" y="7747"/>
                    <a:pt x="9752" y="3614"/>
                    <a:pt x="2943" y="331"/>
                  </a:cubicBezTo>
                  <a:cubicBezTo>
                    <a:pt x="2469" y="102"/>
                    <a:pt x="2060" y="0"/>
                    <a:pt x="171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1213954" y="2772877"/>
              <a:ext cx="983329" cy="569826"/>
            </a:xfrm>
            <a:custGeom>
              <a:avLst/>
              <a:gdLst/>
              <a:ahLst/>
              <a:cxnLst/>
              <a:rect l="l" t="t" r="r" b="b"/>
              <a:pathLst>
                <a:path w="33421" h="19367" extrusionOk="0">
                  <a:moveTo>
                    <a:pt x="1852" y="1"/>
                  </a:moveTo>
                  <a:cubicBezTo>
                    <a:pt x="1" y="1"/>
                    <a:pt x="101" y="1930"/>
                    <a:pt x="1870" y="4777"/>
                  </a:cubicBezTo>
                  <a:cubicBezTo>
                    <a:pt x="4362" y="8820"/>
                    <a:pt x="10958" y="14625"/>
                    <a:pt x="15001" y="16905"/>
                  </a:cubicBezTo>
                  <a:cubicBezTo>
                    <a:pt x="19043" y="19154"/>
                    <a:pt x="32448" y="19367"/>
                    <a:pt x="32448" y="19367"/>
                  </a:cubicBezTo>
                  <a:lnTo>
                    <a:pt x="33420" y="7209"/>
                  </a:lnTo>
                  <a:lnTo>
                    <a:pt x="33420" y="7209"/>
                  </a:lnTo>
                  <a:cubicBezTo>
                    <a:pt x="33420" y="7209"/>
                    <a:pt x="22109" y="7735"/>
                    <a:pt x="18545" y="7735"/>
                  </a:cubicBezTo>
                  <a:cubicBezTo>
                    <a:pt x="18003" y="7735"/>
                    <a:pt x="17640" y="7723"/>
                    <a:pt x="17523" y="7695"/>
                  </a:cubicBezTo>
                  <a:cubicBezTo>
                    <a:pt x="16672" y="7513"/>
                    <a:pt x="10016" y="3531"/>
                    <a:pt x="5122" y="1038"/>
                  </a:cubicBezTo>
                  <a:cubicBezTo>
                    <a:pt x="3692" y="324"/>
                    <a:pt x="2609" y="1"/>
                    <a:pt x="18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1266266" y="2772995"/>
              <a:ext cx="927427" cy="561793"/>
            </a:xfrm>
            <a:custGeom>
              <a:avLst/>
              <a:gdLst/>
              <a:ahLst/>
              <a:cxnLst/>
              <a:rect l="l" t="t" r="r" b="b"/>
              <a:pathLst>
                <a:path w="31521" h="19094" extrusionOk="0">
                  <a:moveTo>
                    <a:pt x="0" y="1"/>
                  </a:moveTo>
                  <a:cubicBezTo>
                    <a:pt x="87" y="276"/>
                    <a:pt x="338" y="425"/>
                    <a:pt x="590" y="425"/>
                  </a:cubicBezTo>
                  <a:cubicBezTo>
                    <a:pt x="783" y="425"/>
                    <a:pt x="976" y="338"/>
                    <a:pt x="1095" y="153"/>
                  </a:cubicBezTo>
                  <a:cubicBezTo>
                    <a:pt x="730" y="62"/>
                    <a:pt x="365" y="1"/>
                    <a:pt x="0" y="1"/>
                  </a:cubicBezTo>
                  <a:close/>
                  <a:moveTo>
                    <a:pt x="6961" y="2949"/>
                  </a:moveTo>
                  <a:lnTo>
                    <a:pt x="6961" y="2949"/>
                  </a:lnTo>
                  <a:cubicBezTo>
                    <a:pt x="6991" y="3284"/>
                    <a:pt x="7265" y="3496"/>
                    <a:pt x="7569" y="3496"/>
                  </a:cubicBezTo>
                  <a:cubicBezTo>
                    <a:pt x="7660" y="3496"/>
                    <a:pt x="7751" y="3496"/>
                    <a:pt x="7843" y="3436"/>
                  </a:cubicBezTo>
                  <a:lnTo>
                    <a:pt x="6961" y="2949"/>
                  </a:lnTo>
                  <a:close/>
                  <a:moveTo>
                    <a:pt x="2918" y="2250"/>
                  </a:moveTo>
                  <a:cubicBezTo>
                    <a:pt x="2341" y="2250"/>
                    <a:pt x="2067" y="2919"/>
                    <a:pt x="2463" y="3314"/>
                  </a:cubicBezTo>
                  <a:cubicBezTo>
                    <a:pt x="2592" y="3443"/>
                    <a:pt x="2750" y="3501"/>
                    <a:pt x="2905" y="3501"/>
                  </a:cubicBezTo>
                  <a:cubicBezTo>
                    <a:pt x="3224" y="3501"/>
                    <a:pt x="3526" y="3257"/>
                    <a:pt x="3526" y="2889"/>
                  </a:cubicBezTo>
                  <a:cubicBezTo>
                    <a:pt x="3526" y="2524"/>
                    <a:pt x="3253" y="2250"/>
                    <a:pt x="2918" y="2250"/>
                  </a:cubicBezTo>
                  <a:close/>
                  <a:moveTo>
                    <a:pt x="487" y="5381"/>
                  </a:moveTo>
                  <a:cubicBezTo>
                    <a:pt x="700" y="5685"/>
                    <a:pt x="912" y="5958"/>
                    <a:pt x="1156" y="6293"/>
                  </a:cubicBezTo>
                  <a:cubicBezTo>
                    <a:pt x="1186" y="6202"/>
                    <a:pt x="1216" y="6110"/>
                    <a:pt x="1216" y="6019"/>
                  </a:cubicBezTo>
                  <a:cubicBezTo>
                    <a:pt x="1216" y="5655"/>
                    <a:pt x="912" y="5381"/>
                    <a:pt x="578" y="5381"/>
                  </a:cubicBezTo>
                  <a:close/>
                  <a:moveTo>
                    <a:pt x="5259" y="5381"/>
                  </a:moveTo>
                  <a:cubicBezTo>
                    <a:pt x="4681" y="5381"/>
                    <a:pt x="4408" y="6050"/>
                    <a:pt x="4803" y="6475"/>
                  </a:cubicBezTo>
                  <a:cubicBezTo>
                    <a:pt x="4927" y="6600"/>
                    <a:pt x="5082" y="6655"/>
                    <a:pt x="5235" y="6655"/>
                  </a:cubicBezTo>
                  <a:cubicBezTo>
                    <a:pt x="5569" y="6655"/>
                    <a:pt x="5897" y="6394"/>
                    <a:pt x="5897" y="6019"/>
                  </a:cubicBezTo>
                  <a:cubicBezTo>
                    <a:pt x="5897" y="5655"/>
                    <a:pt x="5593" y="5381"/>
                    <a:pt x="5259" y="5381"/>
                  </a:cubicBezTo>
                  <a:close/>
                  <a:moveTo>
                    <a:pt x="9940" y="5381"/>
                  </a:moveTo>
                  <a:cubicBezTo>
                    <a:pt x="9362" y="5381"/>
                    <a:pt x="9058" y="6050"/>
                    <a:pt x="9484" y="6475"/>
                  </a:cubicBezTo>
                  <a:cubicBezTo>
                    <a:pt x="9608" y="6600"/>
                    <a:pt x="9760" y="6655"/>
                    <a:pt x="9909" y="6655"/>
                  </a:cubicBezTo>
                  <a:cubicBezTo>
                    <a:pt x="10234" y="6655"/>
                    <a:pt x="10548" y="6394"/>
                    <a:pt x="10548" y="6019"/>
                  </a:cubicBezTo>
                  <a:cubicBezTo>
                    <a:pt x="10548" y="5655"/>
                    <a:pt x="10274" y="5381"/>
                    <a:pt x="9940" y="5381"/>
                  </a:cubicBezTo>
                  <a:close/>
                  <a:moveTo>
                    <a:pt x="3010" y="8481"/>
                  </a:moveTo>
                  <a:lnTo>
                    <a:pt x="3010" y="8481"/>
                  </a:lnTo>
                  <a:cubicBezTo>
                    <a:pt x="3162" y="8664"/>
                    <a:pt x="3344" y="8846"/>
                    <a:pt x="3526" y="9028"/>
                  </a:cubicBezTo>
                  <a:cubicBezTo>
                    <a:pt x="3496" y="8755"/>
                    <a:pt x="3283" y="8542"/>
                    <a:pt x="3010" y="8481"/>
                  </a:cubicBezTo>
                  <a:close/>
                  <a:moveTo>
                    <a:pt x="7599" y="8481"/>
                  </a:moveTo>
                  <a:cubicBezTo>
                    <a:pt x="7022" y="8481"/>
                    <a:pt x="6748" y="9150"/>
                    <a:pt x="7143" y="9545"/>
                  </a:cubicBezTo>
                  <a:cubicBezTo>
                    <a:pt x="7273" y="9674"/>
                    <a:pt x="7431" y="9732"/>
                    <a:pt x="7586" y="9732"/>
                  </a:cubicBezTo>
                  <a:cubicBezTo>
                    <a:pt x="7904" y="9732"/>
                    <a:pt x="8207" y="9488"/>
                    <a:pt x="8207" y="9120"/>
                  </a:cubicBezTo>
                  <a:cubicBezTo>
                    <a:pt x="8207" y="8755"/>
                    <a:pt x="7934" y="8481"/>
                    <a:pt x="7599" y="8481"/>
                  </a:cubicBezTo>
                  <a:close/>
                  <a:moveTo>
                    <a:pt x="12250" y="8481"/>
                  </a:moveTo>
                  <a:cubicBezTo>
                    <a:pt x="11703" y="8481"/>
                    <a:pt x="11429" y="9150"/>
                    <a:pt x="11824" y="9545"/>
                  </a:cubicBezTo>
                  <a:cubicBezTo>
                    <a:pt x="11954" y="9674"/>
                    <a:pt x="12112" y="9732"/>
                    <a:pt x="12267" y="9732"/>
                  </a:cubicBezTo>
                  <a:cubicBezTo>
                    <a:pt x="12585" y="9732"/>
                    <a:pt x="12888" y="9488"/>
                    <a:pt x="12888" y="9120"/>
                  </a:cubicBezTo>
                  <a:cubicBezTo>
                    <a:pt x="12888" y="8755"/>
                    <a:pt x="12615" y="8481"/>
                    <a:pt x="12280" y="8481"/>
                  </a:cubicBezTo>
                  <a:close/>
                  <a:moveTo>
                    <a:pt x="16931" y="8481"/>
                  </a:moveTo>
                  <a:cubicBezTo>
                    <a:pt x="16384" y="8481"/>
                    <a:pt x="16110" y="9150"/>
                    <a:pt x="16505" y="9545"/>
                  </a:cubicBezTo>
                  <a:cubicBezTo>
                    <a:pt x="16635" y="9674"/>
                    <a:pt x="16793" y="9732"/>
                    <a:pt x="16948" y="9732"/>
                  </a:cubicBezTo>
                  <a:cubicBezTo>
                    <a:pt x="17266" y="9732"/>
                    <a:pt x="17569" y="9488"/>
                    <a:pt x="17569" y="9120"/>
                  </a:cubicBezTo>
                  <a:cubicBezTo>
                    <a:pt x="17569" y="8755"/>
                    <a:pt x="17296" y="8481"/>
                    <a:pt x="16961" y="8481"/>
                  </a:cubicBezTo>
                  <a:close/>
                  <a:moveTo>
                    <a:pt x="21612" y="8481"/>
                  </a:moveTo>
                  <a:cubicBezTo>
                    <a:pt x="21065" y="8481"/>
                    <a:pt x="20791" y="9150"/>
                    <a:pt x="21186" y="9545"/>
                  </a:cubicBezTo>
                  <a:cubicBezTo>
                    <a:pt x="21316" y="9674"/>
                    <a:pt x="21474" y="9732"/>
                    <a:pt x="21629" y="9732"/>
                  </a:cubicBezTo>
                  <a:cubicBezTo>
                    <a:pt x="21947" y="9732"/>
                    <a:pt x="22250" y="9488"/>
                    <a:pt x="22250" y="9120"/>
                  </a:cubicBezTo>
                  <a:cubicBezTo>
                    <a:pt x="22250" y="8755"/>
                    <a:pt x="21977" y="8481"/>
                    <a:pt x="21642" y="8481"/>
                  </a:cubicBezTo>
                  <a:close/>
                  <a:moveTo>
                    <a:pt x="26293" y="8481"/>
                  </a:moveTo>
                  <a:cubicBezTo>
                    <a:pt x="25746" y="8481"/>
                    <a:pt x="25472" y="9150"/>
                    <a:pt x="25867" y="9545"/>
                  </a:cubicBezTo>
                  <a:cubicBezTo>
                    <a:pt x="25996" y="9674"/>
                    <a:pt x="26155" y="9732"/>
                    <a:pt x="26310" y="9732"/>
                  </a:cubicBezTo>
                  <a:cubicBezTo>
                    <a:pt x="26628" y="9732"/>
                    <a:pt x="26931" y="9488"/>
                    <a:pt x="26931" y="9120"/>
                  </a:cubicBezTo>
                  <a:cubicBezTo>
                    <a:pt x="26931" y="8755"/>
                    <a:pt x="26658" y="8481"/>
                    <a:pt x="26323" y="8481"/>
                  </a:cubicBezTo>
                  <a:close/>
                  <a:moveTo>
                    <a:pt x="30974" y="8481"/>
                  </a:moveTo>
                  <a:cubicBezTo>
                    <a:pt x="30133" y="8481"/>
                    <a:pt x="30123" y="9728"/>
                    <a:pt x="30944" y="9728"/>
                  </a:cubicBezTo>
                  <a:cubicBezTo>
                    <a:pt x="30954" y="9728"/>
                    <a:pt x="30964" y="9728"/>
                    <a:pt x="30974" y="9728"/>
                  </a:cubicBezTo>
                  <a:cubicBezTo>
                    <a:pt x="30997" y="9731"/>
                    <a:pt x="31021" y="9733"/>
                    <a:pt x="31044" y="9733"/>
                  </a:cubicBezTo>
                  <a:cubicBezTo>
                    <a:pt x="31202" y="9733"/>
                    <a:pt x="31354" y="9647"/>
                    <a:pt x="31460" y="9515"/>
                  </a:cubicBezTo>
                  <a:lnTo>
                    <a:pt x="31521" y="8785"/>
                  </a:lnTo>
                  <a:cubicBezTo>
                    <a:pt x="31399" y="8603"/>
                    <a:pt x="31217" y="8481"/>
                    <a:pt x="31004" y="8481"/>
                  </a:cubicBezTo>
                  <a:close/>
                  <a:moveTo>
                    <a:pt x="9940" y="11612"/>
                  </a:moveTo>
                  <a:cubicBezTo>
                    <a:pt x="9362" y="11612"/>
                    <a:pt x="9089" y="12281"/>
                    <a:pt x="9484" y="12676"/>
                  </a:cubicBezTo>
                  <a:cubicBezTo>
                    <a:pt x="9613" y="12805"/>
                    <a:pt x="9772" y="12863"/>
                    <a:pt x="9926" y="12863"/>
                  </a:cubicBezTo>
                  <a:cubicBezTo>
                    <a:pt x="10245" y="12863"/>
                    <a:pt x="10548" y="12619"/>
                    <a:pt x="10548" y="12250"/>
                  </a:cubicBezTo>
                  <a:cubicBezTo>
                    <a:pt x="10548" y="11886"/>
                    <a:pt x="10274" y="11612"/>
                    <a:pt x="9940" y="11612"/>
                  </a:cubicBezTo>
                  <a:close/>
                  <a:moveTo>
                    <a:pt x="14590" y="11612"/>
                  </a:moveTo>
                  <a:cubicBezTo>
                    <a:pt x="14043" y="11612"/>
                    <a:pt x="13770" y="12281"/>
                    <a:pt x="14165" y="12676"/>
                  </a:cubicBezTo>
                  <a:cubicBezTo>
                    <a:pt x="14294" y="12805"/>
                    <a:pt x="14453" y="12863"/>
                    <a:pt x="14607" y="12863"/>
                  </a:cubicBezTo>
                  <a:cubicBezTo>
                    <a:pt x="14926" y="12863"/>
                    <a:pt x="15229" y="12619"/>
                    <a:pt x="15229" y="12250"/>
                  </a:cubicBezTo>
                  <a:cubicBezTo>
                    <a:pt x="15229" y="11886"/>
                    <a:pt x="14955" y="11612"/>
                    <a:pt x="14621" y="11612"/>
                  </a:cubicBezTo>
                  <a:close/>
                  <a:moveTo>
                    <a:pt x="19271" y="11612"/>
                  </a:moveTo>
                  <a:cubicBezTo>
                    <a:pt x="18724" y="11612"/>
                    <a:pt x="18451" y="12281"/>
                    <a:pt x="18846" y="12676"/>
                  </a:cubicBezTo>
                  <a:cubicBezTo>
                    <a:pt x="18975" y="12805"/>
                    <a:pt x="19134" y="12863"/>
                    <a:pt x="19288" y="12863"/>
                  </a:cubicBezTo>
                  <a:cubicBezTo>
                    <a:pt x="19607" y="12863"/>
                    <a:pt x="19910" y="12619"/>
                    <a:pt x="19910" y="12250"/>
                  </a:cubicBezTo>
                  <a:cubicBezTo>
                    <a:pt x="19910" y="11916"/>
                    <a:pt x="19636" y="11612"/>
                    <a:pt x="19302" y="11612"/>
                  </a:cubicBezTo>
                  <a:close/>
                  <a:moveTo>
                    <a:pt x="23952" y="11612"/>
                  </a:moveTo>
                  <a:cubicBezTo>
                    <a:pt x="23405" y="11612"/>
                    <a:pt x="23132" y="12281"/>
                    <a:pt x="23527" y="12676"/>
                  </a:cubicBezTo>
                  <a:cubicBezTo>
                    <a:pt x="23656" y="12805"/>
                    <a:pt x="23814" y="12863"/>
                    <a:pt x="23969" y="12863"/>
                  </a:cubicBezTo>
                  <a:cubicBezTo>
                    <a:pt x="24288" y="12863"/>
                    <a:pt x="24591" y="12619"/>
                    <a:pt x="24591" y="12250"/>
                  </a:cubicBezTo>
                  <a:cubicBezTo>
                    <a:pt x="24591" y="11916"/>
                    <a:pt x="24317" y="11612"/>
                    <a:pt x="23983" y="11612"/>
                  </a:cubicBezTo>
                  <a:close/>
                  <a:moveTo>
                    <a:pt x="28633" y="11612"/>
                  </a:moveTo>
                  <a:cubicBezTo>
                    <a:pt x="28086" y="11612"/>
                    <a:pt x="27782" y="12311"/>
                    <a:pt x="28177" y="12706"/>
                  </a:cubicBezTo>
                  <a:cubicBezTo>
                    <a:pt x="28311" y="12831"/>
                    <a:pt x="28469" y="12886"/>
                    <a:pt x="28623" y="12886"/>
                  </a:cubicBezTo>
                  <a:cubicBezTo>
                    <a:pt x="28958" y="12886"/>
                    <a:pt x="29272" y="12625"/>
                    <a:pt x="29272" y="12250"/>
                  </a:cubicBezTo>
                  <a:cubicBezTo>
                    <a:pt x="29272" y="11916"/>
                    <a:pt x="28998" y="11612"/>
                    <a:pt x="28664" y="11612"/>
                  </a:cubicBezTo>
                  <a:close/>
                  <a:moveTo>
                    <a:pt x="30974" y="14712"/>
                  </a:moveTo>
                  <a:cubicBezTo>
                    <a:pt x="30152" y="14712"/>
                    <a:pt x="30133" y="15929"/>
                    <a:pt x="30943" y="15959"/>
                  </a:cubicBezTo>
                  <a:lnTo>
                    <a:pt x="31065" y="14712"/>
                  </a:lnTo>
                  <a:lnTo>
                    <a:pt x="31004" y="14712"/>
                  </a:lnTo>
                  <a:cubicBezTo>
                    <a:pt x="30994" y="14712"/>
                    <a:pt x="30984" y="14712"/>
                    <a:pt x="30974" y="14712"/>
                  </a:cubicBezTo>
                  <a:close/>
                  <a:moveTo>
                    <a:pt x="12250" y="14712"/>
                  </a:moveTo>
                  <a:cubicBezTo>
                    <a:pt x="11703" y="14712"/>
                    <a:pt x="11429" y="15381"/>
                    <a:pt x="11824" y="15776"/>
                  </a:cubicBezTo>
                  <a:cubicBezTo>
                    <a:pt x="11954" y="15905"/>
                    <a:pt x="12112" y="15963"/>
                    <a:pt x="12267" y="15963"/>
                  </a:cubicBezTo>
                  <a:cubicBezTo>
                    <a:pt x="12585" y="15963"/>
                    <a:pt x="12888" y="15719"/>
                    <a:pt x="12888" y="15351"/>
                  </a:cubicBezTo>
                  <a:cubicBezTo>
                    <a:pt x="12888" y="14986"/>
                    <a:pt x="12615" y="14712"/>
                    <a:pt x="12280" y="14712"/>
                  </a:cubicBezTo>
                  <a:close/>
                  <a:moveTo>
                    <a:pt x="16931" y="14712"/>
                  </a:moveTo>
                  <a:cubicBezTo>
                    <a:pt x="16384" y="14712"/>
                    <a:pt x="16110" y="15381"/>
                    <a:pt x="16505" y="15776"/>
                  </a:cubicBezTo>
                  <a:cubicBezTo>
                    <a:pt x="16635" y="15905"/>
                    <a:pt x="16793" y="15963"/>
                    <a:pt x="16948" y="15963"/>
                  </a:cubicBezTo>
                  <a:cubicBezTo>
                    <a:pt x="17266" y="15963"/>
                    <a:pt x="17569" y="15719"/>
                    <a:pt x="17569" y="15351"/>
                  </a:cubicBezTo>
                  <a:cubicBezTo>
                    <a:pt x="17569" y="14986"/>
                    <a:pt x="17296" y="14712"/>
                    <a:pt x="16961" y="14712"/>
                  </a:cubicBezTo>
                  <a:close/>
                  <a:moveTo>
                    <a:pt x="21612" y="14712"/>
                  </a:moveTo>
                  <a:cubicBezTo>
                    <a:pt x="21065" y="14712"/>
                    <a:pt x="20791" y="15381"/>
                    <a:pt x="21186" y="15776"/>
                  </a:cubicBezTo>
                  <a:cubicBezTo>
                    <a:pt x="21316" y="15905"/>
                    <a:pt x="21474" y="15963"/>
                    <a:pt x="21629" y="15963"/>
                  </a:cubicBezTo>
                  <a:cubicBezTo>
                    <a:pt x="21947" y="15963"/>
                    <a:pt x="22250" y="15719"/>
                    <a:pt x="22250" y="15351"/>
                  </a:cubicBezTo>
                  <a:cubicBezTo>
                    <a:pt x="22250" y="14986"/>
                    <a:pt x="21977" y="14712"/>
                    <a:pt x="21642" y="14712"/>
                  </a:cubicBezTo>
                  <a:close/>
                  <a:moveTo>
                    <a:pt x="26370" y="14710"/>
                  </a:moveTo>
                  <a:cubicBezTo>
                    <a:pt x="26354" y="14710"/>
                    <a:pt x="26339" y="14711"/>
                    <a:pt x="26323" y="14712"/>
                  </a:cubicBezTo>
                  <a:lnTo>
                    <a:pt x="26293" y="14712"/>
                  </a:lnTo>
                  <a:cubicBezTo>
                    <a:pt x="25746" y="14712"/>
                    <a:pt x="25472" y="15381"/>
                    <a:pt x="25867" y="15776"/>
                  </a:cubicBezTo>
                  <a:cubicBezTo>
                    <a:pt x="25996" y="15905"/>
                    <a:pt x="26155" y="15963"/>
                    <a:pt x="26310" y="15963"/>
                  </a:cubicBezTo>
                  <a:cubicBezTo>
                    <a:pt x="26325" y="15963"/>
                    <a:pt x="26341" y="15963"/>
                    <a:pt x="26356" y="15961"/>
                  </a:cubicBezTo>
                  <a:lnTo>
                    <a:pt x="26356" y="15961"/>
                  </a:lnTo>
                  <a:cubicBezTo>
                    <a:pt x="26674" y="15947"/>
                    <a:pt x="26961" y="15699"/>
                    <a:pt x="26961" y="15320"/>
                  </a:cubicBezTo>
                  <a:cubicBezTo>
                    <a:pt x="26961" y="15001"/>
                    <a:pt x="26685" y="14710"/>
                    <a:pt x="26370" y="14710"/>
                  </a:cubicBezTo>
                  <a:close/>
                  <a:moveTo>
                    <a:pt x="19271" y="17843"/>
                  </a:moveTo>
                  <a:cubicBezTo>
                    <a:pt x="18937" y="17843"/>
                    <a:pt x="18663" y="18086"/>
                    <a:pt x="18663" y="18421"/>
                  </a:cubicBezTo>
                  <a:cubicBezTo>
                    <a:pt x="19059" y="18481"/>
                    <a:pt x="19484" y="18542"/>
                    <a:pt x="19910" y="18603"/>
                  </a:cubicBezTo>
                  <a:cubicBezTo>
                    <a:pt x="19910" y="18573"/>
                    <a:pt x="19910" y="18512"/>
                    <a:pt x="19910" y="18481"/>
                  </a:cubicBezTo>
                  <a:cubicBezTo>
                    <a:pt x="19910" y="18147"/>
                    <a:pt x="19636" y="17843"/>
                    <a:pt x="19302" y="17843"/>
                  </a:cubicBezTo>
                  <a:close/>
                  <a:moveTo>
                    <a:pt x="23983" y="17843"/>
                  </a:moveTo>
                  <a:cubicBezTo>
                    <a:pt x="23861" y="17843"/>
                    <a:pt x="23740" y="17874"/>
                    <a:pt x="23648" y="17934"/>
                  </a:cubicBezTo>
                  <a:cubicBezTo>
                    <a:pt x="23618" y="17934"/>
                    <a:pt x="23588" y="17965"/>
                    <a:pt x="23588" y="17965"/>
                  </a:cubicBezTo>
                  <a:cubicBezTo>
                    <a:pt x="23496" y="18026"/>
                    <a:pt x="23466" y="18117"/>
                    <a:pt x="23405" y="18208"/>
                  </a:cubicBezTo>
                  <a:cubicBezTo>
                    <a:pt x="23405" y="18238"/>
                    <a:pt x="23375" y="18269"/>
                    <a:pt x="23375" y="18269"/>
                  </a:cubicBezTo>
                  <a:cubicBezTo>
                    <a:pt x="23375" y="18299"/>
                    <a:pt x="23375" y="18299"/>
                    <a:pt x="23375" y="18299"/>
                  </a:cubicBezTo>
                  <a:cubicBezTo>
                    <a:pt x="23375" y="18329"/>
                    <a:pt x="23375" y="18360"/>
                    <a:pt x="23375" y="18421"/>
                  </a:cubicBezTo>
                  <a:cubicBezTo>
                    <a:pt x="23375" y="18421"/>
                    <a:pt x="23375" y="18451"/>
                    <a:pt x="23375" y="18451"/>
                  </a:cubicBezTo>
                  <a:cubicBezTo>
                    <a:pt x="23375" y="18694"/>
                    <a:pt x="23466" y="18877"/>
                    <a:pt x="23679" y="18998"/>
                  </a:cubicBezTo>
                  <a:lnTo>
                    <a:pt x="24226" y="19029"/>
                  </a:lnTo>
                  <a:cubicBezTo>
                    <a:pt x="24408" y="18968"/>
                    <a:pt x="24560" y="18785"/>
                    <a:pt x="24621" y="18603"/>
                  </a:cubicBezTo>
                  <a:cubicBezTo>
                    <a:pt x="24621" y="18542"/>
                    <a:pt x="24621" y="18512"/>
                    <a:pt x="24621" y="18451"/>
                  </a:cubicBezTo>
                  <a:cubicBezTo>
                    <a:pt x="24591" y="18117"/>
                    <a:pt x="24317" y="17843"/>
                    <a:pt x="23983" y="17843"/>
                  </a:cubicBezTo>
                  <a:close/>
                  <a:moveTo>
                    <a:pt x="28664" y="17843"/>
                  </a:moveTo>
                  <a:cubicBezTo>
                    <a:pt x="28117" y="17843"/>
                    <a:pt x="27813" y="18512"/>
                    <a:pt x="28208" y="18907"/>
                  </a:cubicBezTo>
                  <a:cubicBezTo>
                    <a:pt x="28337" y="19036"/>
                    <a:pt x="28499" y="19094"/>
                    <a:pt x="28658" y="19094"/>
                  </a:cubicBezTo>
                  <a:cubicBezTo>
                    <a:pt x="28985" y="19094"/>
                    <a:pt x="29302" y="18850"/>
                    <a:pt x="29302" y="18481"/>
                  </a:cubicBezTo>
                  <a:cubicBezTo>
                    <a:pt x="29302" y="18117"/>
                    <a:pt x="28998" y="17843"/>
                    <a:pt x="28664" y="178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2104238" y="3009313"/>
              <a:ext cx="30423" cy="308819"/>
            </a:xfrm>
            <a:custGeom>
              <a:avLst/>
              <a:gdLst/>
              <a:ahLst/>
              <a:cxnLst/>
              <a:rect l="l" t="t" r="r" b="b"/>
              <a:pathLst>
                <a:path w="1034" h="10496" extrusionOk="0">
                  <a:moveTo>
                    <a:pt x="1003" y="1"/>
                  </a:moveTo>
                  <a:cubicBezTo>
                    <a:pt x="988" y="1"/>
                    <a:pt x="973" y="9"/>
                    <a:pt x="973" y="24"/>
                  </a:cubicBezTo>
                  <a:cubicBezTo>
                    <a:pt x="791" y="875"/>
                    <a:pt x="730" y="1726"/>
                    <a:pt x="639" y="2577"/>
                  </a:cubicBezTo>
                  <a:cubicBezTo>
                    <a:pt x="547" y="3398"/>
                    <a:pt x="456" y="4310"/>
                    <a:pt x="365" y="5191"/>
                  </a:cubicBezTo>
                  <a:cubicBezTo>
                    <a:pt x="213" y="6954"/>
                    <a:pt x="31" y="8717"/>
                    <a:pt x="0" y="10449"/>
                  </a:cubicBezTo>
                  <a:cubicBezTo>
                    <a:pt x="0" y="10480"/>
                    <a:pt x="23" y="10495"/>
                    <a:pt x="46" y="10495"/>
                  </a:cubicBezTo>
                  <a:cubicBezTo>
                    <a:pt x="69" y="10495"/>
                    <a:pt x="91" y="10480"/>
                    <a:pt x="91" y="10449"/>
                  </a:cubicBezTo>
                  <a:cubicBezTo>
                    <a:pt x="365" y="8747"/>
                    <a:pt x="517" y="6984"/>
                    <a:pt x="669" y="5252"/>
                  </a:cubicBezTo>
                  <a:cubicBezTo>
                    <a:pt x="760" y="4401"/>
                    <a:pt x="821" y="3519"/>
                    <a:pt x="882" y="2668"/>
                  </a:cubicBezTo>
                  <a:cubicBezTo>
                    <a:pt x="943" y="1817"/>
                    <a:pt x="1034" y="905"/>
                    <a:pt x="1034" y="24"/>
                  </a:cubicBezTo>
                  <a:cubicBezTo>
                    <a:pt x="1034" y="9"/>
                    <a:pt x="1019" y="1"/>
                    <a:pt x="10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903168" y="2750899"/>
              <a:ext cx="635908" cy="786993"/>
            </a:xfrm>
            <a:custGeom>
              <a:avLst/>
              <a:gdLst/>
              <a:ahLst/>
              <a:cxnLst/>
              <a:rect l="l" t="t" r="r" b="b"/>
              <a:pathLst>
                <a:path w="21613" h="26748" extrusionOk="0">
                  <a:moveTo>
                    <a:pt x="10323" y="1"/>
                  </a:moveTo>
                  <a:cubicBezTo>
                    <a:pt x="9596" y="1"/>
                    <a:pt x="8898" y="195"/>
                    <a:pt x="8238" y="539"/>
                  </a:cubicBezTo>
                  <a:cubicBezTo>
                    <a:pt x="2189" y="3731"/>
                    <a:pt x="1" y="26740"/>
                    <a:pt x="1" y="26740"/>
                  </a:cubicBezTo>
                  <a:cubicBezTo>
                    <a:pt x="16" y="26745"/>
                    <a:pt x="39" y="26747"/>
                    <a:pt x="69" y="26747"/>
                  </a:cubicBezTo>
                  <a:cubicBezTo>
                    <a:pt x="1574" y="26747"/>
                    <a:pt x="21612" y="20935"/>
                    <a:pt x="21612" y="20935"/>
                  </a:cubicBezTo>
                  <a:lnTo>
                    <a:pt x="19150" y="13700"/>
                  </a:lnTo>
                  <a:cubicBezTo>
                    <a:pt x="19150" y="13700"/>
                    <a:pt x="20366" y="11360"/>
                    <a:pt x="19819" y="9141"/>
                  </a:cubicBezTo>
                  <a:cubicBezTo>
                    <a:pt x="19059" y="6132"/>
                    <a:pt x="13497" y="1208"/>
                    <a:pt x="13071" y="934"/>
                  </a:cubicBezTo>
                  <a:cubicBezTo>
                    <a:pt x="12123" y="285"/>
                    <a:pt x="11201" y="1"/>
                    <a:pt x="103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1370244" y="2854053"/>
              <a:ext cx="126782" cy="307553"/>
            </a:xfrm>
            <a:custGeom>
              <a:avLst/>
              <a:gdLst/>
              <a:ahLst/>
              <a:cxnLst/>
              <a:rect l="l" t="t" r="r" b="b"/>
              <a:pathLst>
                <a:path w="4309" h="10453" extrusionOk="0">
                  <a:moveTo>
                    <a:pt x="43" y="0"/>
                  </a:moveTo>
                  <a:cubicBezTo>
                    <a:pt x="27" y="0"/>
                    <a:pt x="1" y="28"/>
                    <a:pt x="23" y="73"/>
                  </a:cubicBezTo>
                  <a:cubicBezTo>
                    <a:pt x="631" y="711"/>
                    <a:pt x="1208" y="1380"/>
                    <a:pt x="1725" y="2079"/>
                  </a:cubicBezTo>
                  <a:cubicBezTo>
                    <a:pt x="2606" y="3234"/>
                    <a:pt x="3518" y="4480"/>
                    <a:pt x="3822" y="5939"/>
                  </a:cubicBezTo>
                  <a:cubicBezTo>
                    <a:pt x="4157" y="7428"/>
                    <a:pt x="3701" y="8918"/>
                    <a:pt x="3306" y="10346"/>
                  </a:cubicBezTo>
                  <a:cubicBezTo>
                    <a:pt x="3286" y="10406"/>
                    <a:pt x="3343" y="10452"/>
                    <a:pt x="3394" y="10452"/>
                  </a:cubicBezTo>
                  <a:cubicBezTo>
                    <a:pt x="3422" y="10452"/>
                    <a:pt x="3447" y="10439"/>
                    <a:pt x="3457" y="10407"/>
                  </a:cubicBezTo>
                  <a:cubicBezTo>
                    <a:pt x="3792" y="9587"/>
                    <a:pt x="4005" y="8766"/>
                    <a:pt x="4187" y="7915"/>
                  </a:cubicBezTo>
                  <a:cubicBezTo>
                    <a:pt x="4309" y="7155"/>
                    <a:pt x="4278" y="6395"/>
                    <a:pt x="4126" y="5666"/>
                  </a:cubicBezTo>
                  <a:cubicBezTo>
                    <a:pt x="3913" y="4936"/>
                    <a:pt x="3579" y="4237"/>
                    <a:pt x="3154" y="3629"/>
                  </a:cubicBezTo>
                  <a:cubicBezTo>
                    <a:pt x="2789" y="3112"/>
                    <a:pt x="2424" y="2626"/>
                    <a:pt x="1998" y="2170"/>
                  </a:cubicBezTo>
                  <a:cubicBezTo>
                    <a:pt x="1695" y="1562"/>
                    <a:pt x="1360" y="1015"/>
                    <a:pt x="935" y="468"/>
                  </a:cubicBezTo>
                  <a:lnTo>
                    <a:pt x="935" y="468"/>
                  </a:lnTo>
                  <a:cubicBezTo>
                    <a:pt x="1208" y="924"/>
                    <a:pt x="1482" y="1380"/>
                    <a:pt x="1725" y="1836"/>
                  </a:cubicBezTo>
                  <a:cubicBezTo>
                    <a:pt x="1178" y="1228"/>
                    <a:pt x="600" y="650"/>
                    <a:pt x="53" y="12"/>
                  </a:cubicBezTo>
                  <a:cubicBezTo>
                    <a:pt x="53" y="4"/>
                    <a:pt x="49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913907" y="2758696"/>
              <a:ext cx="582242" cy="757512"/>
            </a:xfrm>
            <a:custGeom>
              <a:avLst/>
              <a:gdLst/>
              <a:ahLst/>
              <a:cxnLst/>
              <a:rect l="l" t="t" r="r" b="b"/>
              <a:pathLst>
                <a:path w="19789" h="25746" extrusionOk="0">
                  <a:moveTo>
                    <a:pt x="8451" y="1"/>
                  </a:moveTo>
                  <a:cubicBezTo>
                    <a:pt x="8238" y="92"/>
                    <a:pt x="8055" y="183"/>
                    <a:pt x="7873" y="274"/>
                  </a:cubicBezTo>
                  <a:cubicBezTo>
                    <a:pt x="7691" y="365"/>
                    <a:pt x="7508" y="487"/>
                    <a:pt x="7356" y="609"/>
                  </a:cubicBezTo>
                  <a:cubicBezTo>
                    <a:pt x="7448" y="791"/>
                    <a:pt x="7660" y="912"/>
                    <a:pt x="7873" y="912"/>
                  </a:cubicBezTo>
                  <a:cubicBezTo>
                    <a:pt x="8238" y="912"/>
                    <a:pt x="8511" y="639"/>
                    <a:pt x="8511" y="274"/>
                  </a:cubicBezTo>
                  <a:cubicBezTo>
                    <a:pt x="8511" y="183"/>
                    <a:pt x="8481" y="92"/>
                    <a:pt x="8451" y="1"/>
                  </a:cubicBezTo>
                  <a:close/>
                  <a:moveTo>
                    <a:pt x="11946" y="213"/>
                  </a:moveTo>
                  <a:cubicBezTo>
                    <a:pt x="11946" y="213"/>
                    <a:pt x="11946" y="244"/>
                    <a:pt x="11946" y="274"/>
                  </a:cubicBezTo>
                  <a:cubicBezTo>
                    <a:pt x="11946" y="639"/>
                    <a:pt x="12220" y="912"/>
                    <a:pt x="12584" y="912"/>
                  </a:cubicBezTo>
                  <a:cubicBezTo>
                    <a:pt x="12706" y="912"/>
                    <a:pt x="12828" y="882"/>
                    <a:pt x="12949" y="791"/>
                  </a:cubicBezTo>
                  <a:cubicBezTo>
                    <a:pt x="12828" y="730"/>
                    <a:pt x="12736" y="669"/>
                    <a:pt x="12706" y="639"/>
                  </a:cubicBezTo>
                  <a:cubicBezTo>
                    <a:pt x="12463" y="487"/>
                    <a:pt x="12220" y="335"/>
                    <a:pt x="11946" y="213"/>
                  </a:cubicBezTo>
                  <a:close/>
                  <a:moveTo>
                    <a:pt x="5502" y="2736"/>
                  </a:moveTo>
                  <a:cubicBezTo>
                    <a:pt x="5320" y="3010"/>
                    <a:pt x="5168" y="3314"/>
                    <a:pt x="4985" y="3648"/>
                  </a:cubicBezTo>
                  <a:cubicBezTo>
                    <a:pt x="5096" y="3868"/>
                    <a:pt x="5320" y="3983"/>
                    <a:pt x="5544" y="3983"/>
                  </a:cubicBezTo>
                  <a:cubicBezTo>
                    <a:pt x="5753" y="3983"/>
                    <a:pt x="5962" y="3884"/>
                    <a:pt x="6080" y="3678"/>
                  </a:cubicBezTo>
                  <a:cubicBezTo>
                    <a:pt x="6323" y="3253"/>
                    <a:pt x="6019" y="2736"/>
                    <a:pt x="5533" y="2736"/>
                  </a:cubicBezTo>
                  <a:close/>
                  <a:moveTo>
                    <a:pt x="10214" y="2736"/>
                  </a:moveTo>
                  <a:cubicBezTo>
                    <a:pt x="9666" y="2736"/>
                    <a:pt x="9362" y="3405"/>
                    <a:pt x="9758" y="3800"/>
                  </a:cubicBezTo>
                  <a:cubicBezTo>
                    <a:pt x="9897" y="3929"/>
                    <a:pt x="10062" y="3987"/>
                    <a:pt x="10221" y="3987"/>
                  </a:cubicBezTo>
                  <a:cubicBezTo>
                    <a:pt x="10549" y="3987"/>
                    <a:pt x="10852" y="3743"/>
                    <a:pt x="10852" y="3375"/>
                  </a:cubicBezTo>
                  <a:cubicBezTo>
                    <a:pt x="10852" y="3010"/>
                    <a:pt x="10548" y="2736"/>
                    <a:pt x="10214" y="2736"/>
                  </a:cubicBezTo>
                  <a:close/>
                  <a:moveTo>
                    <a:pt x="14894" y="2736"/>
                  </a:moveTo>
                  <a:cubicBezTo>
                    <a:pt x="14347" y="2736"/>
                    <a:pt x="14043" y="3405"/>
                    <a:pt x="14439" y="3830"/>
                  </a:cubicBezTo>
                  <a:cubicBezTo>
                    <a:pt x="14563" y="3955"/>
                    <a:pt x="14718" y="4010"/>
                    <a:pt x="14871" y="4010"/>
                  </a:cubicBezTo>
                  <a:cubicBezTo>
                    <a:pt x="15205" y="4010"/>
                    <a:pt x="15533" y="3749"/>
                    <a:pt x="15533" y="3375"/>
                  </a:cubicBezTo>
                  <a:cubicBezTo>
                    <a:pt x="15533" y="3344"/>
                    <a:pt x="15533" y="3314"/>
                    <a:pt x="15502" y="3283"/>
                  </a:cubicBezTo>
                  <a:lnTo>
                    <a:pt x="15502" y="3253"/>
                  </a:lnTo>
                  <a:lnTo>
                    <a:pt x="15016" y="2736"/>
                  </a:lnTo>
                  <a:close/>
                  <a:moveTo>
                    <a:pt x="3800" y="6323"/>
                  </a:moveTo>
                  <a:lnTo>
                    <a:pt x="3800" y="6353"/>
                  </a:lnTo>
                  <a:cubicBezTo>
                    <a:pt x="3709" y="6566"/>
                    <a:pt x="3618" y="6809"/>
                    <a:pt x="3526" y="7052"/>
                  </a:cubicBezTo>
                  <a:cubicBezTo>
                    <a:pt x="3709" y="6931"/>
                    <a:pt x="3830" y="6748"/>
                    <a:pt x="3830" y="6536"/>
                  </a:cubicBezTo>
                  <a:cubicBezTo>
                    <a:pt x="3830" y="6444"/>
                    <a:pt x="3830" y="6384"/>
                    <a:pt x="3800" y="6323"/>
                  </a:cubicBezTo>
                  <a:close/>
                  <a:moveTo>
                    <a:pt x="7873" y="5867"/>
                  </a:moveTo>
                  <a:cubicBezTo>
                    <a:pt x="7326" y="5867"/>
                    <a:pt x="7022" y="6536"/>
                    <a:pt x="7417" y="6961"/>
                  </a:cubicBezTo>
                  <a:cubicBezTo>
                    <a:pt x="7551" y="7086"/>
                    <a:pt x="7709" y="7141"/>
                    <a:pt x="7863" y="7141"/>
                  </a:cubicBezTo>
                  <a:cubicBezTo>
                    <a:pt x="8198" y="7141"/>
                    <a:pt x="8511" y="6880"/>
                    <a:pt x="8511" y="6505"/>
                  </a:cubicBezTo>
                  <a:cubicBezTo>
                    <a:pt x="8511" y="6141"/>
                    <a:pt x="8238" y="5867"/>
                    <a:pt x="7873" y="5867"/>
                  </a:cubicBezTo>
                  <a:close/>
                  <a:moveTo>
                    <a:pt x="12554" y="5867"/>
                  </a:moveTo>
                  <a:cubicBezTo>
                    <a:pt x="11976" y="5867"/>
                    <a:pt x="11703" y="6536"/>
                    <a:pt x="12098" y="6961"/>
                  </a:cubicBezTo>
                  <a:cubicBezTo>
                    <a:pt x="12223" y="7086"/>
                    <a:pt x="12377" y="7141"/>
                    <a:pt x="12531" y="7141"/>
                  </a:cubicBezTo>
                  <a:cubicBezTo>
                    <a:pt x="12864" y="7141"/>
                    <a:pt x="13192" y="6880"/>
                    <a:pt x="13192" y="6505"/>
                  </a:cubicBezTo>
                  <a:cubicBezTo>
                    <a:pt x="13192" y="6141"/>
                    <a:pt x="12919" y="5867"/>
                    <a:pt x="12554" y="5867"/>
                  </a:cubicBezTo>
                  <a:close/>
                  <a:moveTo>
                    <a:pt x="17235" y="5867"/>
                  </a:moveTo>
                  <a:cubicBezTo>
                    <a:pt x="16657" y="5867"/>
                    <a:pt x="16384" y="6536"/>
                    <a:pt x="16779" y="6961"/>
                  </a:cubicBezTo>
                  <a:cubicBezTo>
                    <a:pt x="16903" y="7086"/>
                    <a:pt x="17058" y="7141"/>
                    <a:pt x="17211" y="7141"/>
                  </a:cubicBezTo>
                  <a:cubicBezTo>
                    <a:pt x="17545" y="7141"/>
                    <a:pt x="17873" y="6880"/>
                    <a:pt x="17873" y="6505"/>
                  </a:cubicBezTo>
                  <a:cubicBezTo>
                    <a:pt x="17873" y="6141"/>
                    <a:pt x="17569" y="5867"/>
                    <a:pt x="17235" y="5867"/>
                  </a:cubicBezTo>
                  <a:close/>
                  <a:moveTo>
                    <a:pt x="19454" y="8967"/>
                  </a:moveTo>
                  <a:cubicBezTo>
                    <a:pt x="18694" y="9089"/>
                    <a:pt x="18785" y="10214"/>
                    <a:pt x="19575" y="10214"/>
                  </a:cubicBezTo>
                  <a:cubicBezTo>
                    <a:pt x="19575" y="9788"/>
                    <a:pt x="19545" y="9362"/>
                    <a:pt x="19484" y="8967"/>
                  </a:cubicBezTo>
                  <a:close/>
                  <a:moveTo>
                    <a:pt x="5533" y="8967"/>
                  </a:moveTo>
                  <a:cubicBezTo>
                    <a:pt x="4985" y="8967"/>
                    <a:pt x="4712" y="9636"/>
                    <a:pt x="5107" y="10031"/>
                  </a:cubicBezTo>
                  <a:cubicBezTo>
                    <a:pt x="5236" y="10160"/>
                    <a:pt x="5395" y="10218"/>
                    <a:pt x="5550" y="10218"/>
                  </a:cubicBezTo>
                  <a:cubicBezTo>
                    <a:pt x="5868" y="10218"/>
                    <a:pt x="6171" y="9974"/>
                    <a:pt x="6171" y="9606"/>
                  </a:cubicBezTo>
                  <a:cubicBezTo>
                    <a:pt x="6171" y="9241"/>
                    <a:pt x="5897" y="8967"/>
                    <a:pt x="5533" y="8967"/>
                  </a:cubicBezTo>
                  <a:close/>
                  <a:moveTo>
                    <a:pt x="10214" y="8967"/>
                  </a:moveTo>
                  <a:cubicBezTo>
                    <a:pt x="9666" y="8967"/>
                    <a:pt x="9362" y="9636"/>
                    <a:pt x="9758" y="10031"/>
                  </a:cubicBezTo>
                  <a:cubicBezTo>
                    <a:pt x="9897" y="10160"/>
                    <a:pt x="10062" y="10218"/>
                    <a:pt x="10221" y="10218"/>
                  </a:cubicBezTo>
                  <a:cubicBezTo>
                    <a:pt x="10549" y="10218"/>
                    <a:pt x="10852" y="9974"/>
                    <a:pt x="10852" y="9606"/>
                  </a:cubicBezTo>
                  <a:cubicBezTo>
                    <a:pt x="10852" y="9241"/>
                    <a:pt x="10578" y="8967"/>
                    <a:pt x="10214" y="8967"/>
                  </a:cubicBezTo>
                  <a:close/>
                  <a:moveTo>
                    <a:pt x="14894" y="8967"/>
                  </a:moveTo>
                  <a:cubicBezTo>
                    <a:pt x="14347" y="8967"/>
                    <a:pt x="14043" y="9636"/>
                    <a:pt x="14439" y="10031"/>
                  </a:cubicBezTo>
                  <a:cubicBezTo>
                    <a:pt x="14578" y="10160"/>
                    <a:pt x="14743" y="10218"/>
                    <a:pt x="14902" y="10218"/>
                  </a:cubicBezTo>
                  <a:cubicBezTo>
                    <a:pt x="15230" y="10218"/>
                    <a:pt x="15533" y="9974"/>
                    <a:pt x="15533" y="9606"/>
                  </a:cubicBezTo>
                  <a:cubicBezTo>
                    <a:pt x="15533" y="9241"/>
                    <a:pt x="15259" y="8967"/>
                    <a:pt x="14894" y="8967"/>
                  </a:cubicBezTo>
                  <a:close/>
                  <a:moveTo>
                    <a:pt x="3192" y="12098"/>
                  </a:moveTo>
                  <a:cubicBezTo>
                    <a:pt x="2645" y="12098"/>
                    <a:pt x="2371" y="12767"/>
                    <a:pt x="2767" y="13162"/>
                  </a:cubicBezTo>
                  <a:cubicBezTo>
                    <a:pt x="2896" y="13291"/>
                    <a:pt x="3054" y="13349"/>
                    <a:pt x="3209" y="13349"/>
                  </a:cubicBezTo>
                  <a:cubicBezTo>
                    <a:pt x="3528" y="13349"/>
                    <a:pt x="3830" y="13105"/>
                    <a:pt x="3830" y="12736"/>
                  </a:cubicBezTo>
                  <a:cubicBezTo>
                    <a:pt x="3830" y="12372"/>
                    <a:pt x="3557" y="12098"/>
                    <a:pt x="3192" y="12098"/>
                  </a:cubicBezTo>
                  <a:close/>
                  <a:moveTo>
                    <a:pt x="7873" y="12098"/>
                  </a:moveTo>
                  <a:cubicBezTo>
                    <a:pt x="7326" y="12098"/>
                    <a:pt x="7052" y="12767"/>
                    <a:pt x="7448" y="13162"/>
                  </a:cubicBezTo>
                  <a:cubicBezTo>
                    <a:pt x="7577" y="13291"/>
                    <a:pt x="7735" y="13349"/>
                    <a:pt x="7890" y="13349"/>
                  </a:cubicBezTo>
                  <a:cubicBezTo>
                    <a:pt x="8209" y="13349"/>
                    <a:pt x="8511" y="13105"/>
                    <a:pt x="8511" y="12736"/>
                  </a:cubicBezTo>
                  <a:cubicBezTo>
                    <a:pt x="8511" y="12372"/>
                    <a:pt x="8238" y="12098"/>
                    <a:pt x="7873" y="12098"/>
                  </a:cubicBezTo>
                  <a:close/>
                  <a:moveTo>
                    <a:pt x="12554" y="12098"/>
                  </a:moveTo>
                  <a:cubicBezTo>
                    <a:pt x="12007" y="12098"/>
                    <a:pt x="11703" y="12767"/>
                    <a:pt x="12098" y="13162"/>
                  </a:cubicBezTo>
                  <a:cubicBezTo>
                    <a:pt x="12237" y="13291"/>
                    <a:pt x="12402" y="13349"/>
                    <a:pt x="12562" y="13349"/>
                  </a:cubicBezTo>
                  <a:cubicBezTo>
                    <a:pt x="12889" y="13349"/>
                    <a:pt x="13192" y="13105"/>
                    <a:pt x="13192" y="12736"/>
                  </a:cubicBezTo>
                  <a:cubicBezTo>
                    <a:pt x="13192" y="12372"/>
                    <a:pt x="12919" y="12098"/>
                    <a:pt x="12554" y="12098"/>
                  </a:cubicBezTo>
                  <a:close/>
                  <a:moveTo>
                    <a:pt x="17235" y="12098"/>
                  </a:moveTo>
                  <a:cubicBezTo>
                    <a:pt x="16688" y="12098"/>
                    <a:pt x="16384" y="12767"/>
                    <a:pt x="16779" y="13162"/>
                  </a:cubicBezTo>
                  <a:cubicBezTo>
                    <a:pt x="16908" y="13291"/>
                    <a:pt x="17070" y="13349"/>
                    <a:pt x="17229" y="13349"/>
                  </a:cubicBezTo>
                  <a:cubicBezTo>
                    <a:pt x="17557" y="13349"/>
                    <a:pt x="17873" y="13105"/>
                    <a:pt x="17873" y="12736"/>
                  </a:cubicBezTo>
                  <a:cubicBezTo>
                    <a:pt x="17873" y="12372"/>
                    <a:pt x="17569" y="12098"/>
                    <a:pt x="17235" y="12098"/>
                  </a:cubicBezTo>
                  <a:close/>
                  <a:moveTo>
                    <a:pt x="1308" y="15381"/>
                  </a:moveTo>
                  <a:cubicBezTo>
                    <a:pt x="1247" y="15715"/>
                    <a:pt x="1186" y="16049"/>
                    <a:pt x="1125" y="16384"/>
                  </a:cubicBezTo>
                  <a:cubicBezTo>
                    <a:pt x="1338" y="16262"/>
                    <a:pt x="1490" y="16049"/>
                    <a:pt x="1490" y="15806"/>
                  </a:cubicBezTo>
                  <a:cubicBezTo>
                    <a:pt x="1490" y="15654"/>
                    <a:pt x="1429" y="15502"/>
                    <a:pt x="1338" y="15381"/>
                  </a:cubicBezTo>
                  <a:close/>
                  <a:moveTo>
                    <a:pt x="5533" y="15168"/>
                  </a:moveTo>
                  <a:cubicBezTo>
                    <a:pt x="4955" y="15168"/>
                    <a:pt x="4682" y="15867"/>
                    <a:pt x="5077" y="16262"/>
                  </a:cubicBezTo>
                  <a:cubicBezTo>
                    <a:pt x="5201" y="16387"/>
                    <a:pt x="5356" y="16442"/>
                    <a:pt x="5509" y="16442"/>
                  </a:cubicBezTo>
                  <a:cubicBezTo>
                    <a:pt x="5843" y="16442"/>
                    <a:pt x="6171" y="16181"/>
                    <a:pt x="6171" y="15806"/>
                  </a:cubicBezTo>
                  <a:cubicBezTo>
                    <a:pt x="6141" y="15472"/>
                    <a:pt x="5867" y="15198"/>
                    <a:pt x="5533" y="15198"/>
                  </a:cubicBezTo>
                  <a:lnTo>
                    <a:pt x="5533" y="15168"/>
                  </a:lnTo>
                  <a:close/>
                  <a:moveTo>
                    <a:pt x="10214" y="15168"/>
                  </a:moveTo>
                  <a:cubicBezTo>
                    <a:pt x="9636" y="15168"/>
                    <a:pt x="9362" y="15867"/>
                    <a:pt x="9758" y="16262"/>
                  </a:cubicBezTo>
                  <a:cubicBezTo>
                    <a:pt x="9882" y="16387"/>
                    <a:pt x="10034" y="16442"/>
                    <a:pt x="10183" y="16442"/>
                  </a:cubicBezTo>
                  <a:cubicBezTo>
                    <a:pt x="10508" y="16442"/>
                    <a:pt x="10821" y="16181"/>
                    <a:pt x="10821" y="15806"/>
                  </a:cubicBezTo>
                  <a:cubicBezTo>
                    <a:pt x="10821" y="15472"/>
                    <a:pt x="10548" y="15198"/>
                    <a:pt x="10214" y="15198"/>
                  </a:cubicBezTo>
                  <a:lnTo>
                    <a:pt x="10214" y="15168"/>
                  </a:lnTo>
                  <a:close/>
                  <a:moveTo>
                    <a:pt x="14894" y="15168"/>
                  </a:moveTo>
                  <a:cubicBezTo>
                    <a:pt x="14317" y="15168"/>
                    <a:pt x="14043" y="15867"/>
                    <a:pt x="14439" y="16262"/>
                  </a:cubicBezTo>
                  <a:cubicBezTo>
                    <a:pt x="14563" y="16387"/>
                    <a:pt x="14715" y="16442"/>
                    <a:pt x="14864" y="16442"/>
                  </a:cubicBezTo>
                  <a:cubicBezTo>
                    <a:pt x="15189" y="16442"/>
                    <a:pt x="15502" y="16181"/>
                    <a:pt x="15502" y="15806"/>
                  </a:cubicBezTo>
                  <a:cubicBezTo>
                    <a:pt x="15502" y="15472"/>
                    <a:pt x="15229" y="15198"/>
                    <a:pt x="14894" y="15198"/>
                  </a:cubicBezTo>
                  <a:lnTo>
                    <a:pt x="14894" y="15168"/>
                  </a:lnTo>
                  <a:close/>
                  <a:moveTo>
                    <a:pt x="19393" y="15198"/>
                  </a:moveTo>
                  <a:lnTo>
                    <a:pt x="19393" y="15198"/>
                  </a:lnTo>
                  <a:cubicBezTo>
                    <a:pt x="18664" y="15381"/>
                    <a:pt x="18816" y="16445"/>
                    <a:pt x="19575" y="16445"/>
                  </a:cubicBezTo>
                  <a:cubicBezTo>
                    <a:pt x="19636" y="16445"/>
                    <a:pt x="19727" y="16414"/>
                    <a:pt x="19788" y="16384"/>
                  </a:cubicBezTo>
                  <a:lnTo>
                    <a:pt x="19393" y="15198"/>
                  </a:lnTo>
                  <a:close/>
                  <a:moveTo>
                    <a:pt x="3192" y="18329"/>
                  </a:moveTo>
                  <a:cubicBezTo>
                    <a:pt x="2615" y="18329"/>
                    <a:pt x="2341" y="18998"/>
                    <a:pt x="2736" y="19393"/>
                  </a:cubicBezTo>
                  <a:cubicBezTo>
                    <a:pt x="2864" y="19521"/>
                    <a:pt x="3024" y="19579"/>
                    <a:pt x="3182" y="19579"/>
                  </a:cubicBezTo>
                  <a:cubicBezTo>
                    <a:pt x="3511" y="19579"/>
                    <a:pt x="3830" y="19327"/>
                    <a:pt x="3830" y="18937"/>
                  </a:cubicBezTo>
                  <a:cubicBezTo>
                    <a:pt x="3800" y="18603"/>
                    <a:pt x="3526" y="18329"/>
                    <a:pt x="3192" y="18329"/>
                  </a:cubicBezTo>
                  <a:close/>
                  <a:moveTo>
                    <a:pt x="7873" y="18329"/>
                  </a:moveTo>
                  <a:cubicBezTo>
                    <a:pt x="7296" y="18329"/>
                    <a:pt x="7022" y="18998"/>
                    <a:pt x="7417" y="19393"/>
                  </a:cubicBezTo>
                  <a:cubicBezTo>
                    <a:pt x="7545" y="19521"/>
                    <a:pt x="7705" y="19579"/>
                    <a:pt x="7863" y="19579"/>
                  </a:cubicBezTo>
                  <a:cubicBezTo>
                    <a:pt x="8192" y="19579"/>
                    <a:pt x="8511" y="19327"/>
                    <a:pt x="8511" y="18937"/>
                  </a:cubicBezTo>
                  <a:cubicBezTo>
                    <a:pt x="8481" y="18603"/>
                    <a:pt x="8207" y="18329"/>
                    <a:pt x="7873" y="18329"/>
                  </a:cubicBezTo>
                  <a:close/>
                  <a:moveTo>
                    <a:pt x="12554" y="18329"/>
                  </a:moveTo>
                  <a:cubicBezTo>
                    <a:pt x="11976" y="18329"/>
                    <a:pt x="11703" y="18998"/>
                    <a:pt x="12098" y="19393"/>
                  </a:cubicBezTo>
                  <a:cubicBezTo>
                    <a:pt x="12226" y="19521"/>
                    <a:pt x="12383" y="19579"/>
                    <a:pt x="12536" y="19579"/>
                  </a:cubicBezTo>
                  <a:cubicBezTo>
                    <a:pt x="12856" y="19579"/>
                    <a:pt x="13162" y="19327"/>
                    <a:pt x="13162" y="18937"/>
                  </a:cubicBezTo>
                  <a:cubicBezTo>
                    <a:pt x="13162" y="18603"/>
                    <a:pt x="12888" y="18329"/>
                    <a:pt x="12554" y="18329"/>
                  </a:cubicBezTo>
                  <a:close/>
                  <a:moveTo>
                    <a:pt x="17235" y="18329"/>
                  </a:moveTo>
                  <a:cubicBezTo>
                    <a:pt x="16657" y="18329"/>
                    <a:pt x="16384" y="18998"/>
                    <a:pt x="16779" y="19393"/>
                  </a:cubicBezTo>
                  <a:cubicBezTo>
                    <a:pt x="16907" y="19521"/>
                    <a:pt x="17064" y="19579"/>
                    <a:pt x="17217" y="19579"/>
                  </a:cubicBezTo>
                  <a:cubicBezTo>
                    <a:pt x="17537" y="19579"/>
                    <a:pt x="17843" y="19327"/>
                    <a:pt x="17843" y="18937"/>
                  </a:cubicBezTo>
                  <a:cubicBezTo>
                    <a:pt x="17843" y="18603"/>
                    <a:pt x="17569" y="18329"/>
                    <a:pt x="17235" y="18329"/>
                  </a:cubicBezTo>
                  <a:close/>
                  <a:moveTo>
                    <a:pt x="14864" y="21399"/>
                  </a:moveTo>
                  <a:cubicBezTo>
                    <a:pt x="14530" y="21399"/>
                    <a:pt x="14256" y="21673"/>
                    <a:pt x="14256" y="22037"/>
                  </a:cubicBezTo>
                  <a:cubicBezTo>
                    <a:pt x="14256" y="22250"/>
                    <a:pt x="14378" y="22463"/>
                    <a:pt x="14560" y="22585"/>
                  </a:cubicBezTo>
                  <a:lnTo>
                    <a:pt x="15442" y="22341"/>
                  </a:lnTo>
                  <a:cubicBezTo>
                    <a:pt x="15472" y="22250"/>
                    <a:pt x="15502" y="22129"/>
                    <a:pt x="15502" y="22037"/>
                  </a:cubicBezTo>
                  <a:cubicBezTo>
                    <a:pt x="15502" y="21673"/>
                    <a:pt x="15229" y="21399"/>
                    <a:pt x="14894" y="21399"/>
                  </a:cubicBezTo>
                  <a:close/>
                  <a:moveTo>
                    <a:pt x="852" y="21399"/>
                  </a:moveTo>
                  <a:cubicBezTo>
                    <a:pt x="274" y="21399"/>
                    <a:pt x="1" y="22068"/>
                    <a:pt x="396" y="22493"/>
                  </a:cubicBezTo>
                  <a:cubicBezTo>
                    <a:pt x="520" y="22618"/>
                    <a:pt x="675" y="22673"/>
                    <a:pt x="828" y="22673"/>
                  </a:cubicBezTo>
                  <a:cubicBezTo>
                    <a:pt x="1162" y="22673"/>
                    <a:pt x="1490" y="22412"/>
                    <a:pt x="1490" y="22037"/>
                  </a:cubicBezTo>
                  <a:cubicBezTo>
                    <a:pt x="1460" y="21673"/>
                    <a:pt x="1216" y="21399"/>
                    <a:pt x="852" y="21399"/>
                  </a:cubicBezTo>
                  <a:close/>
                  <a:moveTo>
                    <a:pt x="5533" y="21399"/>
                  </a:moveTo>
                  <a:cubicBezTo>
                    <a:pt x="4955" y="21399"/>
                    <a:pt x="4682" y="22068"/>
                    <a:pt x="5077" y="22493"/>
                  </a:cubicBezTo>
                  <a:cubicBezTo>
                    <a:pt x="5201" y="22618"/>
                    <a:pt x="5356" y="22673"/>
                    <a:pt x="5508" y="22673"/>
                  </a:cubicBezTo>
                  <a:cubicBezTo>
                    <a:pt x="5840" y="22673"/>
                    <a:pt x="6161" y="22412"/>
                    <a:pt x="6141" y="22037"/>
                  </a:cubicBezTo>
                  <a:cubicBezTo>
                    <a:pt x="6141" y="21673"/>
                    <a:pt x="5867" y="21399"/>
                    <a:pt x="5533" y="21399"/>
                  </a:cubicBezTo>
                  <a:close/>
                  <a:moveTo>
                    <a:pt x="10214" y="21399"/>
                  </a:moveTo>
                  <a:cubicBezTo>
                    <a:pt x="9636" y="21399"/>
                    <a:pt x="9362" y="22068"/>
                    <a:pt x="9758" y="22493"/>
                  </a:cubicBezTo>
                  <a:cubicBezTo>
                    <a:pt x="9882" y="22618"/>
                    <a:pt x="10034" y="22673"/>
                    <a:pt x="10183" y="22673"/>
                  </a:cubicBezTo>
                  <a:cubicBezTo>
                    <a:pt x="10508" y="22673"/>
                    <a:pt x="10821" y="22412"/>
                    <a:pt x="10821" y="22037"/>
                  </a:cubicBezTo>
                  <a:cubicBezTo>
                    <a:pt x="10821" y="21673"/>
                    <a:pt x="10548" y="21399"/>
                    <a:pt x="10214" y="21399"/>
                  </a:cubicBezTo>
                  <a:close/>
                  <a:moveTo>
                    <a:pt x="3192" y="24530"/>
                  </a:moveTo>
                  <a:cubicBezTo>
                    <a:pt x="2493" y="24530"/>
                    <a:pt x="2311" y="25503"/>
                    <a:pt x="2949" y="25746"/>
                  </a:cubicBezTo>
                  <a:lnTo>
                    <a:pt x="3648" y="25563"/>
                  </a:lnTo>
                  <a:cubicBezTo>
                    <a:pt x="3770" y="25472"/>
                    <a:pt x="3800" y="25320"/>
                    <a:pt x="3800" y="25168"/>
                  </a:cubicBezTo>
                  <a:cubicBezTo>
                    <a:pt x="3800" y="24834"/>
                    <a:pt x="3526" y="24560"/>
                    <a:pt x="3192" y="24560"/>
                  </a:cubicBezTo>
                  <a:lnTo>
                    <a:pt x="3192" y="2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1183090" y="2588783"/>
              <a:ext cx="147583" cy="271923"/>
            </a:xfrm>
            <a:custGeom>
              <a:avLst/>
              <a:gdLst/>
              <a:ahLst/>
              <a:cxnLst/>
              <a:rect l="l" t="t" r="r" b="b"/>
              <a:pathLst>
                <a:path w="5016" h="9242" extrusionOk="0">
                  <a:moveTo>
                    <a:pt x="791" y="0"/>
                  </a:moveTo>
                  <a:cubicBezTo>
                    <a:pt x="791" y="0"/>
                    <a:pt x="1" y="6292"/>
                    <a:pt x="31" y="6444"/>
                  </a:cubicBezTo>
                  <a:cubicBezTo>
                    <a:pt x="121" y="6835"/>
                    <a:pt x="1843" y="9242"/>
                    <a:pt x="3554" y="9242"/>
                  </a:cubicBezTo>
                  <a:cubicBezTo>
                    <a:pt x="3576" y="9242"/>
                    <a:pt x="3597" y="9241"/>
                    <a:pt x="3618" y="9241"/>
                  </a:cubicBezTo>
                  <a:cubicBezTo>
                    <a:pt x="4165" y="9241"/>
                    <a:pt x="4195" y="6171"/>
                    <a:pt x="4195" y="6171"/>
                  </a:cubicBezTo>
                  <a:lnTo>
                    <a:pt x="4256" y="5928"/>
                  </a:lnTo>
                  <a:lnTo>
                    <a:pt x="5016" y="2766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1198301" y="2587901"/>
              <a:ext cx="132372" cy="175299"/>
            </a:xfrm>
            <a:custGeom>
              <a:avLst/>
              <a:gdLst/>
              <a:ahLst/>
              <a:cxnLst/>
              <a:rect l="l" t="t" r="r" b="b"/>
              <a:pathLst>
                <a:path w="4499" h="5958" extrusionOk="0">
                  <a:moveTo>
                    <a:pt x="244" y="0"/>
                  </a:moveTo>
                  <a:cubicBezTo>
                    <a:pt x="244" y="0"/>
                    <a:pt x="244" y="30"/>
                    <a:pt x="244" y="30"/>
                  </a:cubicBezTo>
                  <a:cubicBezTo>
                    <a:pt x="244" y="152"/>
                    <a:pt x="122" y="1064"/>
                    <a:pt x="0" y="2158"/>
                  </a:cubicBezTo>
                  <a:cubicBezTo>
                    <a:pt x="639" y="3891"/>
                    <a:pt x="2007" y="5289"/>
                    <a:pt x="3739" y="5958"/>
                  </a:cubicBezTo>
                  <a:lnTo>
                    <a:pt x="4499" y="2796"/>
                  </a:lnTo>
                  <a:lnTo>
                    <a:pt x="791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1107093" y="2328398"/>
              <a:ext cx="385464" cy="391672"/>
            </a:xfrm>
            <a:custGeom>
              <a:avLst/>
              <a:gdLst/>
              <a:ahLst/>
              <a:cxnLst/>
              <a:rect l="l" t="t" r="r" b="b"/>
              <a:pathLst>
                <a:path w="13101" h="13312" extrusionOk="0">
                  <a:moveTo>
                    <a:pt x="6154" y="1"/>
                  </a:moveTo>
                  <a:cubicBezTo>
                    <a:pt x="5603" y="1"/>
                    <a:pt x="5064" y="93"/>
                    <a:pt x="4559" y="249"/>
                  </a:cubicBezTo>
                  <a:cubicBezTo>
                    <a:pt x="2128" y="1008"/>
                    <a:pt x="0" y="3440"/>
                    <a:pt x="1976" y="8790"/>
                  </a:cubicBezTo>
                  <a:cubicBezTo>
                    <a:pt x="3371" y="12589"/>
                    <a:pt x="5630" y="13311"/>
                    <a:pt x="7223" y="13311"/>
                  </a:cubicBezTo>
                  <a:cubicBezTo>
                    <a:pt x="7885" y="13311"/>
                    <a:pt x="8433" y="13186"/>
                    <a:pt x="8754" y="13106"/>
                  </a:cubicBezTo>
                  <a:cubicBezTo>
                    <a:pt x="9939" y="12771"/>
                    <a:pt x="13101" y="11312"/>
                    <a:pt x="11702" y="5781"/>
                  </a:cubicBezTo>
                  <a:cubicBezTo>
                    <a:pt x="10591" y="1383"/>
                    <a:pt x="8288" y="1"/>
                    <a:pt x="61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1394164" y="2462445"/>
              <a:ext cx="34012" cy="15800"/>
            </a:xfrm>
            <a:custGeom>
              <a:avLst/>
              <a:gdLst/>
              <a:ahLst/>
              <a:cxnLst/>
              <a:rect l="l" t="t" r="r" b="b"/>
              <a:pathLst>
                <a:path w="1156" h="537" extrusionOk="0">
                  <a:moveTo>
                    <a:pt x="611" y="1"/>
                  </a:moveTo>
                  <a:cubicBezTo>
                    <a:pt x="579" y="1"/>
                    <a:pt x="548" y="3"/>
                    <a:pt x="517" y="9"/>
                  </a:cubicBezTo>
                  <a:cubicBezTo>
                    <a:pt x="486" y="4"/>
                    <a:pt x="456" y="1"/>
                    <a:pt x="426" y="1"/>
                  </a:cubicBezTo>
                  <a:cubicBezTo>
                    <a:pt x="276" y="1"/>
                    <a:pt x="137" y="64"/>
                    <a:pt x="61" y="191"/>
                  </a:cubicBezTo>
                  <a:cubicBezTo>
                    <a:pt x="0" y="282"/>
                    <a:pt x="30" y="373"/>
                    <a:pt x="91" y="434"/>
                  </a:cubicBezTo>
                  <a:cubicBezTo>
                    <a:pt x="182" y="503"/>
                    <a:pt x="291" y="537"/>
                    <a:pt x="390" y="537"/>
                  </a:cubicBezTo>
                  <a:cubicBezTo>
                    <a:pt x="424" y="537"/>
                    <a:pt x="456" y="533"/>
                    <a:pt x="486" y="525"/>
                  </a:cubicBezTo>
                  <a:lnTo>
                    <a:pt x="882" y="525"/>
                  </a:lnTo>
                  <a:cubicBezTo>
                    <a:pt x="1064" y="525"/>
                    <a:pt x="1155" y="313"/>
                    <a:pt x="1034" y="161"/>
                  </a:cubicBezTo>
                  <a:cubicBezTo>
                    <a:pt x="908" y="60"/>
                    <a:pt x="761" y="1"/>
                    <a:pt x="6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1301279" y="2491838"/>
              <a:ext cx="31188" cy="21067"/>
            </a:xfrm>
            <a:custGeom>
              <a:avLst/>
              <a:gdLst/>
              <a:ahLst/>
              <a:cxnLst/>
              <a:rect l="l" t="t" r="r" b="b"/>
              <a:pathLst>
                <a:path w="1060" h="716" extrusionOk="0">
                  <a:moveTo>
                    <a:pt x="713" y="1"/>
                  </a:moveTo>
                  <a:cubicBezTo>
                    <a:pt x="631" y="1"/>
                    <a:pt x="551" y="16"/>
                    <a:pt x="482" y="43"/>
                  </a:cubicBezTo>
                  <a:cubicBezTo>
                    <a:pt x="300" y="104"/>
                    <a:pt x="148" y="226"/>
                    <a:pt x="57" y="408"/>
                  </a:cubicBezTo>
                  <a:cubicBezTo>
                    <a:pt x="0" y="549"/>
                    <a:pt x="126" y="715"/>
                    <a:pt x="266" y="715"/>
                  </a:cubicBezTo>
                  <a:cubicBezTo>
                    <a:pt x="277" y="715"/>
                    <a:pt x="289" y="714"/>
                    <a:pt x="300" y="712"/>
                  </a:cubicBezTo>
                  <a:cubicBezTo>
                    <a:pt x="452" y="651"/>
                    <a:pt x="543" y="590"/>
                    <a:pt x="695" y="560"/>
                  </a:cubicBezTo>
                  <a:cubicBezTo>
                    <a:pt x="817" y="499"/>
                    <a:pt x="938" y="438"/>
                    <a:pt x="1029" y="317"/>
                  </a:cubicBezTo>
                  <a:cubicBezTo>
                    <a:pt x="1060" y="256"/>
                    <a:pt x="1060" y="134"/>
                    <a:pt x="999" y="74"/>
                  </a:cubicBezTo>
                  <a:cubicBezTo>
                    <a:pt x="915" y="23"/>
                    <a:pt x="813" y="1"/>
                    <a:pt x="7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1332437" y="2532440"/>
              <a:ext cx="11651" cy="32218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214" y="1"/>
                  </a:moveTo>
                  <a:cubicBezTo>
                    <a:pt x="214" y="1"/>
                    <a:pt x="183" y="31"/>
                    <a:pt x="183" y="61"/>
                  </a:cubicBezTo>
                  <a:cubicBezTo>
                    <a:pt x="274" y="426"/>
                    <a:pt x="305" y="882"/>
                    <a:pt x="1" y="1095"/>
                  </a:cubicBezTo>
                  <a:cubicBezTo>
                    <a:pt x="396" y="943"/>
                    <a:pt x="335" y="365"/>
                    <a:pt x="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1307840" y="2523349"/>
              <a:ext cx="39250" cy="36896"/>
            </a:xfrm>
            <a:custGeom>
              <a:avLst/>
              <a:gdLst/>
              <a:ahLst/>
              <a:cxnLst/>
              <a:rect l="l" t="t" r="r" b="b"/>
              <a:pathLst>
                <a:path w="1334" h="1254" extrusionOk="0">
                  <a:moveTo>
                    <a:pt x="677" y="1"/>
                  </a:moveTo>
                  <a:cubicBezTo>
                    <a:pt x="660" y="1"/>
                    <a:pt x="642" y="2"/>
                    <a:pt x="624" y="6"/>
                  </a:cubicBezTo>
                  <a:cubicBezTo>
                    <a:pt x="1" y="65"/>
                    <a:pt x="189" y="1254"/>
                    <a:pt x="735" y="1254"/>
                  </a:cubicBezTo>
                  <a:cubicBezTo>
                    <a:pt x="749" y="1254"/>
                    <a:pt x="762" y="1253"/>
                    <a:pt x="776" y="1252"/>
                  </a:cubicBezTo>
                  <a:cubicBezTo>
                    <a:pt x="1333" y="1164"/>
                    <a:pt x="1155" y="1"/>
                    <a:pt x="6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1297572" y="2525938"/>
              <a:ext cx="24009" cy="16359"/>
            </a:xfrm>
            <a:custGeom>
              <a:avLst/>
              <a:gdLst/>
              <a:ahLst/>
              <a:cxnLst/>
              <a:rect l="l" t="t" r="r" b="b"/>
              <a:pathLst>
                <a:path w="816" h="556" extrusionOk="0">
                  <a:moveTo>
                    <a:pt x="750" y="0"/>
                  </a:moveTo>
                  <a:cubicBezTo>
                    <a:pt x="743" y="0"/>
                    <a:pt x="736" y="3"/>
                    <a:pt x="730" y="9"/>
                  </a:cubicBezTo>
                  <a:cubicBezTo>
                    <a:pt x="639" y="100"/>
                    <a:pt x="547" y="252"/>
                    <a:pt x="426" y="282"/>
                  </a:cubicBezTo>
                  <a:cubicBezTo>
                    <a:pt x="410" y="286"/>
                    <a:pt x="393" y="288"/>
                    <a:pt x="375" y="288"/>
                  </a:cubicBezTo>
                  <a:cubicBezTo>
                    <a:pt x="257" y="288"/>
                    <a:pt x="106" y="206"/>
                    <a:pt x="0" y="100"/>
                  </a:cubicBezTo>
                  <a:lnTo>
                    <a:pt x="0" y="100"/>
                  </a:lnTo>
                  <a:cubicBezTo>
                    <a:pt x="31" y="343"/>
                    <a:pt x="152" y="556"/>
                    <a:pt x="426" y="556"/>
                  </a:cubicBezTo>
                  <a:cubicBezTo>
                    <a:pt x="669" y="556"/>
                    <a:pt x="791" y="313"/>
                    <a:pt x="791" y="70"/>
                  </a:cubicBezTo>
                  <a:cubicBezTo>
                    <a:pt x="815" y="45"/>
                    <a:pt x="780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1402226" y="2518141"/>
              <a:ext cx="17889" cy="27775"/>
            </a:xfrm>
            <a:custGeom>
              <a:avLst/>
              <a:gdLst/>
              <a:ahLst/>
              <a:cxnLst/>
              <a:rect l="l" t="t" r="r" b="b"/>
              <a:pathLst>
                <a:path w="608" h="944" extrusionOk="0">
                  <a:moveTo>
                    <a:pt x="30" y="0"/>
                  </a:moveTo>
                  <a:cubicBezTo>
                    <a:pt x="0" y="356"/>
                    <a:pt x="144" y="944"/>
                    <a:pt x="575" y="944"/>
                  </a:cubicBezTo>
                  <a:cubicBezTo>
                    <a:pt x="586" y="944"/>
                    <a:pt x="596" y="943"/>
                    <a:pt x="608" y="942"/>
                  </a:cubicBezTo>
                  <a:cubicBezTo>
                    <a:pt x="243" y="851"/>
                    <a:pt x="121" y="426"/>
                    <a:pt x="60" y="31"/>
                  </a:cubicBezTo>
                  <a:cubicBezTo>
                    <a:pt x="6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1396812" y="2504342"/>
              <a:ext cx="38485" cy="36543"/>
            </a:xfrm>
            <a:custGeom>
              <a:avLst/>
              <a:gdLst/>
              <a:ahLst/>
              <a:cxnLst/>
              <a:rect l="l" t="t" r="r" b="b"/>
              <a:pathLst>
                <a:path w="1308" h="1242" extrusionOk="0">
                  <a:moveTo>
                    <a:pt x="588" y="0"/>
                  </a:moveTo>
                  <a:cubicBezTo>
                    <a:pt x="556" y="0"/>
                    <a:pt x="522" y="5"/>
                    <a:pt x="488" y="13"/>
                  </a:cubicBezTo>
                  <a:cubicBezTo>
                    <a:pt x="0" y="128"/>
                    <a:pt x="189" y="1242"/>
                    <a:pt x="696" y="1242"/>
                  </a:cubicBezTo>
                  <a:cubicBezTo>
                    <a:pt x="726" y="1242"/>
                    <a:pt x="758" y="1238"/>
                    <a:pt x="792" y="1229"/>
                  </a:cubicBezTo>
                  <a:cubicBezTo>
                    <a:pt x="1307" y="1114"/>
                    <a:pt x="1121" y="0"/>
                    <a:pt x="5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1417408" y="2500252"/>
              <a:ext cx="22391" cy="17712"/>
            </a:xfrm>
            <a:custGeom>
              <a:avLst/>
              <a:gdLst/>
              <a:ahLst/>
              <a:cxnLst/>
              <a:rect l="l" t="t" r="r" b="b"/>
              <a:pathLst>
                <a:path w="761" h="602" extrusionOk="0">
                  <a:moveTo>
                    <a:pt x="669" y="0"/>
                  </a:moveTo>
                  <a:cubicBezTo>
                    <a:pt x="639" y="152"/>
                    <a:pt x="517" y="304"/>
                    <a:pt x="426" y="335"/>
                  </a:cubicBezTo>
                  <a:cubicBezTo>
                    <a:pt x="304" y="335"/>
                    <a:pt x="183" y="243"/>
                    <a:pt x="61" y="183"/>
                  </a:cubicBezTo>
                  <a:cubicBezTo>
                    <a:pt x="31" y="183"/>
                    <a:pt x="0" y="243"/>
                    <a:pt x="31" y="274"/>
                  </a:cubicBezTo>
                  <a:cubicBezTo>
                    <a:pt x="105" y="448"/>
                    <a:pt x="241" y="602"/>
                    <a:pt x="405" y="602"/>
                  </a:cubicBezTo>
                  <a:cubicBezTo>
                    <a:pt x="441" y="602"/>
                    <a:pt x="479" y="594"/>
                    <a:pt x="517" y="578"/>
                  </a:cubicBezTo>
                  <a:cubicBezTo>
                    <a:pt x="730" y="487"/>
                    <a:pt x="760" y="243"/>
                    <a:pt x="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1351238" y="2633093"/>
              <a:ext cx="24156" cy="10268"/>
            </a:xfrm>
            <a:custGeom>
              <a:avLst/>
              <a:gdLst/>
              <a:ahLst/>
              <a:cxnLst/>
              <a:rect l="l" t="t" r="r" b="b"/>
              <a:pathLst>
                <a:path w="821" h="349" extrusionOk="0">
                  <a:moveTo>
                    <a:pt x="52" y="1"/>
                  </a:moveTo>
                  <a:cubicBezTo>
                    <a:pt x="41" y="1"/>
                    <a:pt x="20" y="14"/>
                    <a:pt x="0" y="14"/>
                  </a:cubicBezTo>
                  <a:cubicBezTo>
                    <a:pt x="61" y="197"/>
                    <a:pt x="182" y="318"/>
                    <a:pt x="365" y="349"/>
                  </a:cubicBezTo>
                  <a:cubicBezTo>
                    <a:pt x="547" y="349"/>
                    <a:pt x="730" y="257"/>
                    <a:pt x="821" y="75"/>
                  </a:cubicBezTo>
                  <a:lnTo>
                    <a:pt x="821" y="75"/>
                  </a:lnTo>
                  <a:cubicBezTo>
                    <a:pt x="699" y="136"/>
                    <a:pt x="547" y="197"/>
                    <a:pt x="426" y="197"/>
                  </a:cubicBezTo>
                  <a:cubicBezTo>
                    <a:pt x="274" y="197"/>
                    <a:pt x="182" y="75"/>
                    <a:pt x="61" y="14"/>
                  </a:cubicBezTo>
                  <a:cubicBezTo>
                    <a:pt x="61" y="4"/>
                    <a:pt x="57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1356592" y="2471948"/>
              <a:ext cx="58492" cy="138433"/>
            </a:xfrm>
            <a:custGeom>
              <a:avLst/>
              <a:gdLst/>
              <a:ahLst/>
              <a:cxnLst/>
              <a:rect l="l" t="t" r="r" b="b"/>
              <a:pathLst>
                <a:path w="1988" h="4705" extrusionOk="0">
                  <a:moveTo>
                    <a:pt x="594" y="0"/>
                  </a:moveTo>
                  <a:cubicBezTo>
                    <a:pt x="574" y="0"/>
                    <a:pt x="560" y="15"/>
                    <a:pt x="578" y="50"/>
                  </a:cubicBezTo>
                  <a:cubicBezTo>
                    <a:pt x="852" y="1236"/>
                    <a:pt x="1338" y="2360"/>
                    <a:pt x="1672" y="3546"/>
                  </a:cubicBezTo>
                  <a:cubicBezTo>
                    <a:pt x="1459" y="3485"/>
                    <a:pt x="1247" y="3485"/>
                    <a:pt x="1034" y="3485"/>
                  </a:cubicBezTo>
                  <a:cubicBezTo>
                    <a:pt x="973" y="3485"/>
                    <a:pt x="1307" y="4367"/>
                    <a:pt x="1307" y="4458"/>
                  </a:cubicBezTo>
                  <a:cubicBezTo>
                    <a:pt x="1201" y="4473"/>
                    <a:pt x="1095" y="4481"/>
                    <a:pt x="989" y="4481"/>
                  </a:cubicBezTo>
                  <a:cubicBezTo>
                    <a:pt x="671" y="4481"/>
                    <a:pt x="358" y="4412"/>
                    <a:pt x="61" y="4275"/>
                  </a:cubicBezTo>
                  <a:cubicBezTo>
                    <a:pt x="31" y="4275"/>
                    <a:pt x="0" y="4306"/>
                    <a:pt x="31" y="4336"/>
                  </a:cubicBezTo>
                  <a:cubicBezTo>
                    <a:pt x="291" y="4575"/>
                    <a:pt x="613" y="4705"/>
                    <a:pt x="953" y="4705"/>
                  </a:cubicBezTo>
                  <a:cubicBezTo>
                    <a:pt x="1089" y="4705"/>
                    <a:pt x="1229" y="4684"/>
                    <a:pt x="1368" y="4640"/>
                  </a:cubicBezTo>
                  <a:cubicBezTo>
                    <a:pt x="1459" y="4610"/>
                    <a:pt x="1520" y="4579"/>
                    <a:pt x="1520" y="4549"/>
                  </a:cubicBezTo>
                  <a:cubicBezTo>
                    <a:pt x="1459" y="4275"/>
                    <a:pt x="1307" y="3728"/>
                    <a:pt x="1307" y="3728"/>
                  </a:cubicBezTo>
                  <a:lnTo>
                    <a:pt x="1307" y="3728"/>
                  </a:lnTo>
                  <a:cubicBezTo>
                    <a:pt x="1384" y="3747"/>
                    <a:pt x="1643" y="3803"/>
                    <a:pt x="1816" y="3803"/>
                  </a:cubicBezTo>
                  <a:cubicBezTo>
                    <a:pt x="1916" y="3803"/>
                    <a:pt x="1987" y="3784"/>
                    <a:pt x="1976" y="3728"/>
                  </a:cubicBezTo>
                  <a:cubicBezTo>
                    <a:pt x="1642" y="2452"/>
                    <a:pt x="1216" y="1205"/>
                    <a:pt x="639" y="20"/>
                  </a:cubicBezTo>
                  <a:cubicBezTo>
                    <a:pt x="626" y="7"/>
                    <a:pt x="608" y="0"/>
                    <a:pt x="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1356592" y="2599523"/>
              <a:ext cx="39367" cy="27745"/>
            </a:xfrm>
            <a:custGeom>
              <a:avLst/>
              <a:gdLst/>
              <a:ahLst/>
              <a:cxnLst/>
              <a:rect l="l" t="t" r="r" b="b"/>
              <a:pathLst>
                <a:path w="1338" h="943" extrusionOk="0">
                  <a:moveTo>
                    <a:pt x="61" y="0"/>
                  </a:moveTo>
                  <a:cubicBezTo>
                    <a:pt x="31" y="152"/>
                    <a:pt x="0" y="274"/>
                    <a:pt x="0" y="426"/>
                  </a:cubicBezTo>
                  <a:cubicBezTo>
                    <a:pt x="0" y="669"/>
                    <a:pt x="92" y="942"/>
                    <a:pt x="426" y="942"/>
                  </a:cubicBezTo>
                  <a:cubicBezTo>
                    <a:pt x="548" y="942"/>
                    <a:pt x="700" y="912"/>
                    <a:pt x="821" y="821"/>
                  </a:cubicBezTo>
                  <a:cubicBezTo>
                    <a:pt x="1034" y="639"/>
                    <a:pt x="1216" y="426"/>
                    <a:pt x="1338" y="183"/>
                  </a:cubicBezTo>
                  <a:lnTo>
                    <a:pt x="1338" y="183"/>
                  </a:lnTo>
                  <a:cubicBezTo>
                    <a:pt x="1201" y="210"/>
                    <a:pt x="1067" y="224"/>
                    <a:pt x="936" y="224"/>
                  </a:cubicBezTo>
                  <a:cubicBezTo>
                    <a:pt x="629" y="224"/>
                    <a:pt x="338" y="149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1356592" y="2611350"/>
              <a:ext cx="24185" cy="15918"/>
            </a:xfrm>
            <a:custGeom>
              <a:avLst/>
              <a:gdLst/>
              <a:ahLst/>
              <a:cxnLst/>
              <a:rect l="l" t="t" r="r" b="b"/>
              <a:pathLst>
                <a:path w="822" h="541" extrusionOk="0">
                  <a:moveTo>
                    <a:pt x="175" y="0"/>
                  </a:moveTo>
                  <a:cubicBezTo>
                    <a:pt x="118" y="0"/>
                    <a:pt x="59" y="8"/>
                    <a:pt x="0" y="24"/>
                  </a:cubicBezTo>
                  <a:cubicBezTo>
                    <a:pt x="0" y="267"/>
                    <a:pt x="92" y="540"/>
                    <a:pt x="426" y="540"/>
                  </a:cubicBezTo>
                  <a:cubicBezTo>
                    <a:pt x="548" y="540"/>
                    <a:pt x="700" y="510"/>
                    <a:pt x="821" y="419"/>
                  </a:cubicBezTo>
                  <a:cubicBezTo>
                    <a:pt x="696" y="168"/>
                    <a:pt x="446" y="0"/>
                    <a:pt x="175" y="0"/>
                  </a:cubicBez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1090087" y="2316394"/>
              <a:ext cx="350599" cy="279573"/>
            </a:xfrm>
            <a:custGeom>
              <a:avLst/>
              <a:gdLst/>
              <a:ahLst/>
              <a:cxnLst/>
              <a:rect l="l" t="t" r="r" b="b"/>
              <a:pathLst>
                <a:path w="11916" h="9502" extrusionOk="0">
                  <a:moveTo>
                    <a:pt x="7700" y="1"/>
                  </a:moveTo>
                  <a:cubicBezTo>
                    <a:pt x="7455" y="1"/>
                    <a:pt x="7207" y="26"/>
                    <a:pt x="6961" y="79"/>
                  </a:cubicBezTo>
                  <a:cubicBezTo>
                    <a:pt x="6739" y="50"/>
                    <a:pt x="6517" y="36"/>
                    <a:pt x="6296" y="36"/>
                  </a:cubicBezTo>
                  <a:cubicBezTo>
                    <a:pt x="4673" y="36"/>
                    <a:pt x="3118" y="808"/>
                    <a:pt x="2128" y="2146"/>
                  </a:cubicBezTo>
                  <a:cubicBezTo>
                    <a:pt x="1" y="4942"/>
                    <a:pt x="2615" y="9502"/>
                    <a:pt x="2615" y="9502"/>
                  </a:cubicBezTo>
                  <a:cubicBezTo>
                    <a:pt x="3344" y="9076"/>
                    <a:pt x="3770" y="8286"/>
                    <a:pt x="3770" y="7465"/>
                  </a:cubicBezTo>
                  <a:cubicBezTo>
                    <a:pt x="4712" y="6918"/>
                    <a:pt x="5502" y="6128"/>
                    <a:pt x="6049" y="5185"/>
                  </a:cubicBezTo>
                  <a:lnTo>
                    <a:pt x="6049" y="5185"/>
                  </a:lnTo>
                  <a:cubicBezTo>
                    <a:pt x="6019" y="5307"/>
                    <a:pt x="5806" y="6189"/>
                    <a:pt x="5715" y="6614"/>
                  </a:cubicBezTo>
                  <a:cubicBezTo>
                    <a:pt x="9241" y="5581"/>
                    <a:pt x="10092" y="2693"/>
                    <a:pt x="10092" y="2693"/>
                  </a:cubicBezTo>
                  <a:cubicBezTo>
                    <a:pt x="10852" y="3271"/>
                    <a:pt x="11460" y="4000"/>
                    <a:pt x="11916" y="4821"/>
                  </a:cubicBezTo>
                  <a:cubicBezTo>
                    <a:pt x="11916" y="4821"/>
                    <a:pt x="11703" y="2602"/>
                    <a:pt x="10426" y="1234"/>
                  </a:cubicBezTo>
                  <a:cubicBezTo>
                    <a:pt x="9715" y="449"/>
                    <a:pt x="8726" y="1"/>
                    <a:pt x="7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1284155" y="2378857"/>
              <a:ext cx="105568" cy="133049"/>
            </a:xfrm>
            <a:custGeom>
              <a:avLst/>
              <a:gdLst/>
              <a:ahLst/>
              <a:cxnLst/>
              <a:rect l="l" t="t" r="r" b="b"/>
              <a:pathLst>
                <a:path w="3588" h="4522" extrusionOk="0">
                  <a:moveTo>
                    <a:pt x="3526" y="0"/>
                  </a:moveTo>
                  <a:cubicBezTo>
                    <a:pt x="3511" y="0"/>
                    <a:pt x="3496" y="8"/>
                    <a:pt x="3496" y="23"/>
                  </a:cubicBezTo>
                  <a:cubicBezTo>
                    <a:pt x="3496" y="540"/>
                    <a:pt x="3374" y="1026"/>
                    <a:pt x="3162" y="1451"/>
                  </a:cubicBezTo>
                  <a:cubicBezTo>
                    <a:pt x="2979" y="1877"/>
                    <a:pt x="2766" y="2272"/>
                    <a:pt x="2493" y="2637"/>
                  </a:cubicBezTo>
                  <a:cubicBezTo>
                    <a:pt x="1855" y="3488"/>
                    <a:pt x="973" y="4126"/>
                    <a:pt x="0" y="4521"/>
                  </a:cubicBezTo>
                  <a:cubicBezTo>
                    <a:pt x="639" y="4309"/>
                    <a:pt x="1247" y="4005"/>
                    <a:pt x="1794" y="3640"/>
                  </a:cubicBezTo>
                  <a:lnTo>
                    <a:pt x="1794" y="3670"/>
                  </a:lnTo>
                  <a:cubicBezTo>
                    <a:pt x="2128" y="3397"/>
                    <a:pt x="2462" y="3123"/>
                    <a:pt x="2736" y="2789"/>
                  </a:cubicBezTo>
                  <a:cubicBezTo>
                    <a:pt x="3040" y="2394"/>
                    <a:pt x="3283" y="1968"/>
                    <a:pt x="3405" y="1482"/>
                  </a:cubicBezTo>
                  <a:cubicBezTo>
                    <a:pt x="3557" y="1026"/>
                    <a:pt x="3587" y="540"/>
                    <a:pt x="3557" y="23"/>
                  </a:cubicBezTo>
                  <a:cubicBezTo>
                    <a:pt x="3557" y="8"/>
                    <a:pt x="3541" y="0"/>
                    <a:pt x="35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1106181" y="2560303"/>
              <a:ext cx="104656" cy="97565"/>
            </a:xfrm>
            <a:custGeom>
              <a:avLst/>
              <a:gdLst/>
              <a:ahLst/>
              <a:cxnLst/>
              <a:rect l="l" t="t" r="r" b="b"/>
              <a:pathLst>
                <a:path w="3557" h="3316" extrusionOk="0">
                  <a:moveTo>
                    <a:pt x="1104" y="0"/>
                  </a:moveTo>
                  <a:cubicBezTo>
                    <a:pt x="967" y="0"/>
                    <a:pt x="840" y="35"/>
                    <a:pt x="730" y="117"/>
                  </a:cubicBezTo>
                  <a:cubicBezTo>
                    <a:pt x="1" y="695"/>
                    <a:pt x="1368" y="3096"/>
                    <a:pt x="2341" y="3279"/>
                  </a:cubicBezTo>
                  <a:cubicBezTo>
                    <a:pt x="2431" y="3304"/>
                    <a:pt x="2521" y="3315"/>
                    <a:pt x="2610" y="3315"/>
                  </a:cubicBezTo>
                  <a:cubicBezTo>
                    <a:pt x="3057" y="3315"/>
                    <a:pt x="3455" y="3011"/>
                    <a:pt x="3557" y="2579"/>
                  </a:cubicBezTo>
                  <a:lnTo>
                    <a:pt x="2979" y="1120"/>
                  </a:lnTo>
                  <a:cubicBezTo>
                    <a:pt x="2979" y="1120"/>
                    <a:pt x="1881" y="0"/>
                    <a:pt x="110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1140163" y="2584223"/>
              <a:ext cx="55226" cy="57197"/>
            </a:xfrm>
            <a:custGeom>
              <a:avLst/>
              <a:gdLst/>
              <a:ahLst/>
              <a:cxnLst/>
              <a:rect l="l" t="t" r="r" b="b"/>
              <a:pathLst>
                <a:path w="1877" h="1944" extrusionOk="0">
                  <a:moveTo>
                    <a:pt x="76" y="1"/>
                  </a:moveTo>
                  <a:cubicBezTo>
                    <a:pt x="51" y="1"/>
                    <a:pt x="26" y="2"/>
                    <a:pt x="1" y="3"/>
                  </a:cubicBezTo>
                  <a:lnTo>
                    <a:pt x="1" y="34"/>
                  </a:lnTo>
                  <a:cubicBezTo>
                    <a:pt x="639" y="216"/>
                    <a:pt x="1186" y="703"/>
                    <a:pt x="1490" y="1310"/>
                  </a:cubicBezTo>
                  <a:cubicBezTo>
                    <a:pt x="1384" y="1189"/>
                    <a:pt x="1232" y="1128"/>
                    <a:pt x="1080" y="1128"/>
                  </a:cubicBezTo>
                  <a:cubicBezTo>
                    <a:pt x="928" y="1128"/>
                    <a:pt x="776" y="1189"/>
                    <a:pt x="669" y="1310"/>
                  </a:cubicBezTo>
                  <a:cubicBezTo>
                    <a:pt x="669" y="1310"/>
                    <a:pt x="669" y="1371"/>
                    <a:pt x="700" y="1371"/>
                  </a:cubicBezTo>
                  <a:cubicBezTo>
                    <a:pt x="785" y="1323"/>
                    <a:pt x="880" y="1298"/>
                    <a:pt x="975" y="1298"/>
                  </a:cubicBezTo>
                  <a:cubicBezTo>
                    <a:pt x="1117" y="1298"/>
                    <a:pt x="1259" y="1353"/>
                    <a:pt x="1368" y="1462"/>
                  </a:cubicBezTo>
                  <a:cubicBezTo>
                    <a:pt x="1520" y="1584"/>
                    <a:pt x="1642" y="1766"/>
                    <a:pt x="1764" y="1918"/>
                  </a:cubicBezTo>
                  <a:cubicBezTo>
                    <a:pt x="1773" y="1936"/>
                    <a:pt x="1787" y="1944"/>
                    <a:pt x="1801" y="1944"/>
                  </a:cubicBezTo>
                  <a:cubicBezTo>
                    <a:pt x="1837" y="1944"/>
                    <a:pt x="1876" y="1901"/>
                    <a:pt x="1855" y="1858"/>
                  </a:cubicBezTo>
                  <a:cubicBezTo>
                    <a:pt x="1737" y="1030"/>
                    <a:pt x="957" y="1"/>
                    <a:pt x="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1007823" y="2795621"/>
              <a:ext cx="652709" cy="656563"/>
            </a:xfrm>
            <a:custGeom>
              <a:avLst/>
              <a:gdLst/>
              <a:ahLst/>
              <a:cxnLst/>
              <a:rect l="l" t="t" r="r" b="b"/>
              <a:pathLst>
                <a:path w="22184" h="22315" extrusionOk="0">
                  <a:moveTo>
                    <a:pt x="4113" y="1"/>
                  </a:moveTo>
                  <a:cubicBezTo>
                    <a:pt x="3088" y="1"/>
                    <a:pt x="2093" y="1850"/>
                    <a:pt x="1702" y="4126"/>
                  </a:cubicBezTo>
                  <a:cubicBezTo>
                    <a:pt x="0" y="13639"/>
                    <a:pt x="1641" y="20782"/>
                    <a:pt x="3252" y="21664"/>
                  </a:cubicBezTo>
                  <a:cubicBezTo>
                    <a:pt x="4096" y="22124"/>
                    <a:pt x="5172" y="22314"/>
                    <a:pt x="6378" y="22314"/>
                  </a:cubicBezTo>
                  <a:cubicBezTo>
                    <a:pt x="11386" y="22314"/>
                    <a:pt x="18652" y="19043"/>
                    <a:pt x="21004" y="18260"/>
                  </a:cubicBezTo>
                  <a:cubicBezTo>
                    <a:pt x="22184" y="17876"/>
                    <a:pt x="17090" y="9269"/>
                    <a:pt x="15679" y="9269"/>
                  </a:cubicBezTo>
                  <a:cubicBezTo>
                    <a:pt x="15637" y="9269"/>
                    <a:pt x="15598" y="9277"/>
                    <a:pt x="15563" y="9293"/>
                  </a:cubicBezTo>
                  <a:cubicBezTo>
                    <a:pt x="12725" y="10621"/>
                    <a:pt x="8717" y="12849"/>
                    <a:pt x="8514" y="12849"/>
                  </a:cubicBezTo>
                  <a:cubicBezTo>
                    <a:pt x="8513" y="12849"/>
                    <a:pt x="8512" y="12849"/>
                    <a:pt x="8511" y="12849"/>
                  </a:cubicBezTo>
                  <a:cubicBezTo>
                    <a:pt x="8177" y="12819"/>
                    <a:pt x="7812" y="10387"/>
                    <a:pt x="6140" y="3305"/>
                  </a:cubicBezTo>
                  <a:cubicBezTo>
                    <a:pt x="5585" y="933"/>
                    <a:pt x="4841" y="1"/>
                    <a:pt x="411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1452273" y="2901570"/>
              <a:ext cx="462404" cy="442044"/>
            </a:xfrm>
            <a:custGeom>
              <a:avLst/>
              <a:gdLst/>
              <a:ahLst/>
              <a:cxnLst/>
              <a:rect l="l" t="t" r="r" b="b"/>
              <a:pathLst>
                <a:path w="15716" h="15024" extrusionOk="0">
                  <a:moveTo>
                    <a:pt x="11745" y="0"/>
                  </a:moveTo>
                  <a:cubicBezTo>
                    <a:pt x="9963" y="0"/>
                    <a:pt x="8056" y="281"/>
                    <a:pt x="7326" y="494"/>
                  </a:cubicBezTo>
                  <a:cubicBezTo>
                    <a:pt x="4651" y="1254"/>
                    <a:pt x="1" y="6209"/>
                    <a:pt x="1" y="6209"/>
                  </a:cubicBezTo>
                  <a:lnTo>
                    <a:pt x="4803" y="15023"/>
                  </a:lnTo>
                  <a:cubicBezTo>
                    <a:pt x="5928" y="14537"/>
                    <a:pt x="8390" y="14263"/>
                    <a:pt x="9879" y="13564"/>
                  </a:cubicBezTo>
                  <a:cubicBezTo>
                    <a:pt x="11247" y="12896"/>
                    <a:pt x="13588" y="12288"/>
                    <a:pt x="13983" y="10768"/>
                  </a:cubicBezTo>
                  <a:cubicBezTo>
                    <a:pt x="14074" y="10190"/>
                    <a:pt x="13983" y="9583"/>
                    <a:pt x="13709" y="9066"/>
                  </a:cubicBezTo>
                  <a:cubicBezTo>
                    <a:pt x="13709" y="9066"/>
                    <a:pt x="14652" y="7850"/>
                    <a:pt x="14317" y="6999"/>
                  </a:cubicBezTo>
                  <a:cubicBezTo>
                    <a:pt x="14104" y="6482"/>
                    <a:pt x="13709" y="6057"/>
                    <a:pt x="13223" y="5783"/>
                  </a:cubicBezTo>
                  <a:cubicBezTo>
                    <a:pt x="13223" y="5783"/>
                    <a:pt x="14348" y="4689"/>
                    <a:pt x="13892" y="3868"/>
                  </a:cubicBezTo>
                  <a:cubicBezTo>
                    <a:pt x="13618" y="3412"/>
                    <a:pt x="13193" y="3078"/>
                    <a:pt x="12706" y="2895"/>
                  </a:cubicBezTo>
                  <a:cubicBezTo>
                    <a:pt x="12706" y="2895"/>
                    <a:pt x="15715" y="2409"/>
                    <a:pt x="15411" y="1193"/>
                  </a:cubicBezTo>
                  <a:cubicBezTo>
                    <a:pt x="15183" y="281"/>
                    <a:pt x="13527" y="0"/>
                    <a:pt x="11745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1676764" y="2985775"/>
              <a:ext cx="149378" cy="18889"/>
            </a:xfrm>
            <a:custGeom>
              <a:avLst/>
              <a:gdLst/>
              <a:ahLst/>
              <a:cxnLst/>
              <a:rect l="l" t="t" r="r" b="b"/>
              <a:pathLst>
                <a:path w="5077" h="642" extrusionOk="0">
                  <a:moveTo>
                    <a:pt x="4724" y="0"/>
                  </a:moveTo>
                  <a:cubicBezTo>
                    <a:pt x="3133" y="0"/>
                    <a:pt x="1570" y="210"/>
                    <a:pt x="61" y="581"/>
                  </a:cubicBezTo>
                  <a:cubicBezTo>
                    <a:pt x="0" y="581"/>
                    <a:pt x="31" y="641"/>
                    <a:pt x="61" y="641"/>
                  </a:cubicBezTo>
                  <a:cubicBezTo>
                    <a:pt x="1672" y="277"/>
                    <a:pt x="3404" y="368"/>
                    <a:pt x="5046" y="64"/>
                  </a:cubicBezTo>
                  <a:cubicBezTo>
                    <a:pt x="5076" y="64"/>
                    <a:pt x="5076" y="3"/>
                    <a:pt x="5046" y="3"/>
                  </a:cubicBezTo>
                  <a:cubicBezTo>
                    <a:pt x="4939" y="1"/>
                    <a:pt x="4831" y="0"/>
                    <a:pt x="47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1701802" y="3067245"/>
              <a:ext cx="140434" cy="40250"/>
            </a:xfrm>
            <a:custGeom>
              <a:avLst/>
              <a:gdLst/>
              <a:ahLst/>
              <a:cxnLst/>
              <a:rect l="l" t="t" r="r" b="b"/>
              <a:pathLst>
                <a:path w="4773" h="1368" extrusionOk="0">
                  <a:moveTo>
                    <a:pt x="4681" y="0"/>
                  </a:moveTo>
                  <a:cubicBezTo>
                    <a:pt x="4286" y="30"/>
                    <a:pt x="3921" y="91"/>
                    <a:pt x="3526" y="213"/>
                  </a:cubicBezTo>
                  <a:cubicBezTo>
                    <a:pt x="3161" y="304"/>
                    <a:pt x="2766" y="426"/>
                    <a:pt x="2371" y="547"/>
                  </a:cubicBezTo>
                  <a:cubicBezTo>
                    <a:pt x="1581" y="760"/>
                    <a:pt x="821" y="1034"/>
                    <a:pt x="61" y="1307"/>
                  </a:cubicBezTo>
                  <a:cubicBezTo>
                    <a:pt x="0" y="1307"/>
                    <a:pt x="31" y="1368"/>
                    <a:pt x="61" y="1368"/>
                  </a:cubicBezTo>
                  <a:cubicBezTo>
                    <a:pt x="821" y="1125"/>
                    <a:pt x="1611" y="912"/>
                    <a:pt x="2401" y="730"/>
                  </a:cubicBezTo>
                  <a:lnTo>
                    <a:pt x="3587" y="426"/>
                  </a:lnTo>
                  <a:cubicBezTo>
                    <a:pt x="3952" y="365"/>
                    <a:pt x="4316" y="274"/>
                    <a:pt x="4681" y="122"/>
                  </a:cubicBezTo>
                  <a:cubicBezTo>
                    <a:pt x="4742" y="122"/>
                    <a:pt x="4772" y="0"/>
                    <a:pt x="46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1729518" y="3168281"/>
              <a:ext cx="125222" cy="36690"/>
            </a:xfrm>
            <a:custGeom>
              <a:avLst/>
              <a:gdLst/>
              <a:ahLst/>
              <a:cxnLst/>
              <a:rect l="l" t="t" r="r" b="b"/>
              <a:pathLst>
                <a:path w="4256" h="1247" extrusionOk="0">
                  <a:moveTo>
                    <a:pt x="4256" y="1"/>
                  </a:moveTo>
                  <a:cubicBezTo>
                    <a:pt x="3891" y="1"/>
                    <a:pt x="3557" y="92"/>
                    <a:pt x="3253" y="244"/>
                  </a:cubicBezTo>
                  <a:lnTo>
                    <a:pt x="2189" y="548"/>
                  </a:lnTo>
                  <a:cubicBezTo>
                    <a:pt x="1459" y="761"/>
                    <a:pt x="760" y="973"/>
                    <a:pt x="61" y="1186"/>
                  </a:cubicBezTo>
                  <a:cubicBezTo>
                    <a:pt x="0" y="1186"/>
                    <a:pt x="31" y="1247"/>
                    <a:pt x="61" y="1247"/>
                  </a:cubicBezTo>
                  <a:cubicBezTo>
                    <a:pt x="791" y="1034"/>
                    <a:pt x="1520" y="852"/>
                    <a:pt x="2219" y="669"/>
                  </a:cubicBezTo>
                  <a:lnTo>
                    <a:pt x="3314" y="366"/>
                  </a:lnTo>
                  <a:cubicBezTo>
                    <a:pt x="3618" y="305"/>
                    <a:pt x="3952" y="183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1023004" y="2793414"/>
              <a:ext cx="581359" cy="668156"/>
            </a:xfrm>
            <a:custGeom>
              <a:avLst/>
              <a:gdLst/>
              <a:ahLst/>
              <a:cxnLst/>
              <a:rect l="l" t="t" r="r" b="b"/>
              <a:pathLst>
                <a:path w="19759" h="22709" extrusionOk="0">
                  <a:moveTo>
                    <a:pt x="3572" y="1"/>
                  </a:moveTo>
                  <a:cubicBezTo>
                    <a:pt x="2603" y="1"/>
                    <a:pt x="1645" y="1513"/>
                    <a:pt x="1125" y="4596"/>
                  </a:cubicBezTo>
                  <a:cubicBezTo>
                    <a:pt x="122" y="10523"/>
                    <a:pt x="1" y="19094"/>
                    <a:pt x="2098" y="21830"/>
                  </a:cubicBezTo>
                  <a:cubicBezTo>
                    <a:pt x="2585" y="22465"/>
                    <a:pt x="3796" y="22708"/>
                    <a:pt x="5369" y="22708"/>
                  </a:cubicBezTo>
                  <a:cubicBezTo>
                    <a:pt x="10578" y="22708"/>
                    <a:pt x="19758" y="20037"/>
                    <a:pt x="19758" y="20037"/>
                  </a:cubicBezTo>
                  <a:lnTo>
                    <a:pt x="14743" y="9307"/>
                  </a:lnTo>
                  <a:cubicBezTo>
                    <a:pt x="14743" y="9307"/>
                    <a:pt x="8238" y="12651"/>
                    <a:pt x="8025" y="12651"/>
                  </a:cubicBezTo>
                  <a:cubicBezTo>
                    <a:pt x="7813" y="12651"/>
                    <a:pt x="7113" y="9277"/>
                    <a:pt x="5958" y="3897"/>
                  </a:cubicBezTo>
                  <a:cubicBezTo>
                    <a:pt x="5386" y="1315"/>
                    <a:pt x="4475" y="1"/>
                    <a:pt x="35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1052515" y="2839195"/>
              <a:ext cx="523220" cy="586802"/>
            </a:xfrm>
            <a:custGeom>
              <a:avLst/>
              <a:gdLst/>
              <a:ahLst/>
              <a:cxnLst/>
              <a:rect l="l" t="t" r="r" b="b"/>
              <a:pathLst>
                <a:path w="17783" h="19944" extrusionOk="0">
                  <a:moveTo>
                    <a:pt x="974" y="0"/>
                  </a:moveTo>
                  <a:lnTo>
                    <a:pt x="974" y="0"/>
                  </a:lnTo>
                  <a:cubicBezTo>
                    <a:pt x="791" y="395"/>
                    <a:pt x="639" y="791"/>
                    <a:pt x="518" y="1186"/>
                  </a:cubicBezTo>
                  <a:cubicBezTo>
                    <a:pt x="609" y="1246"/>
                    <a:pt x="730" y="1277"/>
                    <a:pt x="822" y="1277"/>
                  </a:cubicBezTo>
                  <a:cubicBezTo>
                    <a:pt x="1612" y="1277"/>
                    <a:pt x="1703" y="152"/>
                    <a:pt x="974" y="0"/>
                  </a:cubicBezTo>
                  <a:close/>
                  <a:moveTo>
                    <a:pt x="3162" y="3131"/>
                  </a:moveTo>
                  <a:cubicBezTo>
                    <a:pt x="2615" y="3131"/>
                    <a:pt x="2341" y="3800"/>
                    <a:pt x="2706" y="4195"/>
                  </a:cubicBezTo>
                  <a:cubicBezTo>
                    <a:pt x="2835" y="4324"/>
                    <a:pt x="2997" y="4382"/>
                    <a:pt x="3156" y="4382"/>
                  </a:cubicBezTo>
                  <a:cubicBezTo>
                    <a:pt x="3484" y="4382"/>
                    <a:pt x="3800" y="4137"/>
                    <a:pt x="3800" y="3769"/>
                  </a:cubicBezTo>
                  <a:cubicBezTo>
                    <a:pt x="3800" y="3405"/>
                    <a:pt x="3527" y="3131"/>
                    <a:pt x="3162" y="3131"/>
                  </a:cubicBezTo>
                  <a:close/>
                  <a:moveTo>
                    <a:pt x="5503" y="6231"/>
                  </a:moveTo>
                  <a:cubicBezTo>
                    <a:pt x="4651" y="6231"/>
                    <a:pt x="4651" y="7478"/>
                    <a:pt x="5503" y="7478"/>
                  </a:cubicBezTo>
                  <a:cubicBezTo>
                    <a:pt x="5715" y="7478"/>
                    <a:pt x="5898" y="7386"/>
                    <a:pt x="6019" y="7234"/>
                  </a:cubicBezTo>
                  <a:cubicBezTo>
                    <a:pt x="5958" y="6930"/>
                    <a:pt x="5867" y="6626"/>
                    <a:pt x="5806" y="6292"/>
                  </a:cubicBezTo>
                  <a:cubicBezTo>
                    <a:pt x="5715" y="6262"/>
                    <a:pt x="5624" y="6231"/>
                    <a:pt x="5503" y="6231"/>
                  </a:cubicBezTo>
                  <a:close/>
                  <a:moveTo>
                    <a:pt x="822" y="6231"/>
                  </a:moveTo>
                  <a:cubicBezTo>
                    <a:pt x="274" y="6231"/>
                    <a:pt x="1" y="6900"/>
                    <a:pt x="396" y="7295"/>
                  </a:cubicBezTo>
                  <a:cubicBezTo>
                    <a:pt x="525" y="7424"/>
                    <a:pt x="684" y="7482"/>
                    <a:pt x="839" y="7482"/>
                  </a:cubicBezTo>
                  <a:cubicBezTo>
                    <a:pt x="1157" y="7482"/>
                    <a:pt x="1460" y="7238"/>
                    <a:pt x="1460" y="6870"/>
                  </a:cubicBezTo>
                  <a:cubicBezTo>
                    <a:pt x="1460" y="6505"/>
                    <a:pt x="1186" y="6231"/>
                    <a:pt x="822" y="6231"/>
                  </a:cubicBezTo>
                  <a:close/>
                  <a:moveTo>
                    <a:pt x="3162" y="9362"/>
                  </a:moveTo>
                  <a:cubicBezTo>
                    <a:pt x="2615" y="9362"/>
                    <a:pt x="2341" y="10031"/>
                    <a:pt x="2737" y="10426"/>
                  </a:cubicBezTo>
                  <a:cubicBezTo>
                    <a:pt x="2866" y="10555"/>
                    <a:pt x="3024" y="10613"/>
                    <a:pt x="3179" y="10613"/>
                  </a:cubicBezTo>
                  <a:cubicBezTo>
                    <a:pt x="3498" y="10613"/>
                    <a:pt x="3800" y="10369"/>
                    <a:pt x="3800" y="10000"/>
                  </a:cubicBezTo>
                  <a:cubicBezTo>
                    <a:pt x="3800" y="9636"/>
                    <a:pt x="3527" y="9362"/>
                    <a:pt x="3162" y="9362"/>
                  </a:cubicBezTo>
                  <a:close/>
                  <a:moveTo>
                    <a:pt x="12524" y="9362"/>
                  </a:moveTo>
                  <a:cubicBezTo>
                    <a:pt x="11977" y="9362"/>
                    <a:pt x="11673" y="10031"/>
                    <a:pt x="12068" y="10426"/>
                  </a:cubicBezTo>
                  <a:cubicBezTo>
                    <a:pt x="12197" y="10555"/>
                    <a:pt x="12359" y="10613"/>
                    <a:pt x="12518" y="10613"/>
                  </a:cubicBezTo>
                  <a:cubicBezTo>
                    <a:pt x="12846" y="10613"/>
                    <a:pt x="13162" y="10369"/>
                    <a:pt x="13162" y="10000"/>
                  </a:cubicBezTo>
                  <a:cubicBezTo>
                    <a:pt x="13162" y="9636"/>
                    <a:pt x="12858" y="9362"/>
                    <a:pt x="12524" y="9362"/>
                  </a:cubicBezTo>
                  <a:close/>
                  <a:moveTo>
                    <a:pt x="822" y="12462"/>
                  </a:moveTo>
                  <a:cubicBezTo>
                    <a:pt x="274" y="12462"/>
                    <a:pt x="1" y="13131"/>
                    <a:pt x="396" y="13526"/>
                  </a:cubicBezTo>
                  <a:cubicBezTo>
                    <a:pt x="524" y="13654"/>
                    <a:pt x="681" y="13712"/>
                    <a:pt x="834" y="13712"/>
                  </a:cubicBezTo>
                  <a:cubicBezTo>
                    <a:pt x="1154" y="13712"/>
                    <a:pt x="1460" y="13461"/>
                    <a:pt x="1460" y="13070"/>
                  </a:cubicBezTo>
                  <a:cubicBezTo>
                    <a:pt x="1460" y="12736"/>
                    <a:pt x="1186" y="12462"/>
                    <a:pt x="822" y="12462"/>
                  </a:cubicBezTo>
                  <a:close/>
                  <a:moveTo>
                    <a:pt x="5503" y="12462"/>
                  </a:moveTo>
                  <a:cubicBezTo>
                    <a:pt x="4955" y="12462"/>
                    <a:pt x="4651" y="13131"/>
                    <a:pt x="5047" y="13526"/>
                  </a:cubicBezTo>
                  <a:cubicBezTo>
                    <a:pt x="5185" y="13654"/>
                    <a:pt x="5348" y="13712"/>
                    <a:pt x="5506" y="13712"/>
                  </a:cubicBezTo>
                  <a:cubicBezTo>
                    <a:pt x="5835" y="13712"/>
                    <a:pt x="6141" y="13461"/>
                    <a:pt x="6141" y="13070"/>
                  </a:cubicBezTo>
                  <a:cubicBezTo>
                    <a:pt x="6141" y="12736"/>
                    <a:pt x="5867" y="12462"/>
                    <a:pt x="5503" y="12462"/>
                  </a:cubicBezTo>
                  <a:close/>
                  <a:moveTo>
                    <a:pt x="10183" y="12462"/>
                  </a:moveTo>
                  <a:cubicBezTo>
                    <a:pt x="9636" y="12462"/>
                    <a:pt x="9332" y="13131"/>
                    <a:pt x="9728" y="13526"/>
                  </a:cubicBezTo>
                  <a:cubicBezTo>
                    <a:pt x="9865" y="13654"/>
                    <a:pt x="10029" y="13712"/>
                    <a:pt x="10187" y="13712"/>
                  </a:cubicBezTo>
                  <a:cubicBezTo>
                    <a:pt x="10516" y="13712"/>
                    <a:pt x="10822" y="13461"/>
                    <a:pt x="10822" y="13070"/>
                  </a:cubicBezTo>
                  <a:cubicBezTo>
                    <a:pt x="10822" y="12736"/>
                    <a:pt x="10548" y="12462"/>
                    <a:pt x="10183" y="12462"/>
                  </a:cubicBezTo>
                  <a:close/>
                  <a:moveTo>
                    <a:pt x="14864" y="12462"/>
                  </a:moveTo>
                  <a:cubicBezTo>
                    <a:pt x="14317" y="12462"/>
                    <a:pt x="14013" y="13131"/>
                    <a:pt x="14408" y="13526"/>
                  </a:cubicBezTo>
                  <a:cubicBezTo>
                    <a:pt x="14537" y="13654"/>
                    <a:pt x="14697" y="13712"/>
                    <a:pt x="14854" y="13712"/>
                  </a:cubicBezTo>
                  <a:cubicBezTo>
                    <a:pt x="15183" y="13712"/>
                    <a:pt x="15503" y="13461"/>
                    <a:pt x="15503" y="13070"/>
                  </a:cubicBezTo>
                  <a:cubicBezTo>
                    <a:pt x="15503" y="12736"/>
                    <a:pt x="15199" y="12462"/>
                    <a:pt x="14864" y="12462"/>
                  </a:cubicBezTo>
                  <a:close/>
                  <a:moveTo>
                    <a:pt x="17205" y="15593"/>
                  </a:moveTo>
                  <a:cubicBezTo>
                    <a:pt x="16354" y="15593"/>
                    <a:pt x="16354" y="16839"/>
                    <a:pt x="17205" y="16839"/>
                  </a:cubicBezTo>
                  <a:cubicBezTo>
                    <a:pt x="17478" y="16839"/>
                    <a:pt x="17691" y="16687"/>
                    <a:pt x="17782" y="16444"/>
                  </a:cubicBezTo>
                  <a:lnTo>
                    <a:pt x="17418" y="15624"/>
                  </a:lnTo>
                  <a:cubicBezTo>
                    <a:pt x="17357" y="15593"/>
                    <a:pt x="17266" y="15593"/>
                    <a:pt x="17205" y="15593"/>
                  </a:cubicBezTo>
                  <a:close/>
                  <a:moveTo>
                    <a:pt x="3162" y="15593"/>
                  </a:moveTo>
                  <a:cubicBezTo>
                    <a:pt x="2615" y="15593"/>
                    <a:pt x="2341" y="16262"/>
                    <a:pt x="2737" y="16657"/>
                  </a:cubicBezTo>
                  <a:cubicBezTo>
                    <a:pt x="2866" y="16786"/>
                    <a:pt x="3024" y="16844"/>
                    <a:pt x="3179" y="16844"/>
                  </a:cubicBezTo>
                  <a:cubicBezTo>
                    <a:pt x="3498" y="16844"/>
                    <a:pt x="3800" y="16600"/>
                    <a:pt x="3800" y="16231"/>
                  </a:cubicBezTo>
                  <a:cubicBezTo>
                    <a:pt x="3800" y="15867"/>
                    <a:pt x="3527" y="15593"/>
                    <a:pt x="3162" y="15593"/>
                  </a:cubicBezTo>
                  <a:close/>
                  <a:moveTo>
                    <a:pt x="7843" y="15593"/>
                  </a:moveTo>
                  <a:cubicBezTo>
                    <a:pt x="7296" y="15593"/>
                    <a:pt x="6992" y="16262"/>
                    <a:pt x="7387" y="16657"/>
                  </a:cubicBezTo>
                  <a:cubicBezTo>
                    <a:pt x="7526" y="16786"/>
                    <a:pt x="7691" y="16844"/>
                    <a:pt x="7851" y="16844"/>
                  </a:cubicBezTo>
                  <a:cubicBezTo>
                    <a:pt x="8178" y="16844"/>
                    <a:pt x="8481" y="16600"/>
                    <a:pt x="8481" y="16231"/>
                  </a:cubicBezTo>
                  <a:cubicBezTo>
                    <a:pt x="8481" y="15867"/>
                    <a:pt x="8208" y="15593"/>
                    <a:pt x="7843" y="15593"/>
                  </a:cubicBezTo>
                  <a:close/>
                  <a:moveTo>
                    <a:pt x="12524" y="15593"/>
                  </a:moveTo>
                  <a:cubicBezTo>
                    <a:pt x="11977" y="15593"/>
                    <a:pt x="11673" y="16262"/>
                    <a:pt x="12068" y="16657"/>
                  </a:cubicBezTo>
                  <a:cubicBezTo>
                    <a:pt x="12197" y="16786"/>
                    <a:pt x="12359" y="16844"/>
                    <a:pt x="12518" y="16844"/>
                  </a:cubicBezTo>
                  <a:cubicBezTo>
                    <a:pt x="12846" y="16844"/>
                    <a:pt x="13162" y="16600"/>
                    <a:pt x="13162" y="16231"/>
                  </a:cubicBezTo>
                  <a:cubicBezTo>
                    <a:pt x="13162" y="15867"/>
                    <a:pt x="12858" y="15593"/>
                    <a:pt x="12524" y="15593"/>
                  </a:cubicBezTo>
                  <a:close/>
                  <a:moveTo>
                    <a:pt x="14864" y="18663"/>
                  </a:moveTo>
                  <a:cubicBezTo>
                    <a:pt x="14530" y="18663"/>
                    <a:pt x="14226" y="18937"/>
                    <a:pt x="14226" y="19301"/>
                  </a:cubicBezTo>
                  <a:cubicBezTo>
                    <a:pt x="14226" y="19423"/>
                    <a:pt x="14256" y="19514"/>
                    <a:pt x="14317" y="19605"/>
                  </a:cubicBezTo>
                  <a:lnTo>
                    <a:pt x="15503" y="19332"/>
                  </a:lnTo>
                  <a:cubicBezTo>
                    <a:pt x="15503" y="19332"/>
                    <a:pt x="15503" y="19301"/>
                    <a:pt x="15503" y="19301"/>
                  </a:cubicBezTo>
                  <a:cubicBezTo>
                    <a:pt x="15503" y="18937"/>
                    <a:pt x="15199" y="18663"/>
                    <a:pt x="14864" y="18663"/>
                  </a:cubicBezTo>
                  <a:close/>
                  <a:moveTo>
                    <a:pt x="822" y="18663"/>
                  </a:moveTo>
                  <a:cubicBezTo>
                    <a:pt x="639" y="18663"/>
                    <a:pt x="487" y="18754"/>
                    <a:pt x="366" y="18876"/>
                  </a:cubicBezTo>
                  <a:cubicBezTo>
                    <a:pt x="487" y="19241"/>
                    <a:pt x="670" y="19605"/>
                    <a:pt x="852" y="19940"/>
                  </a:cubicBezTo>
                  <a:cubicBezTo>
                    <a:pt x="1186" y="19909"/>
                    <a:pt x="1460" y="19636"/>
                    <a:pt x="1460" y="19301"/>
                  </a:cubicBezTo>
                  <a:cubicBezTo>
                    <a:pt x="1460" y="18937"/>
                    <a:pt x="1186" y="18663"/>
                    <a:pt x="822" y="18663"/>
                  </a:cubicBezTo>
                  <a:close/>
                  <a:moveTo>
                    <a:pt x="5503" y="18663"/>
                  </a:moveTo>
                  <a:cubicBezTo>
                    <a:pt x="4925" y="18663"/>
                    <a:pt x="4651" y="19362"/>
                    <a:pt x="5047" y="19757"/>
                  </a:cubicBezTo>
                  <a:cubicBezTo>
                    <a:pt x="5175" y="19885"/>
                    <a:pt x="5335" y="19943"/>
                    <a:pt x="5492" y="19943"/>
                  </a:cubicBezTo>
                  <a:cubicBezTo>
                    <a:pt x="5821" y="19943"/>
                    <a:pt x="6141" y="19692"/>
                    <a:pt x="6141" y="19301"/>
                  </a:cubicBezTo>
                  <a:cubicBezTo>
                    <a:pt x="6141" y="18937"/>
                    <a:pt x="5867" y="18663"/>
                    <a:pt x="5503" y="18663"/>
                  </a:cubicBezTo>
                  <a:close/>
                  <a:moveTo>
                    <a:pt x="10183" y="18663"/>
                  </a:moveTo>
                  <a:cubicBezTo>
                    <a:pt x="9606" y="18663"/>
                    <a:pt x="9332" y="19362"/>
                    <a:pt x="9728" y="19757"/>
                  </a:cubicBezTo>
                  <a:cubicBezTo>
                    <a:pt x="9856" y="19885"/>
                    <a:pt x="10016" y="19943"/>
                    <a:pt x="10173" y="19943"/>
                  </a:cubicBezTo>
                  <a:cubicBezTo>
                    <a:pt x="10502" y="19943"/>
                    <a:pt x="10822" y="19692"/>
                    <a:pt x="10822" y="19301"/>
                  </a:cubicBezTo>
                  <a:cubicBezTo>
                    <a:pt x="10822" y="18937"/>
                    <a:pt x="10548" y="18663"/>
                    <a:pt x="10183" y="186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1395047" y="3109789"/>
              <a:ext cx="133902" cy="281073"/>
            </a:xfrm>
            <a:custGeom>
              <a:avLst/>
              <a:gdLst/>
              <a:ahLst/>
              <a:cxnLst/>
              <a:rect l="l" t="t" r="r" b="b"/>
              <a:pathLst>
                <a:path w="4551" h="9553" extrusionOk="0">
                  <a:moveTo>
                    <a:pt x="49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304" y="834"/>
                    <a:pt x="669" y="1624"/>
                    <a:pt x="1004" y="2384"/>
                  </a:cubicBezTo>
                  <a:cubicBezTo>
                    <a:pt x="1368" y="3174"/>
                    <a:pt x="1733" y="3995"/>
                    <a:pt x="2128" y="4785"/>
                  </a:cubicBezTo>
                  <a:cubicBezTo>
                    <a:pt x="2888" y="6396"/>
                    <a:pt x="3587" y="8007"/>
                    <a:pt x="4438" y="9527"/>
                  </a:cubicBezTo>
                  <a:cubicBezTo>
                    <a:pt x="4448" y="9546"/>
                    <a:pt x="4463" y="9553"/>
                    <a:pt x="4479" y="9553"/>
                  </a:cubicBezTo>
                  <a:cubicBezTo>
                    <a:pt x="4513" y="9553"/>
                    <a:pt x="4550" y="9517"/>
                    <a:pt x="4529" y="9497"/>
                  </a:cubicBezTo>
                  <a:cubicBezTo>
                    <a:pt x="3891" y="7855"/>
                    <a:pt x="3131" y="6275"/>
                    <a:pt x="2371" y="4694"/>
                  </a:cubicBezTo>
                  <a:cubicBezTo>
                    <a:pt x="2007" y="3904"/>
                    <a:pt x="1642" y="3144"/>
                    <a:pt x="1277" y="2354"/>
                  </a:cubicBezTo>
                  <a:cubicBezTo>
                    <a:pt x="882" y="1594"/>
                    <a:pt x="517" y="743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1031066" y="2991454"/>
              <a:ext cx="332710" cy="476968"/>
            </a:xfrm>
            <a:custGeom>
              <a:avLst/>
              <a:gdLst/>
              <a:ahLst/>
              <a:cxnLst/>
              <a:rect l="l" t="t" r="r" b="b"/>
              <a:pathLst>
                <a:path w="11308" h="16211" extrusionOk="0">
                  <a:moveTo>
                    <a:pt x="639" y="0"/>
                  </a:moveTo>
                  <a:cubicBezTo>
                    <a:pt x="624" y="0"/>
                    <a:pt x="608" y="8"/>
                    <a:pt x="608" y="23"/>
                  </a:cubicBezTo>
                  <a:cubicBezTo>
                    <a:pt x="396" y="996"/>
                    <a:pt x="274" y="1999"/>
                    <a:pt x="213" y="3002"/>
                  </a:cubicBezTo>
                  <a:cubicBezTo>
                    <a:pt x="183" y="2394"/>
                    <a:pt x="92" y="1755"/>
                    <a:pt x="92" y="1148"/>
                  </a:cubicBezTo>
                  <a:cubicBezTo>
                    <a:pt x="92" y="1117"/>
                    <a:pt x="76" y="1102"/>
                    <a:pt x="61" y="1102"/>
                  </a:cubicBezTo>
                  <a:cubicBezTo>
                    <a:pt x="46" y="1102"/>
                    <a:pt x="31" y="1117"/>
                    <a:pt x="31" y="1148"/>
                  </a:cubicBezTo>
                  <a:cubicBezTo>
                    <a:pt x="31" y="1786"/>
                    <a:pt x="0" y="2455"/>
                    <a:pt x="31" y="3123"/>
                  </a:cubicBezTo>
                  <a:cubicBezTo>
                    <a:pt x="31" y="3488"/>
                    <a:pt x="92" y="3853"/>
                    <a:pt x="122" y="4217"/>
                  </a:cubicBezTo>
                  <a:cubicBezTo>
                    <a:pt x="61" y="5069"/>
                    <a:pt x="31" y="5889"/>
                    <a:pt x="61" y="6740"/>
                  </a:cubicBezTo>
                  <a:cubicBezTo>
                    <a:pt x="31" y="8959"/>
                    <a:pt x="274" y="11178"/>
                    <a:pt x="821" y="13306"/>
                  </a:cubicBezTo>
                  <a:cubicBezTo>
                    <a:pt x="1064" y="14248"/>
                    <a:pt x="1459" y="15129"/>
                    <a:pt x="2341" y="15646"/>
                  </a:cubicBezTo>
                  <a:cubicBezTo>
                    <a:pt x="2979" y="15950"/>
                    <a:pt x="3678" y="16133"/>
                    <a:pt x="4377" y="16163"/>
                  </a:cubicBezTo>
                  <a:cubicBezTo>
                    <a:pt x="4769" y="16195"/>
                    <a:pt x="5163" y="16210"/>
                    <a:pt x="5557" y="16210"/>
                  </a:cubicBezTo>
                  <a:cubicBezTo>
                    <a:pt x="6662" y="16210"/>
                    <a:pt x="7770" y="16091"/>
                    <a:pt x="8846" y="15889"/>
                  </a:cubicBezTo>
                  <a:cubicBezTo>
                    <a:pt x="9271" y="15829"/>
                    <a:pt x="9666" y="15737"/>
                    <a:pt x="10092" y="15646"/>
                  </a:cubicBezTo>
                  <a:cubicBezTo>
                    <a:pt x="10487" y="15585"/>
                    <a:pt x="10882" y="15464"/>
                    <a:pt x="11247" y="15312"/>
                  </a:cubicBezTo>
                  <a:cubicBezTo>
                    <a:pt x="11308" y="15312"/>
                    <a:pt x="11277" y="15251"/>
                    <a:pt x="11247" y="15251"/>
                  </a:cubicBezTo>
                  <a:cubicBezTo>
                    <a:pt x="10821" y="15281"/>
                    <a:pt x="10396" y="15373"/>
                    <a:pt x="9970" y="15464"/>
                  </a:cubicBezTo>
                  <a:cubicBezTo>
                    <a:pt x="9514" y="15555"/>
                    <a:pt x="9058" y="15616"/>
                    <a:pt x="8602" y="15677"/>
                  </a:cubicBezTo>
                  <a:cubicBezTo>
                    <a:pt x="7721" y="15798"/>
                    <a:pt x="6839" y="15889"/>
                    <a:pt x="5958" y="15920"/>
                  </a:cubicBezTo>
                  <a:cubicBezTo>
                    <a:pt x="5891" y="15922"/>
                    <a:pt x="5815" y="15923"/>
                    <a:pt x="5733" y="15923"/>
                  </a:cubicBezTo>
                  <a:cubicBezTo>
                    <a:pt x="4775" y="15923"/>
                    <a:pt x="2896" y="15752"/>
                    <a:pt x="2280" y="15221"/>
                  </a:cubicBezTo>
                  <a:cubicBezTo>
                    <a:pt x="1733" y="14674"/>
                    <a:pt x="1338" y="14005"/>
                    <a:pt x="1155" y="13275"/>
                  </a:cubicBezTo>
                  <a:cubicBezTo>
                    <a:pt x="912" y="12272"/>
                    <a:pt x="730" y="11269"/>
                    <a:pt x="608" y="10236"/>
                  </a:cubicBezTo>
                  <a:cubicBezTo>
                    <a:pt x="365" y="8047"/>
                    <a:pt x="304" y="5889"/>
                    <a:pt x="426" y="3701"/>
                  </a:cubicBezTo>
                  <a:cubicBezTo>
                    <a:pt x="426" y="3093"/>
                    <a:pt x="487" y="2485"/>
                    <a:pt x="517" y="1877"/>
                  </a:cubicBezTo>
                  <a:cubicBezTo>
                    <a:pt x="578" y="1269"/>
                    <a:pt x="639" y="631"/>
                    <a:pt x="669" y="23"/>
                  </a:cubicBezTo>
                  <a:cubicBezTo>
                    <a:pt x="669" y="8"/>
                    <a:pt x="654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1462130" y="3069923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1212600" y="2979185"/>
              <a:ext cx="247767" cy="186450"/>
            </a:xfrm>
            <a:custGeom>
              <a:avLst/>
              <a:gdLst/>
              <a:ahLst/>
              <a:cxnLst/>
              <a:rect l="l" t="t" r="r" b="b"/>
              <a:pathLst>
                <a:path w="8421" h="6337" extrusionOk="0">
                  <a:moveTo>
                    <a:pt x="23" y="1"/>
                  </a:moveTo>
                  <a:cubicBezTo>
                    <a:pt x="14" y="1"/>
                    <a:pt x="1" y="14"/>
                    <a:pt x="1" y="14"/>
                  </a:cubicBezTo>
                  <a:cubicBezTo>
                    <a:pt x="183" y="1078"/>
                    <a:pt x="396" y="2142"/>
                    <a:pt x="639" y="3206"/>
                  </a:cubicBezTo>
                  <a:cubicBezTo>
                    <a:pt x="761" y="3692"/>
                    <a:pt x="913" y="4209"/>
                    <a:pt x="1034" y="4726"/>
                  </a:cubicBezTo>
                  <a:cubicBezTo>
                    <a:pt x="1156" y="5273"/>
                    <a:pt x="1308" y="5789"/>
                    <a:pt x="1490" y="6337"/>
                  </a:cubicBezTo>
                  <a:cubicBezTo>
                    <a:pt x="2068" y="6124"/>
                    <a:pt x="2645" y="5850"/>
                    <a:pt x="3192" y="5577"/>
                  </a:cubicBezTo>
                  <a:cubicBezTo>
                    <a:pt x="3770" y="5303"/>
                    <a:pt x="4378" y="4999"/>
                    <a:pt x="4925" y="4726"/>
                  </a:cubicBezTo>
                  <a:cubicBezTo>
                    <a:pt x="6080" y="4148"/>
                    <a:pt x="7205" y="3571"/>
                    <a:pt x="8299" y="2963"/>
                  </a:cubicBezTo>
                  <a:cubicBezTo>
                    <a:pt x="8299" y="2993"/>
                    <a:pt x="8329" y="3054"/>
                    <a:pt x="8360" y="3115"/>
                  </a:cubicBezTo>
                  <a:cubicBezTo>
                    <a:pt x="8365" y="3120"/>
                    <a:pt x="8371" y="3123"/>
                    <a:pt x="8376" y="3123"/>
                  </a:cubicBezTo>
                  <a:cubicBezTo>
                    <a:pt x="8400" y="3123"/>
                    <a:pt x="8420" y="3073"/>
                    <a:pt x="8420" y="3023"/>
                  </a:cubicBezTo>
                  <a:cubicBezTo>
                    <a:pt x="8392" y="2995"/>
                    <a:pt x="8311" y="2808"/>
                    <a:pt x="8275" y="2808"/>
                  </a:cubicBezTo>
                  <a:cubicBezTo>
                    <a:pt x="8273" y="2808"/>
                    <a:pt x="8270" y="2809"/>
                    <a:pt x="8268" y="2811"/>
                  </a:cubicBezTo>
                  <a:cubicBezTo>
                    <a:pt x="7144" y="3358"/>
                    <a:pt x="5989" y="3935"/>
                    <a:pt x="4864" y="4513"/>
                  </a:cubicBezTo>
                  <a:lnTo>
                    <a:pt x="3162" y="5394"/>
                  </a:lnTo>
                  <a:cubicBezTo>
                    <a:pt x="2615" y="5668"/>
                    <a:pt x="1612" y="6215"/>
                    <a:pt x="1612" y="6215"/>
                  </a:cubicBezTo>
                  <a:cubicBezTo>
                    <a:pt x="1612" y="5972"/>
                    <a:pt x="1399" y="5212"/>
                    <a:pt x="1277" y="4726"/>
                  </a:cubicBezTo>
                  <a:cubicBezTo>
                    <a:pt x="1156" y="4239"/>
                    <a:pt x="1034" y="3692"/>
                    <a:pt x="913" y="3175"/>
                  </a:cubicBezTo>
                  <a:cubicBezTo>
                    <a:pt x="852" y="3023"/>
                    <a:pt x="821" y="2902"/>
                    <a:pt x="791" y="2750"/>
                  </a:cubicBezTo>
                  <a:cubicBezTo>
                    <a:pt x="761" y="2507"/>
                    <a:pt x="730" y="2264"/>
                    <a:pt x="730" y="1990"/>
                  </a:cubicBezTo>
                  <a:cubicBezTo>
                    <a:pt x="669" y="1595"/>
                    <a:pt x="639" y="1169"/>
                    <a:pt x="578" y="774"/>
                  </a:cubicBezTo>
                  <a:cubicBezTo>
                    <a:pt x="517" y="1169"/>
                    <a:pt x="517" y="1534"/>
                    <a:pt x="578" y="1929"/>
                  </a:cubicBezTo>
                  <a:cubicBezTo>
                    <a:pt x="396" y="1291"/>
                    <a:pt x="214" y="653"/>
                    <a:pt x="31" y="14"/>
                  </a:cubicBezTo>
                  <a:cubicBezTo>
                    <a:pt x="31" y="4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1462130" y="3069923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1453185" y="3319422"/>
              <a:ext cx="651973" cy="28658"/>
            </a:xfrm>
            <a:custGeom>
              <a:avLst/>
              <a:gdLst/>
              <a:ahLst/>
              <a:cxnLst/>
              <a:rect l="l" t="t" r="r" b="b"/>
              <a:pathLst>
                <a:path w="22159" h="974" extrusionOk="0">
                  <a:moveTo>
                    <a:pt x="0" y="1"/>
                  </a:moveTo>
                  <a:lnTo>
                    <a:pt x="0" y="973"/>
                  </a:lnTo>
                  <a:lnTo>
                    <a:pt x="22159" y="973"/>
                  </a:lnTo>
                  <a:lnTo>
                    <a:pt x="2215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1570344" y="3319422"/>
              <a:ext cx="534813" cy="28658"/>
            </a:xfrm>
            <a:custGeom>
              <a:avLst/>
              <a:gdLst/>
              <a:ahLst/>
              <a:cxnLst/>
              <a:rect l="l" t="t" r="r" b="b"/>
              <a:pathLst>
                <a:path w="18177" h="974" extrusionOk="0">
                  <a:moveTo>
                    <a:pt x="760" y="1"/>
                  </a:moveTo>
                  <a:lnTo>
                    <a:pt x="0" y="973"/>
                  </a:lnTo>
                  <a:lnTo>
                    <a:pt x="18177" y="973"/>
                  </a:lnTo>
                  <a:lnTo>
                    <a:pt x="1817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1620421" y="2916987"/>
              <a:ext cx="688634" cy="431098"/>
            </a:xfrm>
            <a:custGeom>
              <a:avLst/>
              <a:gdLst/>
              <a:ahLst/>
              <a:cxnLst/>
              <a:rect l="l" t="t" r="r" b="b"/>
              <a:pathLst>
                <a:path w="23405" h="14652" extrusionOk="0">
                  <a:moveTo>
                    <a:pt x="1794" y="1"/>
                  </a:moveTo>
                  <a:lnTo>
                    <a:pt x="0" y="14651"/>
                  </a:lnTo>
                  <a:lnTo>
                    <a:pt x="21612" y="14651"/>
                  </a:lnTo>
                  <a:lnTo>
                    <a:pt x="2340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1925381" y="3094049"/>
              <a:ext cx="78705" cy="76940"/>
            </a:xfrm>
            <a:custGeom>
              <a:avLst/>
              <a:gdLst/>
              <a:ahLst/>
              <a:cxnLst/>
              <a:rect l="l" t="t" r="r" b="b"/>
              <a:pathLst>
                <a:path w="2675" h="2615" extrusionOk="0">
                  <a:moveTo>
                    <a:pt x="1368" y="1"/>
                  </a:moveTo>
                  <a:cubicBezTo>
                    <a:pt x="638" y="1"/>
                    <a:pt x="31" y="578"/>
                    <a:pt x="31" y="1308"/>
                  </a:cubicBezTo>
                  <a:cubicBezTo>
                    <a:pt x="0" y="2037"/>
                    <a:pt x="578" y="2615"/>
                    <a:pt x="1307" y="2615"/>
                  </a:cubicBezTo>
                  <a:cubicBezTo>
                    <a:pt x="2037" y="2615"/>
                    <a:pt x="2645" y="2037"/>
                    <a:pt x="2645" y="1308"/>
                  </a:cubicBezTo>
                  <a:cubicBezTo>
                    <a:pt x="2675" y="578"/>
                    <a:pt x="2097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122833" y="2959031"/>
              <a:ext cx="299815" cy="385641"/>
            </a:xfrm>
            <a:custGeom>
              <a:avLst/>
              <a:gdLst/>
              <a:ahLst/>
              <a:cxnLst/>
              <a:rect l="l" t="t" r="r" b="b"/>
              <a:pathLst>
                <a:path w="10190" h="13107" extrusionOk="0">
                  <a:moveTo>
                    <a:pt x="6146" y="0"/>
                  </a:moveTo>
                  <a:lnTo>
                    <a:pt x="5782" y="2797"/>
                  </a:lnTo>
                  <a:cubicBezTo>
                    <a:pt x="5615" y="2857"/>
                    <a:pt x="5413" y="2882"/>
                    <a:pt x="5188" y="2882"/>
                  </a:cubicBezTo>
                  <a:cubicBezTo>
                    <a:pt x="4214" y="2882"/>
                    <a:pt x="2796" y="2418"/>
                    <a:pt x="1801" y="2418"/>
                  </a:cubicBezTo>
                  <a:cubicBezTo>
                    <a:pt x="1189" y="2418"/>
                    <a:pt x="736" y="2594"/>
                    <a:pt x="645" y="3161"/>
                  </a:cubicBezTo>
                  <a:cubicBezTo>
                    <a:pt x="462" y="4195"/>
                    <a:pt x="1952" y="4955"/>
                    <a:pt x="1952" y="4955"/>
                  </a:cubicBezTo>
                  <a:cubicBezTo>
                    <a:pt x="1952" y="4955"/>
                    <a:pt x="1811" y="4937"/>
                    <a:pt x="1607" y="4937"/>
                  </a:cubicBezTo>
                  <a:cubicBezTo>
                    <a:pt x="1045" y="4937"/>
                    <a:pt x="0" y="5068"/>
                    <a:pt x="67" y="6049"/>
                  </a:cubicBezTo>
                  <a:cubicBezTo>
                    <a:pt x="128" y="7356"/>
                    <a:pt x="2286" y="7751"/>
                    <a:pt x="2286" y="7751"/>
                  </a:cubicBezTo>
                  <a:cubicBezTo>
                    <a:pt x="2286" y="7751"/>
                    <a:pt x="311" y="7812"/>
                    <a:pt x="493" y="9058"/>
                  </a:cubicBezTo>
                  <a:cubicBezTo>
                    <a:pt x="706" y="10304"/>
                    <a:pt x="2925" y="10669"/>
                    <a:pt x="2925" y="10669"/>
                  </a:cubicBezTo>
                  <a:cubicBezTo>
                    <a:pt x="2925" y="10669"/>
                    <a:pt x="1405" y="10791"/>
                    <a:pt x="2013" y="11794"/>
                  </a:cubicBezTo>
                  <a:cubicBezTo>
                    <a:pt x="2554" y="12731"/>
                    <a:pt x="4025" y="13107"/>
                    <a:pt x="5553" y="13107"/>
                  </a:cubicBezTo>
                  <a:cubicBezTo>
                    <a:pt x="7542" y="13107"/>
                    <a:pt x="9627" y="12471"/>
                    <a:pt x="9885" y="11611"/>
                  </a:cubicBezTo>
                  <a:cubicBezTo>
                    <a:pt x="10098" y="10851"/>
                    <a:pt x="9368" y="10092"/>
                    <a:pt x="9368" y="10092"/>
                  </a:cubicBezTo>
                  <a:cubicBezTo>
                    <a:pt x="9368" y="10092"/>
                    <a:pt x="10189" y="9696"/>
                    <a:pt x="10159" y="8967"/>
                  </a:cubicBezTo>
                  <a:cubicBezTo>
                    <a:pt x="10098" y="8389"/>
                    <a:pt x="9733" y="7903"/>
                    <a:pt x="9216" y="7690"/>
                  </a:cubicBezTo>
                  <a:cubicBezTo>
                    <a:pt x="9216" y="7690"/>
                    <a:pt x="10007" y="7174"/>
                    <a:pt x="9976" y="6626"/>
                  </a:cubicBezTo>
                  <a:cubicBezTo>
                    <a:pt x="9885" y="5623"/>
                    <a:pt x="8730" y="5228"/>
                    <a:pt x="8730" y="5228"/>
                  </a:cubicBezTo>
                  <a:cubicBezTo>
                    <a:pt x="9186" y="4894"/>
                    <a:pt x="9399" y="4316"/>
                    <a:pt x="9247" y="3800"/>
                  </a:cubicBezTo>
                  <a:cubicBezTo>
                    <a:pt x="8973" y="2705"/>
                    <a:pt x="6967" y="1246"/>
                    <a:pt x="6146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204391" y="3259518"/>
              <a:ext cx="191423" cy="22508"/>
            </a:xfrm>
            <a:custGeom>
              <a:avLst/>
              <a:gdLst/>
              <a:ahLst/>
              <a:cxnLst/>
              <a:rect l="l" t="t" r="r" b="b"/>
              <a:pathLst>
                <a:path w="6506" h="765" extrusionOk="0">
                  <a:moveTo>
                    <a:pt x="6505" y="0"/>
                  </a:moveTo>
                  <a:cubicBezTo>
                    <a:pt x="5016" y="298"/>
                    <a:pt x="3512" y="447"/>
                    <a:pt x="2013" y="447"/>
                  </a:cubicBezTo>
                  <a:cubicBezTo>
                    <a:pt x="1371" y="447"/>
                    <a:pt x="730" y="420"/>
                    <a:pt x="92" y="365"/>
                  </a:cubicBezTo>
                  <a:cubicBezTo>
                    <a:pt x="1" y="365"/>
                    <a:pt x="1" y="456"/>
                    <a:pt x="92" y="486"/>
                  </a:cubicBezTo>
                  <a:cubicBezTo>
                    <a:pt x="902" y="672"/>
                    <a:pt x="1726" y="764"/>
                    <a:pt x="2550" y="764"/>
                  </a:cubicBezTo>
                  <a:cubicBezTo>
                    <a:pt x="3888" y="764"/>
                    <a:pt x="5226" y="520"/>
                    <a:pt x="6505" y="31"/>
                  </a:cubicBezTo>
                  <a:lnTo>
                    <a:pt x="65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185002" y="3185993"/>
              <a:ext cx="210812" cy="20449"/>
            </a:xfrm>
            <a:custGeom>
              <a:avLst/>
              <a:gdLst/>
              <a:ahLst/>
              <a:cxnLst/>
              <a:rect l="l" t="t" r="r" b="b"/>
              <a:pathLst>
                <a:path w="7165" h="695" extrusionOk="0">
                  <a:moveTo>
                    <a:pt x="51" y="1"/>
                  </a:moveTo>
                  <a:cubicBezTo>
                    <a:pt x="1" y="1"/>
                    <a:pt x="34" y="72"/>
                    <a:pt x="112" y="98"/>
                  </a:cubicBezTo>
                  <a:cubicBezTo>
                    <a:pt x="1221" y="497"/>
                    <a:pt x="2380" y="695"/>
                    <a:pt x="3537" y="695"/>
                  </a:cubicBezTo>
                  <a:cubicBezTo>
                    <a:pt x="4759" y="695"/>
                    <a:pt x="5979" y="474"/>
                    <a:pt x="7134" y="37"/>
                  </a:cubicBezTo>
                  <a:cubicBezTo>
                    <a:pt x="7164" y="37"/>
                    <a:pt x="7164" y="7"/>
                    <a:pt x="7134" y="7"/>
                  </a:cubicBezTo>
                  <a:cubicBezTo>
                    <a:pt x="6129" y="223"/>
                    <a:pt x="4731" y="337"/>
                    <a:pt x="3392" y="337"/>
                  </a:cubicBezTo>
                  <a:cubicBezTo>
                    <a:pt x="2098" y="337"/>
                    <a:pt x="859" y="231"/>
                    <a:pt x="82" y="7"/>
                  </a:cubicBezTo>
                  <a:cubicBezTo>
                    <a:pt x="69" y="2"/>
                    <a:pt x="59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174880" y="3101228"/>
              <a:ext cx="203045" cy="29128"/>
            </a:xfrm>
            <a:custGeom>
              <a:avLst/>
              <a:gdLst/>
              <a:ahLst/>
              <a:cxnLst/>
              <a:rect l="l" t="t" r="r" b="b"/>
              <a:pathLst>
                <a:path w="6901" h="990" extrusionOk="0">
                  <a:moveTo>
                    <a:pt x="61" y="0"/>
                  </a:moveTo>
                  <a:cubicBezTo>
                    <a:pt x="1" y="0"/>
                    <a:pt x="1" y="61"/>
                    <a:pt x="31" y="91"/>
                  </a:cubicBezTo>
                  <a:cubicBezTo>
                    <a:pt x="943" y="638"/>
                    <a:pt x="2007" y="942"/>
                    <a:pt x="3101" y="973"/>
                  </a:cubicBezTo>
                  <a:cubicBezTo>
                    <a:pt x="3312" y="984"/>
                    <a:pt x="3532" y="990"/>
                    <a:pt x="3758" y="990"/>
                  </a:cubicBezTo>
                  <a:cubicBezTo>
                    <a:pt x="4804" y="990"/>
                    <a:pt x="5970" y="861"/>
                    <a:pt x="6870" y="486"/>
                  </a:cubicBezTo>
                  <a:cubicBezTo>
                    <a:pt x="6900" y="456"/>
                    <a:pt x="6900" y="426"/>
                    <a:pt x="6870" y="426"/>
                  </a:cubicBezTo>
                  <a:cubicBezTo>
                    <a:pt x="5949" y="559"/>
                    <a:pt x="5032" y="639"/>
                    <a:pt x="4123" y="639"/>
                  </a:cubicBezTo>
                  <a:cubicBezTo>
                    <a:pt x="2751" y="639"/>
                    <a:pt x="1395" y="457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2568372" y="3994629"/>
              <a:ext cx="1032082" cy="773841"/>
            </a:xfrm>
            <a:custGeom>
              <a:avLst/>
              <a:gdLst/>
              <a:ahLst/>
              <a:cxnLst/>
              <a:rect l="l" t="t" r="r" b="b"/>
              <a:pathLst>
                <a:path w="35078" h="26301" extrusionOk="0">
                  <a:moveTo>
                    <a:pt x="9879" y="0"/>
                  </a:moveTo>
                  <a:lnTo>
                    <a:pt x="1" y="12371"/>
                  </a:lnTo>
                  <a:cubicBezTo>
                    <a:pt x="1" y="12371"/>
                    <a:pt x="5077" y="16475"/>
                    <a:pt x="9940" y="20213"/>
                  </a:cubicBezTo>
                  <a:cubicBezTo>
                    <a:pt x="10670" y="20791"/>
                    <a:pt x="11429" y="21368"/>
                    <a:pt x="12129" y="21916"/>
                  </a:cubicBezTo>
                  <a:cubicBezTo>
                    <a:pt x="15353" y="24348"/>
                    <a:pt x="18096" y="26301"/>
                    <a:pt x="18615" y="26301"/>
                  </a:cubicBezTo>
                  <a:cubicBezTo>
                    <a:pt x="18634" y="26301"/>
                    <a:pt x="18651" y="26298"/>
                    <a:pt x="18664" y="26292"/>
                  </a:cubicBezTo>
                  <a:cubicBezTo>
                    <a:pt x="19667" y="25958"/>
                    <a:pt x="34530" y="7508"/>
                    <a:pt x="34834" y="6687"/>
                  </a:cubicBezTo>
                  <a:cubicBezTo>
                    <a:pt x="35077" y="5959"/>
                    <a:pt x="33283" y="5158"/>
                    <a:pt x="32069" y="5158"/>
                  </a:cubicBezTo>
                  <a:cubicBezTo>
                    <a:pt x="31916" y="5158"/>
                    <a:pt x="31772" y="5171"/>
                    <a:pt x="31643" y="5198"/>
                  </a:cubicBezTo>
                  <a:cubicBezTo>
                    <a:pt x="30518" y="5472"/>
                    <a:pt x="21673" y="10000"/>
                    <a:pt x="21673" y="10000"/>
                  </a:cubicBezTo>
                  <a:lnTo>
                    <a:pt x="19545" y="8207"/>
                  </a:lnTo>
                  <a:lnTo>
                    <a:pt x="9879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2961863" y="4146358"/>
              <a:ext cx="638586" cy="622080"/>
            </a:xfrm>
            <a:custGeom>
              <a:avLst/>
              <a:gdLst/>
              <a:ahLst/>
              <a:cxnLst/>
              <a:rect l="l" t="t" r="r" b="b"/>
              <a:pathLst>
                <a:path w="21704" h="21143" extrusionOk="0">
                  <a:moveTo>
                    <a:pt x="18716" y="1"/>
                  </a:moveTo>
                  <a:cubicBezTo>
                    <a:pt x="18566" y="1"/>
                    <a:pt x="18425" y="14"/>
                    <a:pt x="18299" y="41"/>
                  </a:cubicBezTo>
                  <a:cubicBezTo>
                    <a:pt x="17752" y="163"/>
                    <a:pt x="15533" y="1226"/>
                    <a:pt x="13314" y="2321"/>
                  </a:cubicBezTo>
                  <a:cubicBezTo>
                    <a:pt x="13779" y="2194"/>
                    <a:pt x="14218" y="2107"/>
                    <a:pt x="14562" y="2107"/>
                  </a:cubicBezTo>
                  <a:cubicBezTo>
                    <a:pt x="15206" y="2107"/>
                    <a:pt x="15512" y="2412"/>
                    <a:pt x="15016" y="3324"/>
                  </a:cubicBezTo>
                  <a:cubicBezTo>
                    <a:pt x="13557" y="5938"/>
                    <a:pt x="2828" y="15634"/>
                    <a:pt x="1" y="17670"/>
                  </a:cubicBezTo>
                  <a:cubicBezTo>
                    <a:pt x="2663" y="19660"/>
                    <a:pt x="4790" y="21142"/>
                    <a:pt x="5244" y="21142"/>
                  </a:cubicBezTo>
                  <a:cubicBezTo>
                    <a:pt x="5262" y="21142"/>
                    <a:pt x="5277" y="21140"/>
                    <a:pt x="5290" y="21135"/>
                  </a:cubicBezTo>
                  <a:cubicBezTo>
                    <a:pt x="6293" y="20801"/>
                    <a:pt x="21156" y="2351"/>
                    <a:pt x="21460" y="1530"/>
                  </a:cubicBezTo>
                  <a:cubicBezTo>
                    <a:pt x="21703" y="802"/>
                    <a:pt x="19909" y="1"/>
                    <a:pt x="187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879042" y="3191406"/>
              <a:ext cx="2249232" cy="1397981"/>
            </a:xfrm>
            <a:custGeom>
              <a:avLst/>
              <a:gdLst/>
              <a:ahLst/>
              <a:cxnLst/>
              <a:rect l="l" t="t" r="r" b="b"/>
              <a:pathLst>
                <a:path w="76446" h="47514" extrusionOk="0">
                  <a:moveTo>
                    <a:pt x="25099" y="1"/>
                  </a:moveTo>
                  <a:cubicBezTo>
                    <a:pt x="25020" y="1"/>
                    <a:pt x="24941" y="2"/>
                    <a:pt x="24864" y="5"/>
                  </a:cubicBezTo>
                  <a:cubicBezTo>
                    <a:pt x="17599" y="279"/>
                    <a:pt x="6414" y="9610"/>
                    <a:pt x="6414" y="9610"/>
                  </a:cubicBezTo>
                  <a:lnTo>
                    <a:pt x="1672" y="11647"/>
                  </a:lnTo>
                  <a:cubicBezTo>
                    <a:pt x="1672" y="11647"/>
                    <a:pt x="0" y="16996"/>
                    <a:pt x="3070" y="21100"/>
                  </a:cubicBezTo>
                  <a:cubicBezTo>
                    <a:pt x="5772" y="24702"/>
                    <a:pt x="10425" y="25669"/>
                    <a:pt x="14398" y="25669"/>
                  </a:cubicBezTo>
                  <a:cubicBezTo>
                    <a:pt x="15789" y="25669"/>
                    <a:pt x="17096" y="25551"/>
                    <a:pt x="18207" y="25385"/>
                  </a:cubicBezTo>
                  <a:cubicBezTo>
                    <a:pt x="20791" y="24990"/>
                    <a:pt x="23709" y="23622"/>
                    <a:pt x="25685" y="22528"/>
                  </a:cubicBezTo>
                  <a:cubicBezTo>
                    <a:pt x="27113" y="21738"/>
                    <a:pt x="28055" y="21100"/>
                    <a:pt x="28055" y="21100"/>
                  </a:cubicBezTo>
                  <a:lnTo>
                    <a:pt x="31399" y="23410"/>
                  </a:lnTo>
                  <a:lnTo>
                    <a:pt x="66141" y="47513"/>
                  </a:lnTo>
                  <a:lnTo>
                    <a:pt x="76445" y="33623"/>
                  </a:lnTo>
                  <a:cubicBezTo>
                    <a:pt x="76445" y="33623"/>
                    <a:pt x="40761" y="7118"/>
                    <a:pt x="36597" y="4656"/>
                  </a:cubicBezTo>
                  <a:cubicBezTo>
                    <a:pt x="32536" y="2285"/>
                    <a:pt x="28187" y="1"/>
                    <a:pt x="250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1398637" y="3597549"/>
              <a:ext cx="305876" cy="256711"/>
            </a:xfrm>
            <a:custGeom>
              <a:avLst/>
              <a:gdLst/>
              <a:ahLst/>
              <a:cxnLst/>
              <a:rect l="l" t="t" r="r" b="b"/>
              <a:pathLst>
                <a:path w="10396" h="8725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213"/>
                    <a:pt x="5502" y="5685"/>
                    <a:pt x="8025" y="8724"/>
                  </a:cubicBezTo>
                  <a:cubicBezTo>
                    <a:pt x="9453" y="7934"/>
                    <a:pt x="10395" y="7296"/>
                    <a:pt x="10395" y="72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971133" y="3382532"/>
              <a:ext cx="217962" cy="184126"/>
            </a:xfrm>
            <a:custGeom>
              <a:avLst/>
              <a:gdLst/>
              <a:ahLst/>
              <a:cxnLst/>
              <a:rect l="l" t="t" r="r" b="b"/>
              <a:pathLst>
                <a:path w="7408" h="6258" extrusionOk="0">
                  <a:moveTo>
                    <a:pt x="7394" y="0"/>
                  </a:moveTo>
                  <a:cubicBezTo>
                    <a:pt x="7390" y="0"/>
                    <a:pt x="7387" y="4"/>
                    <a:pt x="7387" y="14"/>
                  </a:cubicBezTo>
                  <a:cubicBezTo>
                    <a:pt x="7407" y="14"/>
                    <a:pt x="7401" y="0"/>
                    <a:pt x="7394" y="0"/>
                  </a:cubicBezTo>
                  <a:close/>
                  <a:moveTo>
                    <a:pt x="7387" y="14"/>
                  </a:moveTo>
                  <a:cubicBezTo>
                    <a:pt x="6718" y="470"/>
                    <a:pt x="6080" y="956"/>
                    <a:pt x="5411" y="1442"/>
                  </a:cubicBezTo>
                  <a:cubicBezTo>
                    <a:pt x="4743" y="1929"/>
                    <a:pt x="4074" y="2354"/>
                    <a:pt x="3466" y="2871"/>
                  </a:cubicBezTo>
                  <a:cubicBezTo>
                    <a:pt x="2858" y="3388"/>
                    <a:pt x="2250" y="3935"/>
                    <a:pt x="1642" y="4512"/>
                  </a:cubicBezTo>
                  <a:cubicBezTo>
                    <a:pt x="1369" y="4786"/>
                    <a:pt x="1095" y="5059"/>
                    <a:pt x="791" y="5333"/>
                  </a:cubicBezTo>
                  <a:cubicBezTo>
                    <a:pt x="518" y="5607"/>
                    <a:pt x="244" y="5880"/>
                    <a:pt x="1" y="6214"/>
                  </a:cubicBezTo>
                  <a:cubicBezTo>
                    <a:pt x="1" y="6236"/>
                    <a:pt x="16" y="6257"/>
                    <a:pt x="36" y="6257"/>
                  </a:cubicBezTo>
                  <a:cubicBezTo>
                    <a:pt x="44" y="6257"/>
                    <a:pt x="53" y="6254"/>
                    <a:pt x="62" y="6245"/>
                  </a:cubicBezTo>
                  <a:cubicBezTo>
                    <a:pt x="366" y="6032"/>
                    <a:pt x="670" y="5789"/>
                    <a:pt x="943" y="5515"/>
                  </a:cubicBezTo>
                  <a:lnTo>
                    <a:pt x="1885" y="4725"/>
                  </a:lnTo>
                  <a:cubicBezTo>
                    <a:pt x="2493" y="4208"/>
                    <a:pt x="3101" y="3722"/>
                    <a:pt x="3709" y="3205"/>
                  </a:cubicBezTo>
                  <a:cubicBezTo>
                    <a:pt x="4287" y="2689"/>
                    <a:pt x="4834" y="2141"/>
                    <a:pt x="5442" y="1625"/>
                  </a:cubicBezTo>
                  <a:cubicBezTo>
                    <a:pt x="6050" y="1108"/>
                    <a:pt x="6749" y="561"/>
                    <a:pt x="7387" y="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2779593" y="4165983"/>
              <a:ext cx="279779" cy="350304"/>
            </a:xfrm>
            <a:custGeom>
              <a:avLst/>
              <a:gdLst/>
              <a:ahLst/>
              <a:cxnLst/>
              <a:rect l="l" t="t" r="r" b="b"/>
              <a:pathLst>
                <a:path w="9509" h="11906" extrusionOk="0">
                  <a:moveTo>
                    <a:pt x="9447" y="0"/>
                  </a:moveTo>
                  <a:cubicBezTo>
                    <a:pt x="9436" y="0"/>
                    <a:pt x="9426" y="4"/>
                    <a:pt x="9418" y="12"/>
                  </a:cubicBezTo>
                  <a:cubicBezTo>
                    <a:pt x="8749" y="711"/>
                    <a:pt x="8141" y="1502"/>
                    <a:pt x="7533" y="2292"/>
                  </a:cubicBezTo>
                  <a:cubicBezTo>
                    <a:pt x="6925" y="3082"/>
                    <a:pt x="6287" y="3812"/>
                    <a:pt x="5679" y="4602"/>
                  </a:cubicBezTo>
                  <a:cubicBezTo>
                    <a:pt x="4433" y="6122"/>
                    <a:pt x="3187" y="7672"/>
                    <a:pt x="1971" y="9222"/>
                  </a:cubicBezTo>
                  <a:cubicBezTo>
                    <a:pt x="1302" y="10073"/>
                    <a:pt x="633" y="10924"/>
                    <a:pt x="25" y="11836"/>
                  </a:cubicBezTo>
                  <a:cubicBezTo>
                    <a:pt x="1" y="11861"/>
                    <a:pt x="36" y="11905"/>
                    <a:pt x="66" y="11905"/>
                  </a:cubicBezTo>
                  <a:cubicBezTo>
                    <a:pt x="73" y="11905"/>
                    <a:pt x="80" y="11903"/>
                    <a:pt x="86" y="11897"/>
                  </a:cubicBezTo>
                  <a:cubicBezTo>
                    <a:pt x="1424" y="10438"/>
                    <a:pt x="2639" y="8857"/>
                    <a:pt x="3855" y="7338"/>
                  </a:cubicBezTo>
                  <a:cubicBezTo>
                    <a:pt x="5101" y="5787"/>
                    <a:pt x="6348" y="4237"/>
                    <a:pt x="7533" y="2657"/>
                  </a:cubicBezTo>
                  <a:cubicBezTo>
                    <a:pt x="8202" y="1806"/>
                    <a:pt x="8901" y="955"/>
                    <a:pt x="9509" y="73"/>
                  </a:cubicBezTo>
                  <a:cubicBezTo>
                    <a:pt x="9509" y="29"/>
                    <a:pt x="9476" y="0"/>
                    <a:pt x="94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1809105" y="3882825"/>
              <a:ext cx="410208" cy="290930"/>
            </a:xfrm>
            <a:custGeom>
              <a:avLst/>
              <a:gdLst/>
              <a:ahLst/>
              <a:cxnLst/>
              <a:rect l="l" t="t" r="r" b="b"/>
              <a:pathLst>
                <a:path w="13942" h="9888" extrusionOk="0">
                  <a:moveTo>
                    <a:pt x="61" y="1"/>
                  </a:moveTo>
                  <a:cubicBezTo>
                    <a:pt x="31" y="1"/>
                    <a:pt x="1" y="31"/>
                    <a:pt x="31" y="31"/>
                  </a:cubicBezTo>
                  <a:cubicBezTo>
                    <a:pt x="487" y="366"/>
                    <a:pt x="943" y="761"/>
                    <a:pt x="1399" y="1095"/>
                  </a:cubicBezTo>
                  <a:cubicBezTo>
                    <a:pt x="1855" y="1460"/>
                    <a:pt x="2280" y="1764"/>
                    <a:pt x="2736" y="2098"/>
                  </a:cubicBezTo>
                  <a:cubicBezTo>
                    <a:pt x="3587" y="2736"/>
                    <a:pt x="4469" y="3375"/>
                    <a:pt x="5350" y="4013"/>
                  </a:cubicBezTo>
                  <a:cubicBezTo>
                    <a:pt x="7113" y="5290"/>
                    <a:pt x="8907" y="6566"/>
                    <a:pt x="10700" y="7813"/>
                  </a:cubicBezTo>
                  <a:cubicBezTo>
                    <a:pt x="11733" y="8512"/>
                    <a:pt x="12767" y="9211"/>
                    <a:pt x="13800" y="9879"/>
                  </a:cubicBezTo>
                  <a:cubicBezTo>
                    <a:pt x="13817" y="9885"/>
                    <a:pt x="13833" y="9888"/>
                    <a:pt x="13847" y="9888"/>
                  </a:cubicBezTo>
                  <a:cubicBezTo>
                    <a:pt x="13910" y="9888"/>
                    <a:pt x="13941" y="9838"/>
                    <a:pt x="13892" y="9788"/>
                  </a:cubicBezTo>
                  <a:cubicBezTo>
                    <a:pt x="12159" y="8420"/>
                    <a:pt x="10366" y="7113"/>
                    <a:pt x="8572" y="5837"/>
                  </a:cubicBezTo>
                  <a:cubicBezTo>
                    <a:pt x="6779" y="4591"/>
                    <a:pt x="5016" y="3314"/>
                    <a:pt x="3192" y="2068"/>
                  </a:cubicBezTo>
                  <a:cubicBezTo>
                    <a:pt x="2675" y="1703"/>
                    <a:pt x="2159" y="1369"/>
                    <a:pt x="1642" y="1034"/>
                  </a:cubicBezTo>
                  <a:cubicBezTo>
                    <a:pt x="1095" y="670"/>
                    <a:pt x="578" y="366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1778712" y="3238040"/>
              <a:ext cx="767986" cy="514452"/>
            </a:xfrm>
            <a:custGeom>
              <a:avLst/>
              <a:gdLst/>
              <a:ahLst/>
              <a:cxnLst/>
              <a:rect l="l" t="t" r="r" b="b"/>
              <a:pathLst>
                <a:path w="26102" h="17485" extrusionOk="0">
                  <a:moveTo>
                    <a:pt x="31" y="1"/>
                  </a:moveTo>
                  <a:cubicBezTo>
                    <a:pt x="0" y="31"/>
                    <a:pt x="0" y="61"/>
                    <a:pt x="31" y="61"/>
                  </a:cubicBezTo>
                  <a:cubicBezTo>
                    <a:pt x="882" y="548"/>
                    <a:pt x="1763" y="943"/>
                    <a:pt x="2614" y="1399"/>
                  </a:cubicBezTo>
                  <a:cubicBezTo>
                    <a:pt x="3496" y="1855"/>
                    <a:pt x="4316" y="2341"/>
                    <a:pt x="5137" y="2827"/>
                  </a:cubicBezTo>
                  <a:cubicBezTo>
                    <a:pt x="6839" y="3861"/>
                    <a:pt x="8481" y="5046"/>
                    <a:pt x="10092" y="6232"/>
                  </a:cubicBezTo>
                  <a:cubicBezTo>
                    <a:pt x="13466" y="8663"/>
                    <a:pt x="16839" y="11095"/>
                    <a:pt x="20244" y="13496"/>
                  </a:cubicBezTo>
                  <a:cubicBezTo>
                    <a:pt x="22128" y="14834"/>
                    <a:pt x="24013" y="16232"/>
                    <a:pt x="25989" y="17478"/>
                  </a:cubicBezTo>
                  <a:cubicBezTo>
                    <a:pt x="25993" y="17482"/>
                    <a:pt x="25998" y="17484"/>
                    <a:pt x="26004" y="17484"/>
                  </a:cubicBezTo>
                  <a:cubicBezTo>
                    <a:pt x="26041" y="17484"/>
                    <a:pt x="26102" y="17409"/>
                    <a:pt x="26049" y="17357"/>
                  </a:cubicBezTo>
                  <a:cubicBezTo>
                    <a:pt x="24438" y="16019"/>
                    <a:pt x="22736" y="14834"/>
                    <a:pt x="21064" y="13618"/>
                  </a:cubicBezTo>
                  <a:cubicBezTo>
                    <a:pt x="19393" y="12402"/>
                    <a:pt x="17691" y="11125"/>
                    <a:pt x="15988" y="9910"/>
                  </a:cubicBezTo>
                  <a:lnTo>
                    <a:pt x="10912" y="6232"/>
                  </a:lnTo>
                  <a:cubicBezTo>
                    <a:pt x="9271" y="5077"/>
                    <a:pt x="7660" y="3861"/>
                    <a:pt x="5927" y="2827"/>
                  </a:cubicBezTo>
                  <a:cubicBezTo>
                    <a:pt x="4985" y="2250"/>
                    <a:pt x="4043" y="1733"/>
                    <a:pt x="3009" y="1247"/>
                  </a:cubicBezTo>
                  <a:cubicBezTo>
                    <a:pt x="2067" y="761"/>
                    <a:pt x="1064" y="33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DF9AE7ED-28C0-43F9-84CC-22BFD1F00B2C}"/>
              </a:ext>
            </a:extLst>
          </p:cNvPr>
          <p:cNvSpPr/>
          <p:nvPr/>
        </p:nvSpPr>
        <p:spPr>
          <a:xfrm>
            <a:off x="7387740" y="154074"/>
            <a:ext cx="1337454" cy="120102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0" name="Google Shape;1236;p36">
            <a:extLst>
              <a:ext uri="{FF2B5EF4-FFF2-40B4-BE49-F238E27FC236}">
                <a16:creationId xmlns:a16="http://schemas.microsoft.com/office/drawing/2014/main" id="{3A6FD335-AAA5-47C0-B703-95D87DADE4F0}"/>
              </a:ext>
            </a:extLst>
          </p:cNvPr>
          <p:cNvSpPr/>
          <p:nvPr/>
        </p:nvSpPr>
        <p:spPr>
          <a:xfrm>
            <a:off x="7539364" y="471727"/>
            <a:ext cx="1034206" cy="565716"/>
          </a:xfrm>
          <a:custGeom>
            <a:avLst/>
            <a:gdLst/>
            <a:ahLst/>
            <a:cxnLst/>
            <a:rect l="l" t="t" r="r" b="b"/>
            <a:pathLst>
              <a:path w="34359" h="18793" extrusionOk="0">
                <a:moveTo>
                  <a:pt x="13570" y="1"/>
                </a:moveTo>
                <a:cubicBezTo>
                  <a:pt x="13110" y="1"/>
                  <a:pt x="12644" y="37"/>
                  <a:pt x="12176" y="113"/>
                </a:cubicBezTo>
                <a:cubicBezTo>
                  <a:pt x="8073" y="780"/>
                  <a:pt x="5004" y="4282"/>
                  <a:pt x="4838" y="8452"/>
                </a:cubicBezTo>
                <a:cubicBezTo>
                  <a:pt x="2102" y="8685"/>
                  <a:pt x="1" y="11087"/>
                  <a:pt x="134" y="13856"/>
                </a:cubicBezTo>
                <a:cubicBezTo>
                  <a:pt x="268" y="16624"/>
                  <a:pt x="2569" y="18793"/>
                  <a:pt x="5338" y="18793"/>
                </a:cubicBezTo>
                <a:lnTo>
                  <a:pt x="30289" y="18793"/>
                </a:lnTo>
                <a:cubicBezTo>
                  <a:pt x="32591" y="18593"/>
                  <a:pt x="34359" y="16691"/>
                  <a:pt x="34359" y="14390"/>
                </a:cubicBezTo>
                <a:cubicBezTo>
                  <a:pt x="34359" y="11954"/>
                  <a:pt x="32391" y="9986"/>
                  <a:pt x="29956" y="9953"/>
                </a:cubicBezTo>
                <a:cubicBezTo>
                  <a:pt x="29722" y="9953"/>
                  <a:pt x="29489" y="9986"/>
                  <a:pt x="29255" y="10020"/>
                </a:cubicBezTo>
                <a:cubicBezTo>
                  <a:pt x="29088" y="7284"/>
                  <a:pt x="26820" y="5183"/>
                  <a:pt x="24085" y="5150"/>
                </a:cubicBezTo>
                <a:cubicBezTo>
                  <a:pt x="23284" y="5150"/>
                  <a:pt x="22483" y="5350"/>
                  <a:pt x="21750" y="5717"/>
                </a:cubicBezTo>
                <a:cubicBezTo>
                  <a:pt x="20477" y="2255"/>
                  <a:pt x="17185" y="1"/>
                  <a:pt x="1357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79;p29">
            <a:extLst>
              <a:ext uri="{FF2B5EF4-FFF2-40B4-BE49-F238E27FC236}">
                <a16:creationId xmlns:a16="http://schemas.microsoft.com/office/drawing/2014/main" id="{CD3D0DC7-4C01-421D-8314-0D261157836B}"/>
              </a:ext>
            </a:extLst>
          </p:cNvPr>
          <p:cNvSpPr txBox="1">
            <a:spLocks/>
          </p:cNvSpPr>
          <p:nvPr/>
        </p:nvSpPr>
        <p:spPr>
          <a:xfrm>
            <a:off x="7529870" y="488446"/>
            <a:ext cx="10437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9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" sz="2800" dirty="0"/>
              <a:t>02</a:t>
            </a:r>
          </a:p>
        </p:txBody>
      </p:sp>
      <p:pic>
        <p:nvPicPr>
          <p:cNvPr id="88" name="Picture 4">
            <a:extLst>
              <a:ext uri="{FF2B5EF4-FFF2-40B4-BE49-F238E27FC236}">
                <a16:creationId xmlns:a16="http://schemas.microsoft.com/office/drawing/2014/main" id="{64B432EF-A5A6-48CF-809A-72FF0CF7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808" y="4269185"/>
            <a:ext cx="708390" cy="7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Google Shape;979;p29">
            <a:extLst>
              <a:ext uri="{FF2B5EF4-FFF2-40B4-BE49-F238E27FC236}">
                <a16:creationId xmlns:a16="http://schemas.microsoft.com/office/drawing/2014/main" id="{AD7668C1-6C32-4695-B867-A9947B1AD26A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982C38-990A-48A8-9705-EDC383EE2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3" t="11717" r="27475" b="11281"/>
          <a:stretch/>
        </p:blipFill>
        <p:spPr>
          <a:xfrm>
            <a:off x="2755183" y="495847"/>
            <a:ext cx="3633633" cy="464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40" name="Google Shape;1540;p42"/>
          <p:cNvSpPr txBox="1">
            <a:spLocks noGrp="1"/>
          </p:cNvSpPr>
          <p:nvPr>
            <p:ph type="title" idx="15"/>
          </p:nvPr>
        </p:nvSpPr>
        <p:spPr>
          <a:xfrm>
            <a:off x="713250" y="206628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Liste des fonctionnalités </a:t>
            </a:r>
            <a:r>
              <a:rPr lang="en" dirty="0"/>
              <a:t>principales</a:t>
            </a:r>
            <a:endParaRPr sz="2300" dirty="0"/>
          </a:p>
        </p:txBody>
      </p:sp>
      <p:sp>
        <p:nvSpPr>
          <p:cNvPr id="1555" name="Google Shape;1555;p42"/>
          <p:cNvSpPr/>
          <p:nvPr/>
        </p:nvSpPr>
        <p:spPr>
          <a:xfrm rot="459447">
            <a:off x="5207858" y="4274882"/>
            <a:ext cx="608314" cy="543283"/>
          </a:xfrm>
          <a:custGeom>
            <a:avLst/>
            <a:gdLst/>
            <a:ahLst/>
            <a:cxnLst/>
            <a:rect l="l" t="t" r="r" b="b"/>
            <a:pathLst>
              <a:path w="27087" h="24194" extrusionOk="0">
                <a:moveTo>
                  <a:pt x="13465" y="0"/>
                </a:moveTo>
                <a:cubicBezTo>
                  <a:pt x="11907" y="0"/>
                  <a:pt x="10326" y="304"/>
                  <a:pt x="8807" y="941"/>
                </a:cubicBezTo>
                <a:cubicBezTo>
                  <a:pt x="2969" y="3376"/>
                  <a:pt x="1" y="9881"/>
                  <a:pt x="1969" y="15885"/>
                </a:cubicBezTo>
                <a:cubicBezTo>
                  <a:pt x="3633" y="20934"/>
                  <a:pt x="8372" y="24193"/>
                  <a:pt x="13487" y="24193"/>
                </a:cubicBezTo>
                <a:cubicBezTo>
                  <a:pt x="14422" y="24193"/>
                  <a:pt x="15369" y="24084"/>
                  <a:pt x="16312" y="23858"/>
                </a:cubicBezTo>
                <a:cubicBezTo>
                  <a:pt x="17546" y="23557"/>
                  <a:pt x="18747" y="23057"/>
                  <a:pt x="19815" y="22390"/>
                </a:cubicBezTo>
                <a:cubicBezTo>
                  <a:pt x="25185" y="19054"/>
                  <a:pt x="27087" y="12183"/>
                  <a:pt x="24218" y="6579"/>
                </a:cubicBezTo>
                <a:cubicBezTo>
                  <a:pt x="22075" y="2417"/>
                  <a:pt x="17860" y="0"/>
                  <a:pt x="1346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2"/>
          <p:cNvSpPr/>
          <p:nvPr/>
        </p:nvSpPr>
        <p:spPr>
          <a:xfrm rot="459447">
            <a:off x="5345476" y="4602925"/>
            <a:ext cx="285438" cy="213707"/>
          </a:xfrm>
          <a:custGeom>
            <a:avLst/>
            <a:gdLst/>
            <a:ahLst/>
            <a:cxnLst/>
            <a:rect l="l" t="t" r="r" b="b"/>
            <a:pathLst>
              <a:path w="12710" h="9517" extrusionOk="0">
                <a:moveTo>
                  <a:pt x="6338" y="0"/>
                </a:moveTo>
                <a:cubicBezTo>
                  <a:pt x="2903" y="0"/>
                  <a:pt x="101" y="2736"/>
                  <a:pt x="1" y="6172"/>
                </a:cubicBezTo>
                <a:lnTo>
                  <a:pt x="1" y="7706"/>
                </a:lnTo>
                <a:cubicBezTo>
                  <a:pt x="1917" y="8898"/>
                  <a:pt x="4128" y="9517"/>
                  <a:pt x="6358" y="9517"/>
                </a:cubicBezTo>
                <a:cubicBezTo>
                  <a:pt x="7311" y="9517"/>
                  <a:pt x="8268" y="9403"/>
                  <a:pt x="9207" y="9174"/>
                </a:cubicBezTo>
                <a:cubicBezTo>
                  <a:pt x="10441" y="8873"/>
                  <a:pt x="11642" y="8373"/>
                  <a:pt x="12710" y="7706"/>
                </a:cubicBezTo>
                <a:lnTo>
                  <a:pt x="12710" y="6172"/>
                </a:lnTo>
                <a:cubicBezTo>
                  <a:pt x="12610" y="2736"/>
                  <a:pt x="9808" y="0"/>
                  <a:pt x="63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088C8258-CA63-45F8-8AB9-B25CF07C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4235">
            <a:off x="413688" y="218827"/>
            <a:ext cx="1277871" cy="12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EE1AB5B-606F-4232-9650-C1577FB0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8849">
            <a:off x="6988945" y="330250"/>
            <a:ext cx="1055024" cy="10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1EC2855-D358-4973-8827-DA79E0E0E4B4}"/>
              </a:ext>
            </a:extLst>
          </p:cNvPr>
          <p:cNvSpPr/>
          <p:nvPr/>
        </p:nvSpPr>
        <p:spPr>
          <a:xfrm>
            <a:off x="3103418" y="1728793"/>
            <a:ext cx="2229092" cy="270164"/>
          </a:xfrm>
          <a:prstGeom prst="roundRect">
            <a:avLst/>
          </a:prstGeom>
          <a:solidFill>
            <a:srgbClr val="E1E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rgbClr val="4E5767"/>
                </a:solidFill>
              </a:rPr>
              <a:t>Moyen de démarrer la récolte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B435411-5B2B-47F4-B660-1257B1BA2B0E}"/>
              </a:ext>
            </a:extLst>
          </p:cNvPr>
          <p:cNvSpPr/>
          <p:nvPr/>
        </p:nvSpPr>
        <p:spPr>
          <a:xfrm>
            <a:off x="4066309" y="2044402"/>
            <a:ext cx="1968162" cy="270164"/>
          </a:xfrm>
          <a:prstGeom prst="roundRect">
            <a:avLst/>
          </a:prstGeom>
          <a:solidFill>
            <a:srgbClr val="3B93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200" dirty="0">
                <a:solidFill>
                  <a:srgbClr val="F0E8ED"/>
                </a:solidFill>
              </a:rPr>
              <a:t>Créer la base de données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E5AD9A0-1EC3-401A-B2ED-ACAA8595ACC5}"/>
              </a:ext>
            </a:extLst>
          </p:cNvPr>
          <p:cNvSpPr/>
          <p:nvPr/>
        </p:nvSpPr>
        <p:spPr>
          <a:xfrm>
            <a:off x="3805379" y="2342649"/>
            <a:ext cx="2229092" cy="270164"/>
          </a:xfrm>
          <a:prstGeom prst="roundRect">
            <a:avLst/>
          </a:prstGeom>
          <a:solidFill>
            <a:srgbClr val="3B93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200" dirty="0">
                <a:solidFill>
                  <a:srgbClr val="F0E8ED"/>
                </a:solidFill>
              </a:rPr>
              <a:t>Indiquer le compte à analyser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A26C14D-E34B-496E-A5CF-F65D0D0264B0}"/>
              </a:ext>
            </a:extLst>
          </p:cNvPr>
          <p:cNvSpPr/>
          <p:nvPr/>
        </p:nvSpPr>
        <p:spPr>
          <a:xfrm>
            <a:off x="3103418" y="2645122"/>
            <a:ext cx="2229092" cy="270164"/>
          </a:xfrm>
          <a:prstGeom prst="roundRect">
            <a:avLst/>
          </a:prstGeom>
          <a:solidFill>
            <a:srgbClr val="E1E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rgbClr val="4E5767"/>
                </a:solidFill>
              </a:rPr>
              <a:t>Analyse les followers/</a:t>
            </a:r>
            <a:r>
              <a:rPr lang="fr-FR" sz="1200" dirty="0" err="1">
                <a:solidFill>
                  <a:srgbClr val="4E5767"/>
                </a:solidFill>
              </a:rPr>
              <a:t>followes</a:t>
            </a:r>
            <a:endParaRPr lang="fr-FR" sz="1200" dirty="0">
              <a:solidFill>
                <a:srgbClr val="4E5767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10334B6-3284-490A-A410-6D3586A7CA6B}"/>
              </a:ext>
            </a:extLst>
          </p:cNvPr>
          <p:cNvSpPr/>
          <p:nvPr/>
        </p:nvSpPr>
        <p:spPr>
          <a:xfrm>
            <a:off x="4662055" y="2947595"/>
            <a:ext cx="1372416" cy="270164"/>
          </a:xfrm>
          <a:prstGeom prst="roundRect">
            <a:avLst/>
          </a:prstGeom>
          <a:solidFill>
            <a:srgbClr val="3B93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200" dirty="0">
                <a:solidFill>
                  <a:srgbClr val="F0E8ED"/>
                </a:solidFill>
              </a:rPr>
              <a:t>Stock l’identifiant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48CF5D8-1081-4C9C-9E68-F851F0A39E2C}"/>
              </a:ext>
            </a:extLst>
          </p:cNvPr>
          <p:cNvSpPr/>
          <p:nvPr/>
        </p:nvSpPr>
        <p:spPr>
          <a:xfrm>
            <a:off x="3103418" y="3250068"/>
            <a:ext cx="2229092" cy="270164"/>
          </a:xfrm>
          <a:prstGeom prst="roundRect">
            <a:avLst/>
          </a:prstGeom>
          <a:solidFill>
            <a:srgbClr val="E1E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rgbClr val="4E5767"/>
                </a:solidFill>
              </a:rPr>
              <a:t>Stock les followers/</a:t>
            </a:r>
            <a:r>
              <a:rPr lang="fr-FR" sz="1200" dirty="0" err="1">
                <a:solidFill>
                  <a:srgbClr val="4E5767"/>
                </a:solidFill>
              </a:rPr>
              <a:t>followes</a:t>
            </a:r>
            <a:endParaRPr lang="fr-FR" sz="1200" dirty="0">
              <a:solidFill>
                <a:srgbClr val="4E5767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4F4663C-7731-43FE-83CB-09E58FA2C7F6}"/>
              </a:ext>
            </a:extLst>
          </p:cNvPr>
          <p:cNvSpPr/>
          <p:nvPr/>
        </p:nvSpPr>
        <p:spPr>
          <a:xfrm>
            <a:off x="3643745" y="3535661"/>
            <a:ext cx="2390726" cy="270164"/>
          </a:xfrm>
          <a:prstGeom prst="roundRect">
            <a:avLst/>
          </a:prstGeom>
          <a:solidFill>
            <a:srgbClr val="3B93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200" dirty="0">
                <a:solidFill>
                  <a:srgbClr val="F0E8ED"/>
                </a:solidFill>
              </a:rPr>
              <a:t>Indique quand l’analyse est finie</a:t>
            </a:r>
          </a:p>
        </p:txBody>
      </p:sp>
      <p:sp>
        <p:nvSpPr>
          <p:cNvPr id="16" name="Google Shape;979;p29">
            <a:extLst>
              <a:ext uri="{FF2B5EF4-FFF2-40B4-BE49-F238E27FC236}">
                <a16:creationId xmlns:a16="http://schemas.microsoft.com/office/drawing/2014/main" id="{857427D7-93D2-465E-8317-B9114CF17067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3020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891;p46">
            <a:extLst>
              <a:ext uri="{FF2B5EF4-FFF2-40B4-BE49-F238E27FC236}">
                <a16:creationId xmlns:a16="http://schemas.microsoft.com/office/drawing/2014/main" id="{381B9932-B6DC-42F1-9890-E0F5E49C4B89}"/>
              </a:ext>
            </a:extLst>
          </p:cNvPr>
          <p:cNvGrpSpPr/>
          <p:nvPr/>
        </p:nvGrpSpPr>
        <p:grpSpPr>
          <a:xfrm>
            <a:off x="44387" y="3694523"/>
            <a:ext cx="2430758" cy="1448977"/>
            <a:chOff x="757875" y="1089975"/>
            <a:chExt cx="6084500" cy="3626975"/>
          </a:xfrm>
        </p:grpSpPr>
        <p:sp>
          <p:nvSpPr>
            <p:cNvPr id="16" name="Google Shape;1892;p46">
              <a:extLst>
                <a:ext uri="{FF2B5EF4-FFF2-40B4-BE49-F238E27FC236}">
                  <a16:creationId xmlns:a16="http://schemas.microsoft.com/office/drawing/2014/main" id="{38E4C5F9-9F86-4E62-A09C-C977A0C75053}"/>
                </a:ext>
              </a:extLst>
            </p:cNvPr>
            <p:cNvSpPr/>
            <p:nvPr/>
          </p:nvSpPr>
          <p:spPr>
            <a:xfrm>
              <a:off x="6419850" y="3387875"/>
              <a:ext cx="258375" cy="114775"/>
            </a:xfrm>
            <a:custGeom>
              <a:avLst/>
              <a:gdLst/>
              <a:ahLst/>
              <a:cxnLst/>
              <a:rect l="l" t="t" r="r" b="b"/>
              <a:pathLst>
                <a:path w="10335" h="4591" extrusionOk="0">
                  <a:moveTo>
                    <a:pt x="0" y="1"/>
                  </a:moveTo>
                  <a:lnTo>
                    <a:pt x="0" y="183"/>
                  </a:lnTo>
                  <a:lnTo>
                    <a:pt x="0" y="4438"/>
                  </a:lnTo>
                  <a:lnTo>
                    <a:pt x="0" y="4590"/>
                  </a:lnTo>
                  <a:lnTo>
                    <a:pt x="2705" y="4590"/>
                  </a:lnTo>
                  <a:lnTo>
                    <a:pt x="5259" y="4530"/>
                  </a:lnTo>
                  <a:lnTo>
                    <a:pt x="10243" y="4438"/>
                  </a:lnTo>
                  <a:lnTo>
                    <a:pt x="5167" y="4317"/>
                  </a:lnTo>
                  <a:lnTo>
                    <a:pt x="2675" y="4286"/>
                  </a:lnTo>
                  <a:cubicBezTo>
                    <a:pt x="1877" y="4258"/>
                    <a:pt x="1105" y="4256"/>
                    <a:pt x="336" y="4256"/>
                  </a:cubicBezTo>
                  <a:lnTo>
                    <a:pt x="336" y="4256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5198" y="335"/>
                  </a:lnTo>
                  <a:cubicBezTo>
                    <a:pt x="6830" y="335"/>
                    <a:pt x="8492" y="306"/>
                    <a:pt x="10126" y="276"/>
                  </a:cubicBezTo>
                  <a:lnTo>
                    <a:pt x="10126" y="276"/>
                  </a:lnTo>
                  <a:cubicBezTo>
                    <a:pt x="10152" y="944"/>
                    <a:pt x="10154" y="1612"/>
                    <a:pt x="10183" y="2280"/>
                  </a:cubicBezTo>
                  <a:lnTo>
                    <a:pt x="10243" y="4438"/>
                  </a:lnTo>
                  <a:lnTo>
                    <a:pt x="10274" y="2341"/>
                  </a:lnTo>
                  <a:cubicBezTo>
                    <a:pt x="10304" y="1612"/>
                    <a:pt x="10335" y="912"/>
                    <a:pt x="10335" y="183"/>
                  </a:cubicBezTo>
                  <a:lnTo>
                    <a:pt x="10335" y="92"/>
                  </a:lnTo>
                  <a:lnTo>
                    <a:pt x="10274" y="92"/>
                  </a:lnTo>
                  <a:cubicBezTo>
                    <a:pt x="8572" y="61"/>
                    <a:pt x="6900" y="1"/>
                    <a:pt x="522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93;p46">
              <a:extLst>
                <a:ext uri="{FF2B5EF4-FFF2-40B4-BE49-F238E27FC236}">
                  <a16:creationId xmlns:a16="http://schemas.microsoft.com/office/drawing/2014/main" id="{460EAEBC-E1EC-474D-A696-14CB580EA307}"/>
                </a:ext>
              </a:extLst>
            </p:cNvPr>
            <p:cNvSpPr/>
            <p:nvPr/>
          </p:nvSpPr>
          <p:spPr>
            <a:xfrm>
              <a:off x="62792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0275" y="4438"/>
                  </a:moveTo>
                  <a:lnTo>
                    <a:pt x="10275" y="4438"/>
                  </a:lnTo>
                  <a:lnTo>
                    <a:pt x="10275" y="4438"/>
                  </a:lnTo>
                  <a:close/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14" y="4620"/>
                  </a:lnTo>
                  <a:cubicBezTo>
                    <a:pt x="624" y="4605"/>
                    <a:pt x="1042" y="4605"/>
                    <a:pt x="1464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75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7" y="4286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5229" y="365"/>
                  </a:lnTo>
                  <a:cubicBezTo>
                    <a:pt x="6861" y="365"/>
                    <a:pt x="8493" y="307"/>
                    <a:pt x="10153" y="304"/>
                  </a:cubicBezTo>
                  <a:lnTo>
                    <a:pt x="10153" y="304"/>
                  </a:lnTo>
                  <a:cubicBezTo>
                    <a:pt x="10157" y="963"/>
                    <a:pt x="10185" y="1623"/>
                    <a:pt x="10214" y="2310"/>
                  </a:cubicBezTo>
                  <a:lnTo>
                    <a:pt x="10275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94;p46">
              <a:extLst>
                <a:ext uri="{FF2B5EF4-FFF2-40B4-BE49-F238E27FC236}">
                  <a16:creationId xmlns:a16="http://schemas.microsoft.com/office/drawing/2014/main" id="{B719F954-C057-4192-A6D7-78A0B3289A2D}"/>
                </a:ext>
              </a:extLst>
            </p:cNvPr>
            <p:cNvSpPr/>
            <p:nvPr/>
          </p:nvSpPr>
          <p:spPr>
            <a:xfrm>
              <a:off x="65596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31" y="4438"/>
                  </a:lnTo>
                  <a:lnTo>
                    <a:pt x="31" y="4620"/>
                  </a:lnTo>
                  <a:lnTo>
                    <a:pt x="183" y="4620"/>
                  </a:lnTo>
                  <a:cubicBezTo>
                    <a:pt x="609" y="4605"/>
                    <a:pt x="1034" y="4605"/>
                    <a:pt x="1460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6" y="4286"/>
                  </a:lnTo>
                  <a:lnTo>
                    <a:pt x="366" y="394"/>
                  </a:lnTo>
                  <a:lnTo>
                    <a:pt x="366" y="394"/>
                  </a:lnTo>
                  <a:lnTo>
                    <a:pt x="5229" y="365"/>
                  </a:lnTo>
                  <a:cubicBezTo>
                    <a:pt x="6870" y="365"/>
                    <a:pt x="8512" y="306"/>
                    <a:pt x="10154" y="304"/>
                  </a:cubicBezTo>
                  <a:lnTo>
                    <a:pt x="10154" y="304"/>
                  </a:lnTo>
                  <a:cubicBezTo>
                    <a:pt x="10160" y="963"/>
                    <a:pt x="10214" y="1623"/>
                    <a:pt x="10214" y="2310"/>
                  </a:cubicBezTo>
                  <a:lnTo>
                    <a:pt x="10244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5;p46">
              <a:extLst>
                <a:ext uri="{FF2B5EF4-FFF2-40B4-BE49-F238E27FC236}">
                  <a16:creationId xmlns:a16="http://schemas.microsoft.com/office/drawing/2014/main" id="{78E22FF0-5297-4F95-AC0A-FD2C8BD56E46}"/>
                </a:ext>
              </a:extLst>
            </p:cNvPr>
            <p:cNvSpPr/>
            <p:nvPr/>
          </p:nvSpPr>
          <p:spPr>
            <a:xfrm>
              <a:off x="2832375" y="22169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31" y="4468"/>
                  </a:lnTo>
                  <a:lnTo>
                    <a:pt x="31" y="4620"/>
                  </a:lnTo>
                  <a:lnTo>
                    <a:pt x="2737" y="4620"/>
                  </a:lnTo>
                  <a:lnTo>
                    <a:pt x="5290" y="4590"/>
                  </a:lnTo>
                  <a:lnTo>
                    <a:pt x="10275" y="4468"/>
                  </a:lnTo>
                  <a:lnTo>
                    <a:pt x="5199" y="4377"/>
                  </a:lnTo>
                  <a:lnTo>
                    <a:pt x="2706" y="4347"/>
                  </a:lnTo>
                  <a:cubicBezTo>
                    <a:pt x="1908" y="4318"/>
                    <a:pt x="1137" y="4316"/>
                    <a:pt x="367" y="4316"/>
                  </a:cubicBezTo>
                  <a:lnTo>
                    <a:pt x="367" y="4316"/>
                  </a:lnTo>
                  <a:lnTo>
                    <a:pt x="395" y="424"/>
                  </a:lnTo>
                  <a:lnTo>
                    <a:pt x="395" y="424"/>
                  </a:lnTo>
                  <a:lnTo>
                    <a:pt x="5229" y="395"/>
                  </a:lnTo>
                  <a:cubicBezTo>
                    <a:pt x="6862" y="395"/>
                    <a:pt x="8523" y="337"/>
                    <a:pt x="10157" y="334"/>
                  </a:cubicBezTo>
                  <a:lnTo>
                    <a:pt x="10157" y="334"/>
                  </a:lnTo>
                  <a:cubicBezTo>
                    <a:pt x="10186" y="1003"/>
                    <a:pt x="10214" y="1672"/>
                    <a:pt x="10214" y="2340"/>
                  </a:cubicBezTo>
                  <a:lnTo>
                    <a:pt x="10275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75" y="91"/>
                  </a:lnTo>
                  <a:cubicBezTo>
                    <a:pt x="8573" y="91"/>
                    <a:pt x="6901" y="30"/>
                    <a:pt x="5229" y="30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6;p46">
              <a:extLst>
                <a:ext uri="{FF2B5EF4-FFF2-40B4-BE49-F238E27FC236}">
                  <a16:creationId xmlns:a16="http://schemas.microsoft.com/office/drawing/2014/main" id="{D27E4FC7-3812-40B1-9D8B-B8695AA6236C}"/>
                </a:ext>
              </a:extLst>
            </p:cNvPr>
            <p:cNvSpPr/>
            <p:nvPr/>
          </p:nvSpPr>
          <p:spPr>
            <a:xfrm>
              <a:off x="2693325" y="2351400"/>
              <a:ext cx="258400" cy="115525"/>
            </a:xfrm>
            <a:custGeom>
              <a:avLst/>
              <a:gdLst/>
              <a:ahLst/>
              <a:cxnLst/>
              <a:rect l="l" t="t" r="r" b="b"/>
              <a:pathLst>
                <a:path w="1033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29" y="4559"/>
                  </a:lnTo>
                  <a:lnTo>
                    <a:pt x="10213" y="4468"/>
                  </a:lnTo>
                  <a:lnTo>
                    <a:pt x="5137" y="4347"/>
                  </a:lnTo>
                  <a:lnTo>
                    <a:pt x="2645" y="4316"/>
                  </a:lnTo>
                  <a:cubicBezTo>
                    <a:pt x="1883" y="4288"/>
                    <a:pt x="1122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40" y="365"/>
                    <a:pt x="8481" y="335"/>
                    <a:pt x="10122" y="306"/>
                  </a:cubicBezTo>
                  <a:lnTo>
                    <a:pt x="10122" y="306"/>
                  </a:lnTo>
                  <a:cubicBezTo>
                    <a:pt x="10125" y="974"/>
                    <a:pt x="10154" y="1642"/>
                    <a:pt x="10183" y="2310"/>
                  </a:cubicBezTo>
                  <a:lnTo>
                    <a:pt x="10213" y="4468"/>
                  </a:lnTo>
                  <a:lnTo>
                    <a:pt x="10305" y="2341"/>
                  </a:lnTo>
                  <a:cubicBezTo>
                    <a:pt x="10305" y="1611"/>
                    <a:pt x="10335" y="912"/>
                    <a:pt x="10335" y="182"/>
                  </a:cubicBezTo>
                  <a:lnTo>
                    <a:pt x="1033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7;p46">
              <a:extLst>
                <a:ext uri="{FF2B5EF4-FFF2-40B4-BE49-F238E27FC236}">
                  <a16:creationId xmlns:a16="http://schemas.microsoft.com/office/drawing/2014/main" id="{386F4BEE-CFCB-4624-8EAA-01FADA4DB1C9}"/>
                </a:ext>
              </a:extLst>
            </p:cNvPr>
            <p:cNvSpPr/>
            <p:nvPr/>
          </p:nvSpPr>
          <p:spPr>
            <a:xfrm>
              <a:off x="2973725" y="23514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59"/>
                  </a:lnTo>
                  <a:lnTo>
                    <a:pt x="10244" y="4468"/>
                  </a:lnTo>
                  <a:lnTo>
                    <a:pt x="5168" y="4347"/>
                  </a:lnTo>
                  <a:lnTo>
                    <a:pt x="2675" y="4316"/>
                  </a:lnTo>
                  <a:cubicBezTo>
                    <a:pt x="1877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1" y="365"/>
                    <a:pt x="8492" y="336"/>
                    <a:pt x="10126" y="306"/>
                  </a:cubicBezTo>
                  <a:lnTo>
                    <a:pt x="10126" y="306"/>
                  </a:lnTo>
                  <a:cubicBezTo>
                    <a:pt x="10153" y="974"/>
                    <a:pt x="10154" y="1642"/>
                    <a:pt x="10183" y="2310"/>
                  </a:cubicBezTo>
                  <a:lnTo>
                    <a:pt x="10244" y="4468"/>
                  </a:lnTo>
                  <a:lnTo>
                    <a:pt x="10305" y="2341"/>
                  </a:lnTo>
                  <a:cubicBezTo>
                    <a:pt x="10335" y="1611"/>
                    <a:pt x="10365" y="912"/>
                    <a:pt x="10365" y="182"/>
                  </a:cubicBezTo>
                  <a:lnTo>
                    <a:pt x="1036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8;p46">
              <a:extLst>
                <a:ext uri="{FF2B5EF4-FFF2-40B4-BE49-F238E27FC236}">
                  <a16:creationId xmlns:a16="http://schemas.microsoft.com/office/drawing/2014/main" id="{30C9D437-02BE-4851-8DE7-DE90CB224B4F}"/>
                </a:ext>
              </a:extLst>
            </p:cNvPr>
            <p:cNvSpPr/>
            <p:nvPr/>
          </p:nvSpPr>
          <p:spPr>
            <a:xfrm>
              <a:off x="1162900" y="3016300"/>
              <a:ext cx="257625" cy="114750"/>
            </a:xfrm>
            <a:custGeom>
              <a:avLst/>
              <a:gdLst/>
              <a:ahLst/>
              <a:cxnLst/>
              <a:rect l="l" t="t" r="r" b="b"/>
              <a:pathLst>
                <a:path w="10305" h="4590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590"/>
                  </a:lnTo>
                  <a:lnTo>
                    <a:pt x="2706" y="4590"/>
                  </a:lnTo>
                  <a:lnTo>
                    <a:pt x="5229" y="4529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5137" y="4347"/>
                  </a:lnTo>
                  <a:lnTo>
                    <a:pt x="2645" y="4286"/>
                  </a:lnTo>
                  <a:lnTo>
                    <a:pt x="335" y="4286"/>
                  </a:lnTo>
                  <a:lnTo>
                    <a:pt x="335" y="393"/>
                  </a:lnTo>
                  <a:lnTo>
                    <a:pt x="335" y="393"/>
                  </a:lnTo>
                  <a:lnTo>
                    <a:pt x="5198" y="335"/>
                  </a:lnTo>
                  <a:cubicBezTo>
                    <a:pt x="6840" y="335"/>
                    <a:pt x="8481" y="305"/>
                    <a:pt x="10123" y="275"/>
                  </a:cubicBezTo>
                  <a:lnTo>
                    <a:pt x="10123" y="275"/>
                  </a:lnTo>
                  <a:cubicBezTo>
                    <a:pt x="10125" y="944"/>
                    <a:pt x="10153" y="1612"/>
                    <a:pt x="10153" y="2280"/>
                  </a:cubicBezTo>
                  <a:lnTo>
                    <a:pt x="10214" y="4438"/>
                  </a:lnTo>
                  <a:lnTo>
                    <a:pt x="10274" y="2310"/>
                  </a:lnTo>
                  <a:cubicBezTo>
                    <a:pt x="10274" y="1611"/>
                    <a:pt x="10305" y="882"/>
                    <a:pt x="10305" y="152"/>
                  </a:cubicBezTo>
                  <a:lnTo>
                    <a:pt x="10305" y="61"/>
                  </a:lnTo>
                  <a:lnTo>
                    <a:pt x="10214" y="61"/>
                  </a:lnTo>
                  <a:cubicBezTo>
                    <a:pt x="8542" y="31"/>
                    <a:pt x="6870" y="0"/>
                    <a:pt x="519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9;p46">
              <a:extLst>
                <a:ext uri="{FF2B5EF4-FFF2-40B4-BE49-F238E27FC236}">
                  <a16:creationId xmlns:a16="http://schemas.microsoft.com/office/drawing/2014/main" id="{4F95DEB3-F810-4C74-8FD2-35D1D4618F0C}"/>
                </a:ext>
              </a:extLst>
            </p:cNvPr>
            <p:cNvSpPr/>
            <p:nvPr/>
          </p:nvSpPr>
          <p:spPr>
            <a:xfrm>
              <a:off x="6405400" y="2122650"/>
              <a:ext cx="258400" cy="115550"/>
            </a:xfrm>
            <a:custGeom>
              <a:avLst/>
              <a:gdLst/>
              <a:ahLst/>
              <a:cxnLst/>
              <a:rect l="l" t="t" r="r" b="b"/>
              <a:pathLst>
                <a:path w="10336" h="4622" extrusionOk="0">
                  <a:moveTo>
                    <a:pt x="1" y="1"/>
                  </a:moveTo>
                  <a:lnTo>
                    <a:pt x="1" y="183"/>
                  </a:lnTo>
                  <a:lnTo>
                    <a:pt x="1" y="4439"/>
                  </a:lnTo>
                  <a:lnTo>
                    <a:pt x="1" y="4621"/>
                  </a:lnTo>
                  <a:lnTo>
                    <a:pt x="183" y="4621"/>
                  </a:lnTo>
                  <a:cubicBezTo>
                    <a:pt x="608" y="4606"/>
                    <a:pt x="1034" y="4606"/>
                    <a:pt x="1456" y="4606"/>
                  </a:cubicBezTo>
                  <a:cubicBezTo>
                    <a:pt x="1877" y="4606"/>
                    <a:pt x="2295" y="4606"/>
                    <a:pt x="2706" y="4591"/>
                  </a:cubicBezTo>
                  <a:lnTo>
                    <a:pt x="5259" y="4560"/>
                  </a:lnTo>
                  <a:lnTo>
                    <a:pt x="10244" y="4439"/>
                  </a:lnTo>
                  <a:lnTo>
                    <a:pt x="5168" y="4348"/>
                  </a:lnTo>
                  <a:lnTo>
                    <a:pt x="2645" y="4287"/>
                  </a:lnTo>
                  <a:lnTo>
                    <a:pt x="336" y="4287"/>
                  </a:lnTo>
                  <a:lnTo>
                    <a:pt x="364" y="395"/>
                  </a:lnTo>
                  <a:lnTo>
                    <a:pt x="364" y="395"/>
                  </a:lnTo>
                  <a:lnTo>
                    <a:pt x="5198" y="366"/>
                  </a:lnTo>
                  <a:cubicBezTo>
                    <a:pt x="6830" y="366"/>
                    <a:pt x="8462" y="308"/>
                    <a:pt x="10123" y="305"/>
                  </a:cubicBezTo>
                  <a:lnTo>
                    <a:pt x="10123" y="305"/>
                  </a:lnTo>
                  <a:cubicBezTo>
                    <a:pt x="10126" y="964"/>
                    <a:pt x="10154" y="1624"/>
                    <a:pt x="10183" y="2311"/>
                  </a:cubicBezTo>
                  <a:lnTo>
                    <a:pt x="10244" y="4439"/>
                  </a:lnTo>
                  <a:lnTo>
                    <a:pt x="10305" y="2341"/>
                  </a:lnTo>
                  <a:cubicBezTo>
                    <a:pt x="10305" y="1642"/>
                    <a:pt x="10335" y="913"/>
                    <a:pt x="10335" y="214"/>
                  </a:cubicBezTo>
                  <a:lnTo>
                    <a:pt x="10335" y="92"/>
                  </a:lnTo>
                  <a:lnTo>
                    <a:pt x="10244" y="92"/>
                  </a:lnTo>
                  <a:cubicBezTo>
                    <a:pt x="8572" y="62"/>
                    <a:pt x="6900" y="31"/>
                    <a:pt x="5229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00;p46">
              <a:extLst>
                <a:ext uri="{FF2B5EF4-FFF2-40B4-BE49-F238E27FC236}">
                  <a16:creationId xmlns:a16="http://schemas.microsoft.com/office/drawing/2014/main" id="{C422DDD7-F44D-44F2-9448-9AB383C45CC9}"/>
                </a:ext>
              </a:extLst>
            </p:cNvPr>
            <p:cNvSpPr/>
            <p:nvPr/>
          </p:nvSpPr>
          <p:spPr>
            <a:xfrm>
              <a:off x="6405400" y="108997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1"/>
                  </a:lnTo>
                  <a:lnTo>
                    <a:pt x="2706" y="4621"/>
                  </a:lnTo>
                  <a:lnTo>
                    <a:pt x="5259" y="4560"/>
                  </a:lnTo>
                  <a:lnTo>
                    <a:pt x="10244" y="4469"/>
                  </a:lnTo>
                  <a:lnTo>
                    <a:pt x="5168" y="4347"/>
                  </a:lnTo>
                  <a:lnTo>
                    <a:pt x="2645" y="4317"/>
                  </a:lnTo>
                  <a:cubicBezTo>
                    <a:pt x="1875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0" y="365"/>
                    <a:pt x="8462" y="307"/>
                    <a:pt x="10122" y="304"/>
                  </a:cubicBezTo>
                  <a:lnTo>
                    <a:pt x="10122" y="304"/>
                  </a:lnTo>
                  <a:cubicBezTo>
                    <a:pt x="10125" y="973"/>
                    <a:pt x="10154" y="1642"/>
                    <a:pt x="10183" y="2310"/>
                  </a:cubicBezTo>
                  <a:lnTo>
                    <a:pt x="10244" y="4469"/>
                  </a:lnTo>
                  <a:lnTo>
                    <a:pt x="10305" y="2341"/>
                  </a:lnTo>
                  <a:cubicBezTo>
                    <a:pt x="10335" y="1642"/>
                    <a:pt x="10365" y="912"/>
                    <a:pt x="10365" y="183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61"/>
                    <a:pt x="6900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01;p46">
              <a:extLst>
                <a:ext uri="{FF2B5EF4-FFF2-40B4-BE49-F238E27FC236}">
                  <a16:creationId xmlns:a16="http://schemas.microsoft.com/office/drawing/2014/main" id="{B4CEDA44-6275-4823-BFB4-4C1A5EB0916D}"/>
                </a:ext>
              </a:extLst>
            </p:cNvPr>
            <p:cNvSpPr/>
            <p:nvPr/>
          </p:nvSpPr>
          <p:spPr>
            <a:xfrm>
              <a:off x="6545975" y="1223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90"/>
                  </a:lnTo>
                  <a:lnTo>
                    <a:pt x="10244" y="4468"/>
                  </a:lnTo>
                  <a:lnTo>
                    <a:pt x="5168" y="4377"/>
                  </a:lnTo>
                  <a:lnTo>
                    <a:pt x="2645" y="4316"/>
                  </a:lnTo>
                  <a:lnTo>
                    <a:pt x="336" y="4316"/>
                  </a:lnTo>
                  <a:lnTo>
                    <a:pt x="364" y="424"/>
                  </a:lnTo>
                  <a:lnTo>
                    <a:pt x="364" y="424"/>
                  </a:lnTo>
                  <a:lnTo>
                    <a:pt x="5198" y="395"/>
                  </a:lnTo>
                  <a:cubicBezTo>
                    <a:pt x="6830" y="395"/>
                    <a:pt x="8462" y="337"/>
                    <a:pt x="10123" y="334"/>
                  </a:cubicBezTo>
                  <a:lnTo>
                    <a:pt x="10123" y="334"/>
                  </a:lnTo>
                  <a:cubicBezTo>
                    <a:pt x="10126" y="993"/>
                    <a:pt x="10155" y="1652"/>
                    <a:pt x="10183" y="2310"/>
                  </a:cubicBezTo>
                  <a:lnTo>
                    <a:pt x="10244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02;p46">
              <a:extLst>
                <a:ext uri="{FF2B5EF4-FFF2-40B4-BE49-F238E27FC236}">
                  <a16:creationId xmlns:a16="http://schemas.microsoft.com/office/drawing/2014/main" id="{75BC8071-6EEF-4073-9ED8-648E2CE51E1F}"/>
                </a:ext>
              </a:extLst>
            </p:cNvPr>
            <p:cNvSpPr/>
            <p:nvPr/>
          </p:nvSpPr>
          <p:spPr>
            <a:xfrm>
              <a:off x="881750" y="1090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0" y="1"/>
                  </a:moveTo>
                  <a:lnTo>
                    <a:pt x="0" y="214"/>
                  </a:lnTo>
                  <a:lnTo>
                    <a:pt x="0" y="4469"/>
                  </a:lnTo>
                  <a:lnTo>
                    <a:pt x="0" y="4621"/>
                  </a:lnTo>
                  <a:lnTo>
                    <a:pt x="183" y="4621"/>
                  </a:lnTo>
                  <a:cubicBezTo>
                    <a:pt x="1034" y="4591"/>
                    <a:pt x="1885" y="4591"/>
                    <a:pt x="2736" y="4591"/>
                  </a:cubicBezTo>
                  <a:lnTo>
                    <a:pt x="5259" y="4560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5198" y="4317"/>
                  </a:lnTo>
                  <a:lnTo>
                    <a:pt x="2675" y="4287"/>
                  </a:lnTo>
                  <a:lnTo>
                    <a:pt x="365" y="4287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5198" y="366"/>
                  </a:lnTo>
                  <a:cubicBezTo>
                    <a:pt x="6860" y="366"/>
                    <a:pt x="8493" y="337"/>
                    <a:pt x="10126" y="307"/>
                  </a:cubicBezTo>
                  <a:lnTo>
                    <a:pt x="10126" y="307"/>
                  </a:lnTo>
                  <a:cubicBezTo>
                    <a:pt x="10155" y="972"/>
                    <a:pt x="10183" y="1614"/>
                    <a:pt x="10183" y="2311"/>
                  </a:cubicBezTo>
                  <a:lnTo>
                    <a:pt x="10244" y="4469"/>
                  </a:lnTo>
                  <a:lnTo>
                    <a:pt x="10304" y="2341"/>
                  </a:lnTo>
                  <a:cubicBezTo>
                    <a:pt x="10304" y="1642"/>
                    <a:pt x="10365" y="913"/>
                    <a:pt x="10365" y="214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92"/>
                    <a:pt x="6900" y="31"/>
                    <a:pt x="5198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03;p46">
              <a:extLst>
                <a:ext uri="{FF2B5EF4-FFF2-40B4-BE49-F238E27FC236}">
                  <a16:creationId xmlns:a16="http://schemas.microsoft.com/office/drawing/2014/main" id="{9CBB8916-E556-4D17-BBA3-22C972E58675}"/>
                </a:ext>
              </a:extLst>
            </p:cNvPr>
            <p:cNvSpPr/>
            <p:nvPr/>
          </p:nvSpPr>
          <p:spPr>
            <a:xfrm>
              <a:off x="3441050" y="1183450"/>
              <a:ext cx="2631550" cy="1453675"/>
            </a:xfrm>
            <a:custGeom>
              <a:avLst/>
              <a:gdLst/>
              <a:ahLst/>
              <a:cxnLst/>
              <a:rect l="l" t="t" r="r" b="b"/>
              <a:pathLst>
                <a:path w="105262" h="58147" extrusionOk="0">
                  <a:moveTo>
                    <a:pt x="1" y="0"/>
                  </a:moveTo>
                  <a:lnTo>
                    <a:pt x="1" y="58147"/>
                  </a:lnTo>
                  <a:lnTo>
                    <a:pt x="105261" y="58147"/>
                  </a:lnTo>
                  <a:lnTo>
                    <a:pt x="105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4;p46">
              <a:extLst>
                <a:ext uri="{FF2B5EF4-FFF2-40B4-BE49-F238E27FC236}">
                  <a16:creationId xmlns:a16="http://schemas.microsoft.com/office/drawing/2014/main" id="{AF86F5E9-6FC4-430B-8756-8C4D9CE09BD4}"/>
                </a:ext>
              </a:extLst>
            </p:cNvPr>
            <p:cNvSpPr/>
            <p:nvPr/>
          </p:nvSpPr>
          <p:spPr>
            <a:xfrm>
              <a:off x="3441825" y="1397725"/>
              <a:ext cx="2630775" cy="1239400"/>
            </a:xfrm>
            <a:custGeom>
              <a:avLst/>
              <a:gdLst/>
              <a:ahLst/>
              <a:cxnLst/>
              <a:rect l="l" t="t" r="r" b="b"/>
              <a:pathLst>
                <a:path w="105231" h="49576" extrusionOk="0">
                  <a:moveTo>
                    <a:pt x="67388" y="1"/>
                  </a:moveTo>
                  <a:lnTo>
                    <a:pt x="67388" y="5259"/>
                  </a:lnTo>
                  <a:lnTo>
                    <a:pt x="61704" y="5259"/>
                  </a:lnTo>
                  <a:lnTo>
                    <a:pt x="61704" y="14499"/>
                  </a:lnTo>
                  <a:lnTo>
                    <a:pt x="53314" y="14499"/>
                  </a:lnTo>
                  <a:lnTo>
                    <a:pt x="53314" y="26658"/>
                  </a:lnTo>
                  <a:lnTo>
                    <a:pt x="50609" y="26658"/>
                  </a:lnTo>
                  <a:lnTo>
                    <a:pt x="50609" y="11703"/>
                  </a:lnTo>
                  <a:lnTo>
                    <a:pt x="41460" y="11703"/>
                  </a:lnTo>
                  <a:lnTo>
                    <a:pt x="41460" y="16718"/>
                  </a:lnTo>
                  <a:lnTo>
                    <a:pt x="39879" y="16718"/>
                  </a:lnTo>
                  <a:lnTo>
                    <a:pt x="39879" y="8724"/>
                  </a:lnTo>
                  <a:lnTo>
                    <a:pt x="34712" y="8724"/>
                  </a:lnTo>
                  <a:lnTo>
                    <a:pt x="34712" y="2341"/>
                  </a:lnTo>
                  <a:lnTo>
                    <a:pt x="24621" y="2341"/>
                  </a:lnTo>
                  <a:lnTo>
                    <a:pt x="24621" y="25654"/>
                  </a:lnTo>
                  <a:lnTo>
                    <a:pt x="23071" y="25654"/>
                  </a:lnTo>
                  <a:lnTo>
                    <a:pt x="23071" y="15715"/>
                  </a:lnTo>
                  <a:lnTo>
                    <a:pt x="11459" y="15715"/>
                  </a:lnTo>
                  <a:lnTo>
                    <a:pt x="11459" y="22007"/>
                  </a:lnTo>
                  <a:lnTo>
                    <a:pt x="9119" y="22007"/>
                  </a:lnTo>
                  <a:lnTo>
                    <a:pt x="9119" y="10913"/>
                  </a:lnTo>
                  <a:lnTo>
                    <a:pt x="0" y="10913"/>
                  </a:lnTo>
                  <a:lnTo>
                    <a:pt x="0" y="49576"/>
                  </a:lnTo>
                  <a:lnTo>
                    <a:pt x="105230" y="49576"/>
                  </a:lnTo>
                  <a:lnTo>
                    <a:pt x="105230" y="5897"/>
                  </a:lnTo>
                  <a:lnTo>
                    <a:pt x="99607" y="5897"/>
                  </a:lnTo>
                  <a:lnTo>
                    <a:pt x="99607" y="16141"/>
                  </a:lnTo>
                  <a:lnTo>
                    <a:pt x="88604" y="16141"/>
                  </a:lnTo>
                  <a:lnTo>
                    <a:pt x="88604" y="27509"/>
                  </a:lnTo>
                  <a:lnTo>
                    <a:pt x="87084" y="27509"/>
                  </a:lnTo>
                  <a:lnTo>
                    <a:pt x="87084" y="13587"/>
                  </a:lnTo>
                  <a:lnTo>
                    <a:pt x="76233" y="13587"/>
                  </a:lnTo>
                  <a:lnTo>
                    <a:pt x="76233" y="23314"/>
                  </a:lnTo>
                  <a:lnTo>
                    <a:pt x="73983" y="23314"/>
                  </a:lnTo>
                  <a:lnTo>
                    <a:pt x="739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5;p46">
              <a:extLst>
                <a:ext uri="{FF2B5EF4-FFF2-40B4-BE49-F238E27FC236}">
                  <a16:creationId xmlns:a16="http://schemas.microsoft.com/office/drawing/2014/main" id="{18965957-D377-4755-AD9F-EC23940389DE}"/>
                </a:ext>
              </a:extLst>
            </p:cNvPr>
            <p:cNvSpPr/>
            <p:nvPr/>
          </p:nvSpPr>
          <p:spPr>
            <a:xfrm>
              <a:off x="34691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6;p46">
              <a:extLst>
                <a:ext uri="{FF2B5EF4-FFF2-40B4-BE49-F238E27FC236}">
                  <a16:creationId xmlns:a16="http://schemas.microsoft.com/office/drawing/2014/main" id="{402D0316-6F65-4000-AE5D-D4366256E2A4}"/>
                </a:ext>
              </a:extLst>
            </p:cNvPr>
            <p:cNvSpPr/>
            <p:nvPr/>
          </p:nvSpPr>
          <p:spPr>
            <a:xfrm>
              <a:off x="3536050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7;p46">
              <a:extLst>
                <a:ext uri="{FF2B5EF4-FFF2-40B4-BE49-F238E27FC236}">
                  <a16:creationId xmlns:a16="http://schemas.microsoft.com/office/drawing/2014/main" id="{14542D5E-DDA3-4F69-A0E6-57CC6488C591}"/>
                </a:ext>
              </a:extLst>
            </p:cNvPr>
            <p:cNvSpPr/>
            <p:nvPr/>
          </p:nvSpPr>
          <p:spPr>
            <a:xfrm>
              <a:off x="360292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8;p46">
              <a:extLst>
                <a:ext uri="{FF2B5EF4-FFF2-40B4-BE49-F238E27FC236}">
                  <a16:creationId xmlns:a16="http://schemas.microsoft.com/office/drawing/2014/main" id="{71CBA529-1C94-46B0-903A-8C7E9612E069}"/>
                </a:ext>
              </a:extLst>
            </p:cNvPr>
            <p:cNvSpPr/>
            <p:nvPr/>
          </p:nvSpPr>
          <p:spPr>
            <a:xfrm>
              <a:off x="34691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1" y="0"/>
                  </a:moveTo>
                  <a:lnTo>
                    <a:pt x="1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9;p46">
              <a:extLst>
                <a:ext uri="{FF2B5EF4-FFF2-40B4-BE49-F238E27FC236}">
                  <a16:creationId xmlns:a16="http://schemas.microsoft.com/office/drawing/2014/main" id="{A4C77746-5C7F-4619-A064-247137895844}"/>
                </a:ext>
              </a:extLst>
            </p:cNvPr>
            <p:cNvSpPr/>
            <p:nvPr/>
          </p:nvSpPr>
          <p:spPr>
            <a:xfrm>
              <a:off x="3536050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0;p46">
              <a:extLst>
                <a:ext uri="{FF2B5EF4-FFF2-40B4-BE49-F238E27FC236}">
                  <a16:creationId xmlns:a16="http://schemas.microsoft.com/office/drawing/2014/main" id="{84EB0FDB-43BA-4671-A862-82C84B1DA8C8}"/>
                </a:ext>
              </a:extLst>
            </p:cNvPr>
            <p:cNvSpPr/>
            <p:nvPr/>
          </p:nvSpPr>
          <p:spPr>
            <a:xfrm>
              <a:off x="360292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11;p46">
              <a:extLst>
                <a:ext uri="{FF2B5EF4-FFF2-40B4-BE49-F238E27FC236}">
                  <a16:creationId xmlns:a16="http://schemas.microsoft.com/office/drawing/2014/main" id="{07BF532A-9C2F-4BDA-8A7E-D94522B63700}"/>
                </a:ext>
              </a:extLst>
            </p:cNvPr>
            <p:cNvSpPr/>
            <p:nvPr/>
          </p:nvSpPr>
          <p:spPr>
            <a:xfrm>
              <a:off x="34691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12;p46">
              <a:extLst>
                <a:ext uri="{FF2B5EF4-FFF2-40B4-BE49-F238E27FC236}">
                  <a16:creationId xmlns:a16="http://schemas.microsoft.com/office/drawing/2014/main" id="{7EC70D0E-29DA-4DCD-B11C-3527F1DB05BC}"/>
                </a:ext>
              </a:extLst>
            </p:cNvPr>
            <p:cNvSpPr/>
            <p:nvPr/>
          </p:nvSpPr>
          <p:spPr>
            <a:xfrm>
              <a:off x="3536050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13;p46">
              <a:extLst>
                <a:ext uri="{FF2B5EF4-FFF2-40B4-BE49-F238E27FC236}">
                  <a16:creationId xmlns:a16="http://schemas.microsoft.com/office/drawing/2014/main" id="{06B05586-82BA-4FDA-9184-1C0B9F8428B3}"/>
                </a:ext>
              </a:extLst>
            </p:cNvPr>
            <p:cNvSpPr/>
            <p:nvPr/>
          </p:nvSpPr>
          <p:spPr>
            <a:xfrm>
              <a:off x="360292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4;p46">
              <a:extLst>
                <a:ext uri="{FF2B5EF4-FFF2-40B4-BE49-F238E27FC236}">
                  <a16:creationId xmlns:a16="http://schemas.microsoft.com/office/drawing/2014/main" id="{90C93F6A-B786-40BB-A751-11770553F71B}"/>
                </a:ext>
              </a:extLst>
            </p:cNvPr>
            <p:cNvSpPr/>
            <p:nvPr/>
          </p:nvSpPr>
          <p:spPr>
            <a:xfrm>
              <a:off x="34691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15;p46">
              <a:extLst>
                <a:ext uri="{FF2B5EF4-FFF2-40B4-BE49-F238E27FC236}">
                  <a16:creationId xmlns:a16="http://schemas.microsoft.com/office/drawing/2014/main" id="{3639165E-BFC8-4964-9EB3-414F41D9638D}"/>
                </a:ext>
              </a:extLst>
            </p:cNvPr>
            <p:cNvSpPr/>
            <p:nvPr/>
          </p:nvSpPr>
          <p:spPr>
            <a:xfrm>
              <a:off x="3536050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16;p46">
              <a:extLst>
                <a:ext uri="{FF2B5EF4-FFF2-40B4-BE49-F238E27FC236}">
                  <a16:creationId xmlns:a16="http://schemas.microsoft.com/office/drawing/2014/main" id="{8E79E982-9D2F-433D-9036-4E81A6C3CF34}"/>
                </a:ext>
              </a:extLst>
            </p:cNvPr>
            <p:cNvSpPr/>
            <p:nvPr/>
          </p:nvSpPr>
          <p:spPr>
            <a:xfrm>
              <a:off x="360292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7;p46">
              <a:extLst>
                <a:ext uri="{FF2B5EF4-FFF2-40B4-BE49-F238E27FC236}">
                  <a16:creationId xmlns:a16="http://schemas.microsoft.com/office/drawing/2014/main" id="{902B42AF-1C46-487D-B932-18CC3E68867E}"/>
                </a:ext>
              </a:extLst>
            </p:cNvPr>
            <p:cNvSpPr/>
            <p:nvPr/>
          </p:nvSpPr>
          <p:spPr>
            <a:xfrm>
              <a:off x="4806575" y="17982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8;p46">
              <a:extLst>
                <a:ext uri="{FF2B5EF4-FFF2-40B4-BE49-F238E27FC236}">
                  <a16:creationId xmlns:a16="http://schemas.microsoft.com/office/drawing/2014/main" id="{1DD7D72E-CFA0-42FD-A165-8869A3421396}"/>
                </a:ext>
              </a:extLst>
            </p:cNvPr>
            <p:cNvSpPr/>
            <p:nvPr/>
          </p:nvSpPr>
          <p:spPr>
            <a:xfrm>
              <a:off x="48734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9;p46">
              <a:extLst>
                <a:ext uri="{FF2B5EF4-FFF2-40B4-BE49-F238E27FC236}">
                  <a16:creationId xmlns:a16="http://schemas.microsoft.com/office/drawing/2014/main" id="{6CF77607-AB68-4D8E-9B33-9C44037315F4}"/>
                </a:ext>
              </a:extLst>
            </p:cNvPr>
            <p:cNvSpPr/>
            <p:nvPr/>
          </p:nvSpPr>
          <p:spPr>
            <a:xfrm>
              <a:off x="49403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20;p46">
              <a:extLst>
                <a:ext uri="{FF2B5EF4-FFF2-40B4-BE49-F238E27FC236}">
                  <a16:creationId xmlns:a16="http://schemas.microsoft.com/office/drawing/2014/main" id="{D7B78CDC-1445-442A-87D2-AD52CDC92117}"/>
                </a:ext>
              </a:extLst>
            </p:cNvPr>
            <p:cNvSpPr/>
            <p:nvPr/>
          </p:nvSpPr>
          <p:spPr>
            <a:xfrm>
              <a:off x="4806575" y="18643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21;p46">
              <a:extLst>
                <a:ext uri="{FF2B5EF4-FFF2-40B4-BE49-F238E27FC236}">
                  <a16:creationId xmlns:a16="http://schemas.microsoft.com/office/drawing/2014/main" id="{12470CAB-AFE9-4717-B084-56E843A6667C}"/>
                </a:ext>
              </a:extLst>
            </p:cNvPr>
            <p:cNvSpPr/>
            <p:nvPr/>
          </p:nvSpPr>
          <p:spPr>
            <a:xfrm>
              <a:off x="48734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22;p46">
              <a:extLst>
                <a:ext uri="{FF2B5EF4-FFF2-40B4-BE49-F238E27FC236}">
                  <a16:creationId xmlns:a16="http://schemas.microsoft.com/office/drawing/2014/main" id="{BF9B2632-36E0-4150-8C2A-005EE552615C}"/>
                </a:ext>
              </a:extLst>
            </p:cNvPr>
            <p:cNvSpPr/>
            <p:nvPr/>
          </p:nvSpPr>
          <p:spPr>
            <a:xfrm>
              <a:off x="49403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23;p46">
              <a:extLst>
                <a:ext uri="{FF2B5EF4-FFF2-40B4-BE49-F238E27FC236}">
                  <a16:creationId xmlns:a16="http://schemas.microsoft.com/office/drawing/2014/main" id="{51459037-DC35-4D8F-A5C8-877A04333238}"/>
                </a:ext>
              </a:extLst>
            </p:cNvPr>
            <p:cNvSpPr/>
            <p:nvPr/>
          </p:nvSpPr>
          <p:spPr>
            <a:xfrm>
              <a:off x="4806575" y="19311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24;p46">
              <a:extLst>
                <a:ext uri="{FF2B5EF4-FFF2-40B4-BE49-F238E27FC236}">
                  <a16:creationId xmlns:a16="http://schemas.microsoft.com/office/drawing/2014/main" id="{D2577ED1-4261-49C9-86A3-3555A167AA67}"/>
                </a:ext>
              </a:extLst>
            </p:cNvPr>
            <p:cNvSpPr/>
            <p:nvPr/>
          </p:nvSpPr>
          <p:spPr>
            <a:xfrm>
              <a:off x="48734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25;p46">
              <a:extLst>
                <a:ext uri="{FF2B5EF4-FFF2-40B4-BE49-F238E27FC236}">
                  <a16:creationId xmlns:a16="http://schemas.microsoft.com/office/drawing/2014/main" id="{2142CA0F-DDBE-4D71-9D19-E6E01D945C28}"/>
                </a:ext>
              </a:extLst>
            </p:cNvPr>
            <p:cNvSpPr/>
            <p:nvPr/>
          </p:nvSpPr>
          <p:spPr>
            <a:xfrm>
              <a:off x="49403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26;p46">
              <a:extLst>
                <a:ext uri="{FF2B5EF4-FFF2-40B4-BE49-F238E27FC236}">
                  <a16:creationId xmlns:a16="http://schemas.microsoft.com/office/drawing/2014/main" id="{9BECE72C-3BAC-4206-959D-709FFC63EA0E}"/>
                </a:ext>
              </a:extLst>
            </p:cNvPr>
            <p:cNvSpPr/>
            <p:nvPr/>
          </p:nvSpPr>
          <p:spPr>
            <a:xfrm>
              <a:off x="4806575" y="19972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7;p46">
              <a:extLst>
                <a:ext uri="{FF2B5EF4-FFF2-40B4-BE49-F238E27FC236}">
                  <a16:creationId xmlns:a16="http://schemas.microsoft.com/office/drawing/2014/main" id="{2AEEB6E6-9979-453D-ABAE-BBD4EC278DA3}"/>
                </a:ext>
              </a:extLst>
            </p:cNvPr>
            <p:cNvSpPr/>
            <p:nvPr/>
          </p:nvSpPr>
          <p:spPr>
            <a:xfrm>
              <a:off x="48734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8;p46">
              <a:extLst>
                <a:ext uri="{FF2B5EF4-FFF2-40B4-BE49-F238E27FC236}">
                  <a16:creationId xmlns:a16="http://schemas.microsoft.com/office/drawing/2014/main" id="{3A5A654A-5CF9-446C-A47C-200625D27E1F}"/>
                </a:ext>
              </a:extLst>
            </p:cNvPr>
            <p:cNvSpPr/>
            <p:nvPr/>
          </p:nvSpPr>
          <p:spPr>
            <a:xfrm>
              <a:off x="49403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29;p46">
              <a:extLst>
                <a:ext uri="{FF2B5EF4-FFF2-40B4-BE49-F238E27FC236}">
                  <a16:creationId xmlns:a16="http://schemas.microsoft.com/office/drawing/2014/main" id="{1A701703-B3A4-4AC6-87EA-E1FFB09C6AA7}"/>
                </a:ext>
              </a:extLst>
            </p:cNvPr>
            <p:cNvSpPr/>
            <p:nvPr/>
          </p:nvSpPr>
          <p:spPr>
            <a:xfrm>
              <a:off x="4806575" y="20656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30;p46">
              <a:extLst>
                <a:ext uri="{FF2B5EF4-FFF2-40B4-BE49-F238E27FC236}">
                  <a16:creationId xmlns:a16="http://schemas.microsoft.com/office/drawing/2014/main" id="{CEF1450F-C217-4646-A498-EDA770071938}"/>
                </a:ext>
              </a:extLst>
            </p:cNvPr>
            <p:cNvSpPr/>
            <p:nvPr/>
          </p:nvSpPr>
          <p:spPr>
            <a:xfrm>
              <a:off x="48734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31;p46">
              <a:extLst>
                <a:ext uri="{FF2B5EF4-FFF2-40B4-BE49-F238E27FC236}">
                  <a16:creationId xmlns:a16="http://schemas.microsoft.com/office/drawing/2014/main" id="{145B7F3C-7B2E-4D04-82D0-9174351573EF}"/>
                </a:ext>
              </a:extLst>
            </p:cNvPr>
            <p:cNvSpPr/>
            <p:nvPr/>
          </p:nvSpPr>
          <p:spPr>
            <a:xfrm>
              <a:off x="49403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32;p46">
              <a:extLst>
                <a:ext uri="{FF2B5EF4-FFF2-40B4-BE49-F238E27FC236}">
                  <a16:creationId xmlns:a16="http://schemas.microsoft.com/office/drawing/2014/main" id="{CE47E4EF-AFE0-4A8B-94A5-B313F020403D}"/>
                </a:ext>
              </a:extLst>
            </p:cNvPr>
            <p:cNvSpPr/>
            <p:nvPr/>
          </p:nvSpPr>
          <p:spPr>
            <a:xfrm>
              <a:off x="4806575" y="2134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33;p46">
              <a:extLst>
                <a:ext uri="{FF2B5EF4-FFF2-40B4-BE49-F238E27FC236}">
                  <a16:creationId xmlns:a16="http://schemas.microsoft.com/office/drawing/2014/main" id="{D2A1B088-6058-4D28-A23A-E6F2A9657349}"/>
                </a:ext>
              </a:extLst>
            </p:cNvPr>
            <p:cNvSpPr/>
            <p:nvPr/>
          </p:nvSpPr>
          <p:spPr>
            <a:xfrm>
              <a:off x="48734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34;p46">
              <a:extLst>
                <a:ext uri="{FF2B5EF4-FFF2-40B4-BE49-F238E27FC236}">
                  <a16:creationId xmlns:a16="http://schemas.microsoft.com/office/drawing/2014/main" id="{D5BD3600-C929-45B1-BD60-950E6BAE9B32}"/>
                </a:ext>
              </a:extLst>
            </p:cNvPr>
            <p:cNvSpPr/>
            <p:nvPr/>
          </p:nvSpPr>
          <p:spPr>
            <a:xfrm>
              <a:off x="49403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35;p46">
              <a:extLst>
                <a:ext uri="{FF2B5EF4-FFF2-40B4-BE49-F238E27FC236}">
                  <a16:creationId xmlns:a16="http://schemas.microsoft.com/office/drawing/2014/main" id="{B162C5B8-0AE8-493C-B00D-E9814DD1B6BE}"/>
                </a:ext>
              </a:extLst>
            </p:cNvPr>
            <p:cNvSpPr/>
            <p:nvPr/>
          </p:nvSpPr>
          <p:spPr>
            <a:xfrm>
              <a:off x="4806575" y="22017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36;p46">
              <a:extLst>
                <a:ext uri="{FF2B5EF4-FFF2-40B4-BE49-F238E27FC236}">
                  <a16:creationId xmlns:a16="http://schemas.microsoft.com/office/drawing/2014/main" id="{11BAC27C-E4BB-4F18-B0FD-A528DB045EDB}"/>
                </a:ext>
              </a:extLst>
            </p:cNvPr>
            <p:cNvSpPr/>
            <p:nvPr/>
          </p:nvSpPr>
          <p:spPr>
            <a:xfrm>
              <a:off x="48734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37;p46">
              <a:extLst>
                <a:ext uri="{FF2B5EF4-FFF2-40B4-BE49-F238E27FC236}">
                  <a16:creationId xmlns:a16="http://schemas.microsoft.com/office/drawing/2014/main" id="{BEEED426-2069-4B1E-B402-2E05C0DF5A47}"/>
                </a:ext>
              </a:extLst>
            </p:cNvPr>
            <p:cNvSpPr/>
            <p:nvPr/>
          </p:nvSpPr>
          <p:spPr>
            <a:xfrm>
              <a:off x="49403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38;p46">
              <a:extLst>
                <a:ext uri="{FF2B5EF4-FFF2-40B4-BE49-F238E27FC236}">
                  <a16:creationId xmlns:a16="http://schemas.microsoft.com/office/drawing/2014/main" id="{5E4711D8-89CB-4662-B9CB-CFC72A4725C7}"/>
                </a:ext>
              </a:extLst>
            </p:cNvPr>
            <p:cNvSpPr/>
            <p:nvPr/>
          </p:nvSpPr>
          <p:spPr>
            <a:xfrm>
              <a:off x="4806575" y="2270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39;p46">
              <a:extLst>
                <a:ext uri="{FF2B5EF4-FFF2-40B4-BE49-F238E27FC236}">
                  <a16:creationId xmlns:a16="http://schemas.microsoft.com/office/drawing/2014/main" id="{180B5C92-AE0C-4C2F-9590-754F0F714675}"/>
                </a:ext>
              </a:extLst>
            </p:cNvPr>
            <p:cNvSpPr/>
            <p:nvPr/>
          </p:nvSpPr>
          <p:spPr>
            <a:xfrm>
              <a:off x="48734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40;p46">
              <a:extLst>
                <a:ext uri="{FF2B5EF4-FFF2-40B4-BE49-F238E27FC236}">
                  <a16:creationId xmlns:a16="http://schemas.microsoft.com/office/drawing/2014/main" id="{471377BE-91B8-415A-A5C9-46C08E4749E4}"/>
                </a:ext>
              </a:extLst>
            </p:cNvPr>
            <p:cNvSpPr/>
            <p:nvPr/>
          </p:nvSpPr>
          <p:spPr>
            <a:xfrm>
              <a:off x="49403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41;p46">
              <a:extLst>
                <a:ext uri="{FF2B5EF4-FFF2-40B4-BE49-F238E27FC236}">
                  <a16:creationId xmlns:a16="http://schemas.microsoft.com/office/drawing/2014/main" id="{45F8D8EC-D8EE-4446-8E20-736DF292053B}"/>
                </a:ext>
              </a:extLst>
            </p:cNvPr>
            <p:cNvSpPr/>
            <p:nvPr/>
          </p:nvSpPr>
          <p:spPr>
            <a:xfrm>
              <a:off x="3761725" y="182477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42;p46">
              <a:extLst>
                <a:ext uri="{FF2B5EF4-FFF2-40B4-BE49-F238E27FC236}">
                  <a16:creationId xmlns:a16="http://schemas.microsoft.com/office/drawing/2014/main" id="{21C5847D-C2FB-462A-93E8-FCFE080938E6}"/>
                </a:ext>
              </a:extLst>
            </p:cNvPr>
            <p:cNvSpPr/>
            <p:nvPr/>
          </p:nvSpPr>
          <p:spPr>
            <a:xfrm>
              <a:off x="3761725" y="1889375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43;p46">
              <a:extLst>
                <a:ext uri="{FF2B5EF4-FFF2-40B4-BE49-F238E27FC236}">
                  <a16:creationId xmlns:a16="http://schemas.microsoft.com/office/drawing/2014/main" id="{BEDD4A53-F45F-40B8-B2C9-84695CBE12E3}"/>
                </a:ext>
              </a:extLst>
            </p:cNvPr>
            <p:cNvSpPr/>
            <p:nvPr/>
          </p:nvSpPr>
          <p:spPr>
            <a:xfrm>
              <a:off x="3761725" y="1953200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44;p46">
              <a:extLst>
                <a:ext uri="{FF2B5EF4-FFF2-40B4-BE49-F238E27FC236}">
                  <a16:creationId xmlns:a16="http://schemas.microsoft.com/office/drawing/2014/main" id="{24CB4B25-2384-47DB-B571-27040A3DDCCE}"/>
                </a:ext>
              </a:extLst>
            </p:cNvPr>
            <p:cNvSpPr/>
            <p:nvPr/>
          </p:nvSpPr>
          <p:spPr>
            <a:xfrm>
              <a:off x="3761725" y="2017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45;p46">
              <a:extLst>
                <a:ext uri="{FF2B5EF4-FFF2-40B4-BE49-F238E27FC236}">
                  <a16:creationId xmlns:a16="http://schemas.microsoft.com/office/drawing/2014/main" id="{48877333-F4A3-44F4-B336-E83161AA6A64}"/>
                </a:ext>
              </a:extLst>
            </p:cNvPr>
            <p:cNvSpPr/>
            <p:nvPr/>
          </p:nvSpPr>
          <p:spPr>
            <a:xfrm>
              <a:off x="3761725" y="208162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46;p46">
              <a:extLst>
                <a:ext uri="{FF2B5EF4-FFF2-40B4-BE49-F238E27FC236}">
                  <a16:creationId xmlns:a16="http://schemas.microsoft.com/office/drawing/2014/main" id="{EAA2B281-B017-4EDF-9223-90579E3232C8}"/>
                </a:ext>
              </a:extLst>
            </p:cNvPr>
            <p:cNvSpPr/>
            <p:nvPr/>
          </p:nvSpPr>
          <p:spPr>
            <a:xfrm>
              <a:off x="3761725" y="2146225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47;p46">
              <a:extLst>
                <a:ext uri="{FF2B5EF4-FFF2-40B4-BE49-F238E27FC236}">
                  <a16:creationId xmlns:a16="http://schemas.microsoft.com/office/drawing/2014/main" id="{01220DC3-B9AD-4103-8965-3D375A489F0A}"/>
                </a:ext>
              </a:extLst>
            </p:cNvPr>
            <p:cNvSpPr/>
            <p:nvPr/>
          </p:nvSpPr>
          <p:spPr>
            <a:xfrm>
              <a:off x="3761725" y="2210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48;p46">
              <a:extLst>
                <a:ext uri="{FF2B5EF4-FFF2-40B4-BE49-F238E27FC236}">
                  <a16:creationId xmlns:a16="http://schemas.microsoft.com/office/drawing/2014/main" id="{5AE95AA7-8D9C-471A-AE6A-6D47116E670D}"/>
                </a:ext>
              </a:extLst>
            </p:cNvPr>
            <p:cNvSpPr/>
            <p:nvPr/>
          </p:nvSpPr>
          <p:spPr>
            <a:xfrm>
              <a:off x="3761725" y="2274650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49;p46">
              <a:extLst>
                <a:ext uri="{FF2B5EF4-FFF2-40B4-BE49-F238E27FC236}">
                  <a16:creationId xmlns:a16="http://schemas.microsoft.com/office/drawing/2014/main" id="{AB9C530A-4976-48C0-A43A-29C9F2EE2927}"/>
                </a:ext>
              </a:extLst>
            </p:cNvPr>
            <p:cNvSpPr/>
            <p:nvPr/>
          </p:nvSpPr>
          <p:spPr>
            <a:xfrm>
              <a:off x="5380300" y="17685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50;p46">
              <a:extLst>
                <a:ext uri="{FF2B5EF4-FFF2-40B4-BE49-F238E27FC236}">
                  <a16:creationId xmlns:a16="http://schemas.microsoft.com/office/drawing/2014/main" id="{D9C9019A-74D1-4069-9D6B-3637BD73DB71}"/>
                </a:ext>
              </a:extLst>
            </p:cNvPr>
            <p:cNvSpPr/>
            <p:nvPr/>
          </p:nvSpPr>
          <p:spPr>
            <a:xfrm>
              <a:off x="5380300" y="18323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51;p46">
              <a:extLst>
                <a:ext uri="{FF2B5EF4-FFF2-40B4-BE49-F238E27FC236}">
                  <a16:creationId xmlns:a16="http://schemas.microsoft.com/office/drawing/2014/main" id="{9F0573EE-7FED-4EA4-A789-D80340E6B180}"/>
                </a:ext>
              </a:extLst>
            </p:cNvPr>
            <p:cNvSpPr/>
            <p:nvPr/>
          </p:nvSpPr>
          <p:spPr>
            <a:xfrm>
              <a:off x="5380300" y="1896975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52;p46">
              <a:extLst>
                <a:ext uri="{FF2B5EF4-FFF2-40B4-BE49-F238E27FC236}">
                  <a16:creationId xmlns:a16="http://schemas.microsoft.com/office/drawing/2014/main" id="{92C0F10A-DB98-4A37-8E56-DAE180F434F4}"/>
                </a:ext>
              </a:extLst>
            </p:cNvPr>
            <p:cNvSpPr/>
            <p:nvPr/>
          </p:nvSpPr>
          <p:spPr>
            <a:xfrm>
              <a:off x="5380300" y="1961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177" y="1307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53;p46">
              <a:extLst>
                <a:ext uri="{FF2B5EF4-FFF2-40B4-BE49-F238E27FC236}">
                  <a16:creationId xmlns:a16="http://schemas.microsoft.com/office/drawing/2014/main" id="{2E68F6CD-B96C-4C6E-A5C5-184061450745}"/>
                </a:ext>
              </a:extLst>
            </p:cNvPr>
            <p:cNvSpPr/>
            <p:nvPr/>
          </p:nvSpPr>
          <p:spPr>
            <a:xfrm>
              <a:off x="5380300" y="20254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54;p46">
              <a:extLst>
                <a:ext uri="{FF2B5EF4-FFF2-40B4-BE49-F238E27FC236}">
                  <a16:creationId xmlns:a16="http://schemas.microsoft.com/office/drawing/2014/main" id="{1C449057-75B0-47C2-98C6-44C2A0A177FA}"/>
                </a:ext>
              </a:extLst>
            </p:cNvPr>
            <p:cNvSpPr/>
            <p:nvPr/>
          </p:nvSpPr>
          <p:spPr>
            <a:xfrm>
              <a:off x="5380300" y="20899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55;p46">
              <a:extLst>
                <a:ext uri="{FF2B5EF4-FFF2-40B4-BE49-F238E27FC236}">
                  <a16:creationId xmlns:a16="http://schemas.microsoft.com/office/drawing/2014/main" id="{3B4D759D-209C-43AF-A6AE-A2377DECA646}"/>
                </a:ext>
              </a:extLst>
            </p:cNvPr>
            <p:cNvSpPr/>
            <p:nvPr/>
          </p:nvSpPr>
          <p:spPr>
            <a:xfrm>
              <a:off x="5380300" y="2154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56;p46">
              <a:extLst>
                <a:ext uri="{FF2B5EF4-FFF2-40B4-BE49-F238E27FC236}">
                  <a16:creationId xmlns:a16="http://schemas.microsoft.com/office/drawing/2014/main" id="{8D4A59E3-7A27-4FFA-A80C-C7E26432E564}"/>
                </a:ext>
              </a:extLst>
            </p:cNvPr>
            <p:cNvSpPr/>
            <p:nvPr/>
          </p:nvSpPr>
          <p:spPr>
            <a:xfrm>
              <a:off x="5380300" y="2218400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57;p46">
              <a:extLst>
                <a:ext uri="{FF2B5EF4-FFF2-40B4-BE49-F238E27FC236}">
                  <a16:creationId xmlns:a16="http://schemas.microsoft.com/office/drawing/2014/main" id="{85C234A4-5318-4B21-B404-966D3CA39FD5}"/>
                </a:ext>
              </a:extLst>
            </p:cNvPr>
            <p:cNvSpPr/>
            <p:nvPr/>
          </p:nvSpPr>
          <p:spPr>
            <a:xfrm>
              <a:off x="5380300" y="22799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58;p46">
              <a:extLst>
                <a:ext uri="{FF2B5EF4-FFF2-40B4-BE49-F238E27FC236}">
                  <a16:creationId xmlns:a16="http://schemas.microsoft.com/office/drawing/2014/main" id="{6D1A12FE-4722-471B-BC1A-49C7EF77385A}"/>
                </a:ext>
              </a:extLst>
            </p:cNvPr>
            <p:cNvSpPr/>
            <p:nvPr/>
          </p:nvSpPr>
          <p:spPr>
            <a:xfrm>
              <a:off x="5380300" y="23407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59;p46">
              <a:extLst>
                <a:ext uri="{FF2B5EF4-FFF2-40B4-BE49-F238E27FC236}">
                  <a16:creationId xmlns:a16="http://schemas.microsoft.com/office/drawing/2014/main" id="{8381158E-150D-4D15-B645-DC7B9429FD4F}"/>
                </a:ext>
              </a:extLst>
            </p:cNvPr>
            <p:cNvSpPr/>
            <p:nvPr/>
          </p:nvSpPr>
          <p:spPr>
            <a:xfrm>
              <a:off x="5380300" y="24015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60;p46">
              <a:extLst>
                <a:ext uri="{FF2B5EF4-FFF2-40B4-BE49-F238E27FC236}">
                  <a16:creationId xmlns:a16="http://schemas.microsoft.com/office/drawing/2014/main" id="{EC93E414-FAD9-4136-8AF7-AC2EF6C36EC5}"/>
                </a:ext>
              </a:extLst>
            </p:cNvPr>
            <p:cNvSpPr/>
            <p:nvPr/>
          </p:nvSpPr>
          <p:spPr>
            <a:xfrm>
              <a:off x="5380300" y="24631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61;p46">
              <a:extLst>
                <a:ext uri="{FF2B5EF4-FFF2-40B4-BE49-F238E27FC236}">
                  <a16:creationId xmlns:a16="http://schemas.microsoft.com/office/drawing/2014/main" id="{DD597DA2-71B2-4CA0-8222-10D1F6DD195B}"/>
                </a:ext>
              </a:extLst>
            </p:cNvPr>
            <p:cNvSpPr/>
            <p:nvPr/>
          </p:nvSpPr>
          <p:spPr>
            <a:xfrm>
              <a:off x="5380300" y="25238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62;p46">
              <a:extLst>
                <a:ext uri="{FF2B5EF4-FFF2-40B4-BE49-F238E27FC236}">
                  <a16:creationId xmlns:a16="http://schemas.microsoft.com/office/drawing/2014/main" id="{57A9D8FA-7696-4EE9-BDAF-96D84013DC64}"/>
                </a:ext>
              </a:extLst>
            </p:cNvPr>
            <p:cNvSpPr/>
            <p:nvPr/>
          </p:nvSpPr>
          <p:spPr>
            <a:xfrm>
              <a:off x="5698700" y="1846050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63;p46">
              <a:extLst>
                <a:ext uri="{FF2B5EF4-FFF2-40B4-BE49-F238E27FC236}">
                  <a16:creationId xmlns:a16="http://schemas.microsoft.com/office/drawing/2014/main" id="{1808165B-A5B3-49FA-9142-947782A94E38}"/>
                </a:ext>
              </a:extLst>
            </p:cNvPr>
            <p:cNvSpPr/>
            <p:nvPr/>
          </p:nvSpPr>
          <p:spPr>
            <a:xfrm>
              <a:off x="5698700" y="19099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64;p46">
              <a:extLst>
                <a:ext uri="{FF2B5EF4-FFF2-40B4-BE49-F238E27FC236}">
                  <a16:creationId xmlns:a16="http://schemas.microsoft.com/office/drawing/2014/main" id="{F90B2CE1-9DD0-4E7B-8E8B-494C9ED1F8CF}"/>
                </a:ext>
              </a:extLst>
            </p:cNvPr>
            <p:cNvSpPr/>
            <p:nvPr/>
          </p:nvSpPr>
          <p:spPr>
            <a:xfrm>
              <a:off x="5698700" y="1974475"/>
              <a:ext cx="216600" cy="33475"/>
            </a:xfrm>
            <a:custGeom>
              <a:avLst/>
              <a:gdLst/>
              <a:ahLst/>
              <a:cxnLst/>
              <a:rect l="l" t="t" r="r" b="b"/>
              <a:pathLst>
                <a:path w="8664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65;p46">
              <a:extLst>
                <a:ext uri="{FF2B5EF4-FFF2-40B4-BE49-F238E27FC236}">
                  <a16:creationId xmlns:a16="http://schemas.microsoft.com/office/drawing/2014/main" id="{0ABB8888-47C4-4C69-BE2D-2E2CA64BA4F9}"/>
                </a:ext>
              </a:extLst>
            </p:cNvPr>
            <p:cNvSpPr/>
            <p:nvPr/>
          </p:nvSpPr>
          <p:spPr>
            <a:xfrm>
              <a:off x="5698700" y="20390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66;p46">
              <a:extLst>
                <a:ext uri="{FF2B5EF4-FFF2-40B4-BE49-F238E27FC236}">
                  <a16:creationId xmlns:a16="http://schemas.microsoft.com/office/drawing/2014/main" id="{DF1D2974-F5E1-4A7E-A1D2-C5BCFD150BDA}"/>
                </a:ext>
              </a:extLst>
            </p:cNvPr>
            <p:cNvSpPr/>
            <p:nvPr/>
          </p:nvSpPr>
          <p:spPr>
            <a:xfrm>
              <a:off x="5698700" y="21036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67;p46">
              <a:extLst>
                <a:ext uri="{FF2B5EF4-FFF2-40B4-BE49-F238E27FC236}">
                  <a16:creationId xmlns:a16="http://schemas.microsoft.com/office/drawing/2014/main" id="{A12C15D6-8B68-4BCF-A6A5-0DB34AB261A9}"/>
                </a:ext>
              </a:extLst>
            </p:cNvPr>
            <p:cNvSpPr/>
            <p:nvPr/>
          </p:nvSpPr>
          <p:spPr>
            <a:xfrm>
              <a:off x="5698700" y="21675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68;p46">
              <a:extLst>
                <a:ext uri="{FF2B5EF4-FFF2-40B4-BE49-F238E27FC236}">
                  <a16:creationId xmlns:a16="http://schemas.microsoft.com/office/drawing/2014/main" id="{9952C6CB-A4AA-471E-B722-DFEC01AAF489}"/>
                </a:ext>
              </a:extLst>
            </p:cNvPr>
            <p:cNvSpPr/>
            <p:nvPr/>
          </p:nvSpPr>
          <p:spPr>
            <a:xfrm>
              <a:off x="5698700" y="22320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69;p46">
              <a:extLst>
                <a:ext uri="{FF2B5EF4-FFF2-40B4-BE49-F238E27FC236}">
                  <a16:creationId xmlns:a16="http://schemas.microsoft.com/office/drawing/2014/main" id="{5DCA9132-3D39-46BD-955F-4D6918924363}"/>
                </a:ext>
              </a:extLst>
            </p:cNvPr>
            <p:cNvSpPr/>
            <p:nvPr/>
          </p:nvSpPr>
          <p:spPr>
            <a:xfrm>
              <a:off x="5698700" y="229592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70;p46">
              <a:extLst>
                <a:ext uri="{FF2B5EF4-FFF2-40B4-BE49-F238E27FC236}">
                  <a16:creationId xmlns:a16="http://schemas.microsoft.com/office/drawing/2014/main" id="{71312D0B-9791-4F2D-A5CC-29E74D57ACDC}"/>
                </a:ext>
              </a:extLst>
            </p:cNvPr>
            <p:cNvSpPr/>
            <p:nvPr/>
          </p:nvSpPr>
          <p:spPr>
            <a:xfrm>
              <a:off x="5698700" y="23536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71;p46">
              <a:extLst>
                <a:ext uri="{FF2B5EF4-FFF2-40B4-BE49-F238E27FC236}">
                  <a16:creationId xmlns:a16="http://schemas.microsoft.com/office/drawing/2014/main" id="{34AD7072-9C90-4DC7-B878-41BFA4A1C1C1}"/>
                </a:ext>
              </a:extLst>
            </p:cNvPr>
            <p:cNvSpPr/>
            <p:nvPr/>
          </p:nvSpPr>
          <p:spPr>
            <a:xfrm>
              <a:off x="5698700" y="241142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72;p46">
              <a:extLst>
                <a:ext uri="{FF2B5EF4-FFF2-40B4-BE49-F238E27FC236}">
                  <a16:creationId xmlns:a16="http://schemas.microsoft.com/office/drawing/2014/main" id="{16BB22DB-0E18-4E08-B7AE-2F4F24138606}"/>
                </a:ext>
              </a:extLst>
            </p:cNvPr>
            <p:cNvSpPr/>
            <p:nvPr/>
          </p:nvSpPr>
          <p:spPr>
            <a:xfrm>
              <a:off x="5698700" y="24691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73;p46">
              <a:extLst>
                <a:ext uri="{FF2B5EF4-FFF2-40B4-BE49-F238E27FC236}">
                  <a16:creationId xmlns:a16="http://schemas.microsoft.com/office/drawing/2014/main" id="{A936431D-2970-45FD-AF4A-3A54277F3C72}"/>
                </a:ext>
              </a:extLst>
            </p:cNvPr>
            <p:cNvSpPr/>
            <p:nvPr/>
          </p:nvSpPr>
          <p:spPr>
            <a:xfrm>
              <a:off x="45451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74;p46">
              <a:extLst>
                <a:ext uri="{FF2B5EF4-FFF2-40B4-BE49-F238E27FC236}">
                  <a16:creationId xmlns:a16="http://schemas.microsoft.com/office/drawing/2014/main" id="{E67CF5E7-94EC-43B2-83CF-9E2C5B5EDCA2}"/>
                </a:ext>
              </a:extLst>
            </p:cNvPr>
            <p:cNvSpPr/>
            <p:nvPr/>
          </p:nvSpPr>
          <p:spPr>
            <a:xfrm>
              <a:off x="45451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75;p46">
              <a:extLst>
                <a:ext uri="{FF2B5EF4-FFF2-40B4-BE49-F238E27FC236}">
                  <a16:creationId xmlns:a16="http://schemas.microsoft.com/office/drawing/2014/main" id="{B88B9E00-5FBE-461E-977D-8D24CF340C7F}"/>
                </a:ext>
              </a:extLst>
            </p:cNvPr>
            <p:cNvSpPr/>
            <p:nvPr/>
          </p:nvSpPr>
          <p:spPr>
            <a:xfrm>
              <a:off x="45451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76;p46">
              <a:extLst>
                <a:ext uri="{FF2B5EF4-FFF2-40B4-BE49-F238E27FC236}">
                  <a16:creationId xmlns:a16="http://schemas.microsoft.com/office/drawing/2014/main" id="{BD2AC637-339C-40CC-99F5-7D089E851E51}"/>
                </a:ext>
              </a:extLst>
            </p:cNvPr>
            <p:cNvSpPr/>
            <p:nvPr/>
          </p:nvSpPr>
          <p:spPr>
            <a:xfrm>
              <a:off x="45451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77;p46">
              <a:extLst>
                <a:ext uri="{FF2B5EF4-FFF2-40B4-BE49-F238E27FC236}">
                  <a16:creationId xmlns:a16="http://schemas.microsoft.com/office/drawing/2014/main" id="{6B4CA239-79AC-4019-9609-0392F13FF090}"/>
                </a:ext>
              </a:extLst>
            </p:cNvPr>
            <p:cNvSpPr/>
            <p:nvPr/>
          </p:nvSpPr>
          <p:spPr>
            <a:xfrm>
              <a:off x="45451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78;p46">
              <a:extLst>
                <a:ext uri="{FF2B5EF4-FFF2-40B4-BE49-F238E27FC236}">
                  <a16:creationId xmlns:a16="http://schemas.microsoft.com/office/drawing/2014/main" id="{02857FC5-0E33-4B72-A777-0A6E605F5E40}"/>
                </a:ext>
              </a:extLst>
            </p:cNvPr>
            <p:cNvSpPr/>
            <p:nvPr/>
          </p:nvSpPr>
          <p:spPr>
            <a:xfrm>
              <a:off x="45451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79;p46">
              <a:extLst>
                <a:ext uri="{FF2B5EF4-FFF2-40B4-BE49-F238E27FC236}">
                  <a16:creationId xmlns:a16="http://schemas.microsoft.com/office/drawing/2014/main" id="{18415C31-E7A5-42C7-95EA-2A598900B1DB}"/>
                </a:ext>
              </a:extLst>
            </p:cNvPr>
            <p:cNvSpPr/>
            <p:nvPr/>
          </p:nvSpPr>
          <p:spPr>
            <a:xfrm>
              <a:off x="45451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80;p46">
              <a:extLst>
                <a:ext uri="{FF2B5EF4-FFF2-40B4-BE49-F238E27FC236}">
                  <a16:creationId xmlns:a16="http://schemas.microsoft.com/office/drawing/2014/main" id="{33E03D86-63AB-4575-901B-2B27E4840518}"/>
                </a:ext>
              </a:extLst>
            </p:cNvPr>
            <p:cNvSpPr/>
            <p:nvPr/>
          </p:nvSpPr>
          <p:spPr>
            <a:xfrm>
              <a:off x="45451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81;p46">
              <a:extLst>
                <a:ext uri="{FF2B5EF4-FFF2-40B4-BE49-F238E27FC236}">
                  <a16:creationId xmlns:a16="http://schemas.microsoft.com/office/drawing/2014/main" id="{34CBC63F-3E28-42A7-8C52-1E77186FA406}"/>
                </a:ext>
              </a:extLst>
            </p:cNvPr>
            <p:cNvSpPr/>
            <p:nvPr/>
          </p:nvSpPr>
          <p:spPr>
            <a:xfrm>
              <a:off x="4638650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82;p46">
              <a:extLst>
                <a:ext uri="{FF2B5EF4-FFF2-40B4-BE49-F238E27FC236}">
                  <a16:creationId xmlns:a16="http://schemas.microsoft.com/office/drawing/2014/main" id="{50A4D2F3-94D9-4A6A-8CE8-3ACF7488B052}"/>
                </a:ext>
              </a:extLst>
            </p:cNvPr>
            <p:cNvSpPr/>
            <p:nvPr/>
          </p:nvSpPr>
          <p:spPr>
            <a:xfrm>
              <a:off x="4638650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83;p46">
              <a:extLst>
                <a:ext uri="{FF2B5EF4-FFF2-40B4-BE49-F238E27FC236}">
                  <a16:creationId xmlns:a16="http://schemas.microsoft.com/office/drawing/2014/main" id="{B91B0183-3159-4398-894D-EB74467BB650}"/>
                </a:ext>
              </a:extLst>
            </p:cNvPr>
            <p:cNvSpPr/>
            <p:nvPr/>
          </p:nvSpPr>
          <p:spPr>
            <a:xfrm>
              <a:off x="4638650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84;p46">
              <a:extLst>
                <a:ext uri="{FF2B5EF4-FFF2-40B4-BE49-F238E27FC236}">
                  <a16:creationId xmlns:a16="http://schemas.microsoft.com/office/drawing/2014/main" id="{952C7CC1-D516-4D5F-9069-9889F2CBB27A}"/>
                </a:ext>
              </a:extLst>
            </p:cNvPr>
            <p:cNvSpPr/>
            <p:nvPr/>
          </p:nvSpPr>
          <p:spPr>
            <a:xfrm>
              <a:off x="4638650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85;p46">
              <a:extLst>
                <a:ext uri="{FF2B5EF4-FFF2-40B4-BE49-F238E27FC236}">
                  <a16:creationId xmlns:a16="http://schemas.microsoft.com/office/drawing/2014/main" id="{B982B2C7-2C96-46C4-8FC5-C53D4E98A887}"/>
                </a:ext>
              </a:extLst>
            </p:cNvPr>
            <p:cNvSpPr/>
            <p:nvPr/>
          </p:nvSpPr>
          <p:spPr>
            <a:xfrm>
              <a:off x="4638650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86;p46">
              <a:extLst>
                <a:ext uri="{FF2B5EF4-FFF2-40B4-BE49-F238E27FC236}">
                  <a16:creationId xmlns:a16="http://schemas.microsoft.com/office/drawing/2014/main" id="{C4D8F54A-A7ED-4712-80B7-44963646060B}"/>
                </a:ext>
              </a:extLst>
            </p:cNvPr>
            <p:cNvSpPr/>
            <p:nvPr/>
          </p:nvSpPr>
          <p:spPr>
            <a:xfrm>
              <a:off x="4638650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987;p46">
              <a:extLst>
                <a:ext uri="{FF2B5EF4-FFF2-40B4-BE49-F238E27FC236}">
                  <a16:creationId xmlns:a16="http://schemas.microsoft.com/office/drawing/2014/main" id="{975C6587-D116-42E2-8000-120D09585A5C}"/>
                </a:ext>
              </a:extLst>
            </p:cNvPr>
            <p:cNvSpPr/>
            <p:nvPr/>
          </p:nvSpPr>
          <p:spPr>
            <a:xfrm>
              <a:off x="4638650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88;p46">
              <a:extLst>
                <a:ext uri="{FF2B5EF4-FFF2-40B4-BE49-F238E27FC236}">
                  <a16:creationId xmlns:a16="http://schemas.microsoft.com/office/drawing/2014/main" id="{32D52AB1-475D-4C42-AD86-3019D6C292CC}"/>
                </a:ext>
              </a:extLst>
            </p:cNvPr>
            <p:cNvSpPr/>
            <p:nvPr/>
          </p:nvSpPr>
          <p:spPr>
            <a:xfrm>
              <a:off x="4638650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89;p46">
              <a:extLst>
                <a:ext uri="{FF2B5EF4-FFF2-40B4-BE49-F238E27FC236}">
                  <a16:creationId xmlns:a16="http://schemas.microsoft.com/office/drawing/2014/main" id="{66FE745C-1688-4BD9-B37D-CC3EAA5893EC}"/>
                </a:ext>
              </a:extLst>
            </p:cNvPr>
            <p:cNvSpPr/>
            <p:nvPr/>
          </p:nvSpPr>
          <p:spPr>
            <a:xfrm>
              <a:off x="40953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90;p46">
              <a:extLst>
                <a:ext uri="{FF2B5EF4-FFF2-40B4-BE49-F238E27FC236}">
                  <a16:creationId xmlns:a16="http://schemas.microsoft.com/office/drawing/2014/main" id="{1F43A4A2-5CA9-4302-9841-178C42F912AD}"/>
                </a:ext>
              </a:extLst>
            </p:cNvPr>
            <p:cNvSpPr/>
            <p:nvPr/>
          </p:nvSpPr>
          <p:spPr>
            <a:xfrm>
              <a:off x="420247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91;p46">
              <a:extLst>
                <a:ext uri="{FF2B5EF4-FFF2-40B4-BE49-F238E27FC236}">
                  <a16:creationId xmlns:a16="http://schemas.microsoft.com/office/drawing/2014/main" id="{49B922E1-2BC4-4118-81C5-CE61758F80C8}"/>
                </a:ext>
              </a:extLst>
            </p:cNvPr>
            <p:cNvSpPr/>
            <p:nvPr/>
          </p:nvSpPr>
          <p:spPr>
            <a:xfrm>
              <a:off x="40953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92;p46">
              <a:extLst>
                <a:ext uri="{FF2B5EF4-FFF2-40B4-BE49-F238E27FC236}">
                  <a16:creationId xmlns:a16="http://schemas.microsoft.com/office/drawing/2014/main" id="{6AD6EFE2-0D1C-4EDE-B249-C7CA5173D9D5}"/>
                </a:ext>
              </a:extLst>
            </p:cNvPr>
            <p:cNvSpPr/>
            <p:nvPr/>
          </p:nvSpPr>
          <p:spPr>
            <a:xfrm>
              <a:off x="420247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93;p46">
              <a:extLst>
                <a:ext uri="{FF2B5EF4-FFF2-40B4-BE49-F238E27FC236}">
                  <a16:creationId xmlns:a16="http://schemas.microsoft.com/office/drawing/2014/main" id="{77A32A64-E2C0-4C8D-8EEC-1EFA50BFEC78}"/>
                </a:ext>
              </a:extLst>
            </p:cNvPr>
            <p:cNvSpPr/>
            <p:nvPr/>
          </p:nvSpPr>
          <p:spPr>
            <a:xfrm>
              <a:off x="40953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994;p46">
              <a:extLst>
                <a:ext uri="{FF2B5EF4-FFF2-40B4-BE49-F238E27FC236}">
                  <a16:creationId xmlns:a16="http://schemas.microsoft.com/office/drawing/2014/main" id="{D042E17F-C538-43D4-950A-DFC5429B4BEF}"/>
                </a:ext>
              </a:extLst>
            </p:cNvPr>
            <p:cNvSpPr/>
            <p:nvPr/>
          </p:nvSpPr>
          <p:spPr>
            <a:xfrm>
              <a:off x="420247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995;p46">
              <a:extLst>
                <a:ext uri="{FF2B5EF4-FFF2-40B4-BE49-F238E27FC236}">
                  <a16:creationId xmlns:a16="http://schemas.microsoft.com/office/drawing/2014/main" id="{3974ED29-67BE-4481-B63B-3C40EB351809}"/>
                </a:ext>
              </a:extLst>
            </p:cNvPr>
            <p:cNvSpPr/>
            <p:nvPr/>
          </p:nvSpPr>
          <p:spPr>
            <a:xfrm>
              <a:off x="40953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996;p46">
              <a:extLst>
                <a:ext uri="{FF2B5EF4-FFF2-40B4-BE49-F238E27FC236}">
                  <a16:creationId xmlns:a16="http://schemas.microsoft.com/office/drawing/2014/main" id="{567D40D0-BB82-4361-8CB9-DF51E9DC2205}"/>
                </a:ext>
              </a:extLst>
            </p:cNvPr>
            <p:cNvSpPr/>
            <p:nvPr/>
          </p:nvSpPr>
          <p:spPr>
            <a:xfrm>
              <a:off x="420247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997;p46">
              <a:extLst>
                <a:ext uri="{FF2B5EF4-FFF2-40B4-BE49-F238E27FC236}">
                  <a16:creationId xmlns:a16="http://schemas.microsoft.com/office/drawing/2014/main" id="{79739177-623E-4517-8930-C80231C4CF1A}"/>
                </a:ext>
              </a:extLst>
            </p:cNvPr>
            <p:cNvSpPr/>
            <p:nvPr/>
          </p:nvSpPr>
          <p:spPr>
            <a:xfrm>
              <a:off x="40953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998;p46">
              <a:extLst>
                <a:ext uri="{FF2B5EF4-FFF2-40B4-BE49-F238E27FC236}">
                  <a16:creationId xmlns:a16="http://schemas.microsoft.com/office/drawing/2014/main" id="{3378C3EE-647B-4F8C-A054-1D27E6C77D56}"/>
                </a:ext>
              </a:extLst>
            </p:cNvPr>
            <p:cNvSpPr/>
            <p:nvPr/>
          </p:nvSpPr>
          <p:spPr>
            <a:xfrm>
              <a:off x="420247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999;p46">
              <a:extLst>
                <a:ext uri="{FF2B5EF4-FFF2-40B4-BE49-F238E27FC236}">
                  <a16:creationId xmlns:a16="http://schemas.microsoft.com/office/drawing/2014/main" id="{213893C1-612B-4DE2-A150-FD466F789D09}"/>
                </a:ext>
              </a:extLst>
            </p:cNvPr>
            <p:cNvSpPr/>
            <p:nvPr/>
          </p:nvSpPr>
          <p:spPr>
            <a:xfrm>
              <a:off x="40953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00;p46">
              <a:extLst>
                <a:ext uri="{FF2B5EF4-FFF2-40B4-BE49-F238E27FC236}">
                  <a16:creationId xmlns:a16="http://schemas.microsoft.com/office/drawing/2014/main" id="{C9556409-8B8B-4A05-96E6-554DF8251845}"/>
                </a:ext>
              </a:extLst>
            </p:cNvPr>
            <p:cNvSpPr/>
            <p:nvPr/>
          </p:nvSpPr>
          <p:spPr>
            <a:xfrm>
              <a:off x="420247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01;p46">
              <a:extLst>
                <a:ext uri="{FF2B5EF4-FFF2-40B4-BE49-F238E27FC236}">
                  <a16:creationId xmlns:a16="http://schemas.microsoft.com/office/drawing/2014/main" id="{88CB73BA-7F83-482C-B5DE-FAC2726AEB0E}"/>
                </a:ext>
              </a:extLst>
            </p:cNvPr>
            <p:cNvSpPr/>
            <p:nvPr/>
          </p:nvSpPr>
          <p:spPr>
            <a:xfrm>
              <a:off x="40953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02;p46">
              <a:extLst>
                <a:ext uri="{FF2B5EF4-FFF2-40B4-BE49-F238E27FC236}">
                  <a16:creationId xmlns:a16="http://schemas.microsoft.com/office/drawing/2014/main" id="{BC2AF27B-E474-4E5E-85DC-961B1BF2ECE0}"/>
                </a:ext>
              </a:extLst>
            </p:cNvPr>
            <p:cNvSpPr/>
            <p:nvPr/>
          </p:nvSpPr>
          <p:spPr>
            <a:xfrm>
              <a:off x="420247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03;p46">
              <a:extLst>
                <a:ext uri="{FF2B5EF4-FFF2-40B4-BE49-F238E27FC236}">
                  <a16:creationId xmlns:a16="http://schemas.microsoft.com/office/drawing/2014/main" id="{0F6E2747-B564-4DDF-98A4-7F8E1453D2D3}"/>
                </a:ext>
              </a:extLst>
            </p:cNvPr>
            <p:cNvSpPr/>
            <p:nvPr/>
          </p:nvSpPr>
          <p:spPr>
            <a:xfrm>
              <a:off x="40953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04;p46">
              <a:extLst>
                <a:ext uri="{FF2B5EF4-FFF2-40B4-BE49-F238E27FC236}">
                  <a16:creationId xmlns:a16="http://schemas.microsoft.com/office/drawing/2014/main" id="{0E79BF02-58A3-404E-8A70-0D6C07BC52BD}"/>
                </a:ext>
              </a:extLst>
            </p:cNvPr>
            <p:cNvSpPr/>
            <p:nvPr/>
          </p:nvSpPr>
          <p:spPr>
            <a:xfrm>
              <a:off x="420247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05;p46">
              <a:extLst>
                <a:ext uri="{FF2B5EF4-FFF2-40B4-BE49-F238E27FC236}">
                  <a16:creationId xmlns:a16="http://schemas.microsoft.com/office/drawing/2014/main" id="{34E643EA-740E-457F-A578-004F692CB64B}"/>
                </a:ext>
              </a:extLst>
            </p:cNvPr>
            <p:cNvSpPr/>
            <p:nvPr/>
          </p:nvSpPr>
          <p:spPr>
            <a:xfrm>
              <a:off x="4333925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06;p46">
              <a:extLst>
                <a:ext uri="{FF2B5EF4-FFF2-40B4-BE49-F238E27FC236}">
                  <a16:creationId xmlns:a16="http://schemas.microsoft.com/office/drawing/2014/main" id="{7F5EA895-4808-432D-9965-52D2A55782CF}"/>
                </a:ext>
              </a:extLst>
            </p:cNvPr>
            <p:cNvSpPr/>
            <p:nvPr/>
          </p:nvSpPr>
          <p:spPr>
            <a:xfrm>
              <a:off x="4333925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07;p46">
              <a:extLst>
                <a:ext uri="{FF2B5EF4-FFF2-40B4-BE49-F238E27FC236}">
                  <a16:creationId xmlns:a16="http://schemas.microsoft.com/office/drawing/2014/main" id="{114BCC38-58C6-4A5F-AA5A-9208632909C3}"/>
                </a:ext>
              </a:extLst>
            </p:cNvPr>
            <p:cNvSpPr/>
            <p:nvPr/>
          </p:nvSpPr>
          <p:spPr>
            <a:xfrm>
              <a:off x="4333925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08;p46">
              <a:extLst>
                <a:ext uri="{FF2B5EF4-FFF2-40B4-BE49-F238E27FC236}">
                  <a16:creationId xmlns:a16="http://schemas.microsoft.com/office/drawing/2014/main" id="{52EE05F9-B671-417A-8ACF-E3E4B28339CD}"/>
                </a:ext>
              </a:extLst>
            </p:cNvPr>
            <p:cNvSpPr/>
            <p:nvPr/>
          </p:nvSpPr>
          <p:spPr>
            <a:xfrm>
              <a:off x="4333925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09;p46">
              <a:extLst>
                <a:ext uri="{FF2B5EF4-FFF2-40B4-BE49-F238E27FC236}">
                  <a16:creationId xmlns:a16="http://schemas.microsoft.com/office/drawing/2014/main" id="{7E3E6453-98B1-4FCD-9F80-092B49D56F81}"/>
                </a:ext>
              </a:extLst>
            </p:cNvPr>
            <p:cNvSpPr/>
            <p:nvPr/>
          </p:nvSpPr>
          <p:spPr>
            <a:xfrm>
              <a:off x="4333925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10;p46">
              <a:extLst>
                <a:ext uri="{FF2B5EF4-FFF2-40B4-BE49-F238E27FC236}">
                  <a16:creationId xmlns:a16="http://schemas.microsoft.com/office/drawing/2014/main" id="{A923A595-6D4C-4606-8E52-7132091A8166}"/>
                </a:ext>
              </a:extLst>
            </p:cNvPr>
            <p:cNvSpPr/>
            <p:nvPr/>
          </p:nvSpPr>
          <p:spPr>
            <a:xfrm>
              <a:off x="4333925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11;p46">
              <a:extLst>
                <a:ext uri="{FF2B5EF4-FFF2-40B4-BE49-F238E27FC236}">
                  <a16:creationId xmlns:a16="http://schemas.microsoft.com/office/drawing/2014/main" id="{61982ECF-0FBF-430F-90BB-633425372A0B}"/>
                </a:ext>
              </a:extLst>
            </p:cNvPr>
            <p:cNvSpPr/>
            <p:nvPr/>
          </p:nvSpPr>
          <p:spPr>
            <a:xfrm>
              <a:off x="40953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12;p46">
              <a:extLst>
                <a:ext uri="{FF2B5EF4-FFF2-40B4-BE49-F238E27FC236}">
                  <a16:creationId xmlns:a16="http://schemas.microsoft.com/office/drawing/2014/main" id="{F37CD584-77EA-40A9-932E-7E091473328C}"/>
                </a:ext>
              </a:extLst>
            </p:cNvPr>
            <p:cNvSpPr/>
            <p:nvPr/>
          </p:nvSpPr>
          <p:spPr>
            <a:xfrm>
              <a:off x="420247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13;p46">
              <a:extLst>
                <a:ext uri="{FF2B5EF4-FFF2-40B4-BE49-F238E27FC236}">
                  <a16:creationId xmlns:a16="http://schemas.microsoft.com/office/drawing/2014/main" id="{12C0DCD1-CCC5-4287-97BD-A26AD97962A9}"/>
                </a:ext>
              </a:extLst>
            </p:cNvPr>
            <p:cNvSpPr/>
            <p:nvPr/>
          </p:nvSpPr>
          <p:spPr>
            <a:xfrm>
              <a:off x="4333925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14;p46">
              <a:extLst>
                <a:ext uri="{FF2B5EF4-FFF2-40B4-BE49-F238E27FC236}">
                  <a16:creationId xmlns:a16="http://schemas.microsoft.com/office/drawing/2014/main" id="{62234AA8-C9E9-4ECA-A10A-319D2401518C}"/>
                </a:ext>
              </a:extLst>
            </p:cNvPr>
            <p:cNvSpPr/>
            <p:nvPr/>
          </p:nvSpPr>
          <p:spPr>
            <a:xfrm>
              <a:off x="40953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15;p46">
              <a:extLst>
                <a:ext uri="{FF2B5EF4-FFF2-40B4-BE49-F238E27FC236}">
                  <a16:creationId xmlns:a16="http://schemas.microsoft.com/office/drawing/2014/main" id="{B57C16C8-F1EF-41B2-908C-DBF81938264D}"/>
                </a:ext>
              </a:extLst>
            </p:cNvPr>
            <p:cNvSpPr/>
            <p:nvPr/>
          </p:nvSpPr>
          <p:spPr>
            <a:xfrm>
              <a:off x="420247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16;p46">
              <a:extLst>
                <a:ext uri="{FF2B5EF4-FFF2-40B4-BE49-F238E27FC236}">
                  <a16:creationId xmlns:a16="http://schemas.microsoft.com/office/drawing/2014/main" id="{FD9430ED-6118-41F7-B024-E55E7B21318A}"/>
                </a:ext>
              </a:extLst>
            </p:cNvPr>
            <p:cNvSpPr/>
            <p:nvPr/>
          </p:nvSpPr>
          <p:spPr>
            <a:xfrm>
              <a:off x="4333925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17;p46">
              <a:extLst>
                <a:ext uri="{FF2B5EF4-FFF2-40B4-BE49-F238E27FC236}">
                  <a16:creationId xmlns:a16="http://schemas.microsoft.com/office/drawing/2014/main" id="{AC099359-2E50-45AC-B9AC-2215F74BD1C7}"/>
                </a:ext>
              </a:extLst>
            </p:cNvPr>
            <p:cNvSpPr/>
            <p:nvPr/>
          </p:nvSpPr>
          <p:spPr>
            <a:xfrm>
              <a:off x="40953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18;p46">
              <a:extLst>
                <a:ext uri="{FF2B5EF4-FFF2-40B4-BE49-F238E27FC236}">
                  <a16:creationId xmlns:a16="http://schemas.microsoft.com/office/drawing/2014/main" id="{92184382-18D9-46B9-BF4B-C5E5D32FA0D7}"/>
                </a:ext>
              </a:extLst>
            </p:cNvPr>
            <p:cNvSpPr/>
            <p:nvPr/>
          </p:nvSpPr>
          <p:spPr>
            <a:xfrm>
              <a:off x="420247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19;p46">
              <a:extLst>
                <a:ext uri="{FF2B5EF4-FFF2-40B4-BE49-F238E27FC236}">
                  <a16:creationId xmlns:a16="http://schemas.microsoft.com/office/drawing/2014/main" id="{F28EDFF5-131D-497F-8AFE-1D94119A870C}"/>
                </a:ext>
              </a:extLst>
            </p:cNvPr>
            <p:cNvSpPr/>
            <p:nvPr/>
          </p:nvSpPr>
          <p:spPr>
            <a:xfrm>
              <a:off x="4333925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20;p46">
              <a:extLst>
                <a:ext uri="{FF2B5EF4-FFF2-40B4-BE49-F238E27FC236}">
                  <a16:creationId xmlns:a16="http://schemas.microsoft.com/office/drawing/2014/main" id="{CA39049C-7E4A-4313-BB96-902691A7F9F6}"/>
                </a:ext>
              </a:extLst>
            </p:cNvPr>
            <p:cNvSpPr/>
            <p:nvPr/>
          </p:nvSpPr>
          <p:spPr>
            <a:xfrm>
              <a:off x="40953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21;p46">
              <a:extLst>
                <a:ext uri="{FF2B5EF4-FFF2-40B4-BE49-F238E27FC236}">
                  <a16:creationId xmlns:a16="http://schemas.microsoft.com/office/drawing/2014/main" id="{42EC0131-C437-4C77-ADC7-E379C3277133}"/>
                </a:ext>
              </a:extLst>
            </p:cNvPr>
            <p:cNvSpPr/>
            <p:nvPr/>
          </p:nvSpPr>
          <p:spPr>
            <a:xfrm>
              <a:off x="420247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22;p46">
              <a:extLst>
                <a:ext uri="{FF2B5EF4-FFF2-40B4-BE49-F238E27FC236}">
                  <a16:creationId xmlns:a16="http://schemas.microsoft.com/office/drawing/2014/main" id="{EB385532-8450-4447-A552-191F122C8AAC}"/>
                </a:ext>
              </a:extLst>
            </p:cNvPr>
            <p:cNvSpPr/>
            <p:nvPr/>
          </p:nvSpPr>
          <p:spPr>
            <a:xfrm>
              <a:off x="4333925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23;p46">
              <a:extLst>
                <a:ext uri="{FF2B5EF4-FFF2-40B4-BE49-F238E27FC236}">
                  <a16:creationId xmlns:a16="http://schemas.microsoft.com/office/drawing/2014/main" id="{087F47D2-4EEA-4980-B2D3-1440435300EB}"/>
                </a:ext>
              </a:extLst>
            </p:cNvPr>
            <p:cNvSpPr/>
            <p:nvPr/>
          </p:nvSpPr>
          <p:spPr>
            <a:xfrm>
              <a:off x="40953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24;p46">
              <a:extLst>
                <a:ext uri="{FF2B5EF4-FFF2-40B4-BE49-F238E27FC236}">
                  <a16:creationId xmlns:a16="http://schemas.microsoft.com/office/drawing/2014/main" id="{8E1828F7-A1C6-4A35-8C48-FA51CC0EE461}"/>
                </a:ext>
              </a:extLst>
            </p:cNvPr>
            <p:cNvSpPr/>
            <p:nvPr/>
          </p:nvSpPr>
          <p:spPr>
            <a:xfrm>
              <a:off x="420247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25;p46">
              <a:extLst>
                <a:ext uri="{FF2B5EF4-FFF2-40B4-BE49-F238E27FC236}">
                  <a16:creationId xmlns:a16="http://schemas.microsoft.com/office/drawing/2014/main" id="{1344E6F1-72E4-4A27-B400-D1E9C1E1B9C5}"/>
                </a:ext>
              </a:extLst>
            </p:cNvPr>
            <p:cNvSpPr/>
            <p:nvPr/>
          </p:nvSpPr>
          <p:spPr>
            <a:xfrm>
              <a:off x="4333925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26;p46">
              <a:extLst>
                <a:ext uri="{FF2B5EF4-FFF2-40B4-BE49-F238E27FC236}">
                  <a16:creationId xmlns:a16="http://schemas.microsoft.com/office/drawing/2014/main" id="{FC18A5ED-6B82-46CB-B696-69A20ECA2DEB}"/>
                </a:ext>
              </a:extLst>
            </p:cNvPr>
            <p:cNvSpPr/>
            <p:nvPr/>
          </p:nvSpPr>
          <p:spPr>
            <a:xfrm>
              <a:off x="50132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27;p46">
              <a:extLst>
                <a:ext uri="{FF2B5EF4-FFF2-40B4-BE49-F238E27FC236}">
                  <a16:creationId xmlns:a16="http://schemas.microsoft.com/office/drawing/2014/main" id="{C91C4854-4C03-4673-A3BB-3E9FAE4B7B3D}"/>
                </a:ext>
              </a:extLst>
            </p:cNvPr>
            <p:cNvSpPr/>
            <p:nvPr/>
          </p:nvSpPr>
          <p:spPr>
            <a:xfrm>
              <a:off x="508015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28;p46">
              <a:extLst>
                <a:ext uri="{FF2B5EF4-FFF2-40B4-BE49-F238E27FC236}">
                  <a16:creationId xmlns:a16="http://schemas.microsoft.com/office/drawing/2014/main" id="{79393079-5B9F-4821-9815-E9B942E33B76}"/>
                </a:ext>
              </a:extLst>
            </p:cNvPr>
            <p:cNvSpPr/>
            <p:nvPr/>
          </p:nvSpPr>
          <p:spPr>
            <a:xfrm>
              <a:off x="50132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29;p46">
              <a:extLst>
                <a:ext uri="{FF2B5EF4-FFF2-40B4-BE49-F238E27FC236}">
                  <a16:creationId xmlns:a16="http://schemas.microsoft.com/office/drawing/2014/main" id="{DBD790D3-ABA3-4EDB-8B65-FFCF3B7504D9}"/>
                </a:ext>
              </a:extLst>
            </p:cNvPr>
            <p:cNvSpPr/>
            <p:nvPr/>
          </p:nvSpPr>
          <p:spPr>
            <a:xfrm>
              <a:off x="508015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30;p46">
              <a:extLst>
                <a:ext uri="{FF2B5EF4-FFF2-40B4-BE49-F238E27FC236}">
                  <a16:creationId xmlns:a16="http://schemas.microsoft.com/office/drawing/2014/main" id="{0F232E35-7BFE-4E72-9C58-8F261224A8C9}"/>
                </a:ext>
              </a:extLst>
            </p:cNvPr>
            <p:cNvSpPr/>
            <p:nvPr/>
          </p:nvSpPr>
          <p:spPr>
            <a:xfrm>
              <a:off x="50132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31;p46">
              <a:extLst>
                <a:ext uri="{FF2B5EF4-FFF2-40B4-BE49-F238E27FC236}">
                  <a16:creationId xmlns:a16="http://schemas.microsoft.com/office/drawing/2014/main" id="{2292BAD9-A3AC-4A17-8CA8-A745E8FF26A9}"/>
                </a:ext>
              </a:extLst>
            </p:cNvPr>
            <p:cNvSpPr/>
            <p:nvPr/>
          </p:nvSpPr>
          <p:spPr>
            <a:xfrm>
              <a:off x="508015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32;p46">
              <a:extLst>
                <a:ext uri="{FF2B5EF4-FFF2-40B4-BE49-F238E27FC236}">
                  <a16:creationId xmlns:a16="http://schemas.microsoft.com/office/drawing/2014/main" id="{6EA00EC7-D640-44DB-B390-2C83AB365883}"/>
                </a:ext>
              </a:extLst>
            </p:cNvPr>
            <p:cNvSpPr/>
            <p:nvPr/>
          </p:nvSpPr>
          <p:spPr>
            <a:xfrm>
              <a:off x="50132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33;p46">
              <a:extLst>
                <a:ext uri="{FF2B5EF4-FFF2-40B4-BE49-F238E27FC236}">
                  <a16:creationId xmlns:a16="http://schemas.microsoft.com/office/drawing/2014/main" id="{DDCE0454-71C0-471C-9F1F-D5FE14E20EB9}"/>
                </a:ext>
              </a:extLst>
            </p:cNvPr>
            <p:cNvSpPr/>
            <p:nvPr/>
          </p:nvSpPr>
          <p:spPr>
            <a:xfrm>
              <a:off x="508015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34;p46">
              <a:extLst>
                <a:ext uri="{FF2B5EF4-FFF2-40B4-BE49-F238E27FC236}">
                  <a16:creationId xmlns:a16="http://schemas.microsoft.com/office/drawing/2014/main" id="{28A15BF2-F237-42C0-9B38-7A0E28C83254}"/>
                </a:ext>
              </a:extLst>
            </p:cNvPr>
            <p:cNvSpPr/>
            <p:nvPr/>
          </p:nvSpPr>
          <p:spPr>
            <a:xfrm>
              <a:off x="50132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35;p46">
              <a:extLst>
                <a:ext uri="{FF2B5EF4-FFF2-40B4-BE49-F238E27FC236}">
                  <a16:creationId xmlns:a16="http://schemas.microsoft.com/office/drawing/2014/main" id="{7310E3B7-A365-42D0-A57A-64FFA820BC9A}"/>
                </a:ext>
              </a:extLst>
            </p:cNvPr>
            <p:cNvSpPr/>
            <p:nvPr/>
          </p:nvSpPr>
          <p:spPr>
            <a:xfrm>
              <a:off x="508015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36;p46">
              <a:extLst>
                <a:ext uri="{FF2B5EF4-FFF2-40B4-BE49-F238E27FC236}">
                  <a16:creationId xmlns:a16="http://schemas.microsoft.com/office/drawing/2014/main" id="{BDC6CB5E-6ECC-4CE2-B247-4D0A4253F584}"/>
                </a:ext>
              </a:extLst>
            </p:cNvPr>
            <p:cNvSpPr/>
            <p:nvPr/>
          </p:nvSpPr>
          <p:spPr>
            <a:xfrm>
              <a:off x="50132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37;p46">
              <a:extLst>
                <a:ext uri="{FF2B5EF4-FFF2-40B4-BE49-F238E27FC236}">
                  <a16:creationId xmlns:a16="http://schemas.microsoft.com/office/drawing/2014/main" id="{A38AF929-85FF-41C3-858E-0F74EA0A720C}"/>
                </a:ext>
              </a:extLst>
            </p:cNvPr>
            <p:cNvSpPr/>
            <p:nvPr/>
          </p:nvSpPr>
          <p:spPr>
            <a:xfrm>
              <a:off x="508015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38;p46">
              <a:extLst>
                <a:ext uri="{FF2B5EF4-FFF2-40B4-BE49-F238E27FC236}">
                  <a16:creationId xmlns:a16="http://schemas.microsoft.com/office/drawing/2014/main" id="{F8D02BDE-2E3C-43F8-8F8D-85774E496769}"/>
                </a:ext>
              </a:extLst>
            </p:cNvPr>
            <p:cNvSpPr/>
            <p:nvPr/>
          </p:nvSpPr>
          <p:spPr>
            <a:xfrm>
              <a:off x="50132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39;p46">
              <a:extLst>
                <a:ext uri="{FF2B5EF4-FFF2-40B4-BE49-F238E27FC236}">
                  <a16:creationId xmlns:a16="http://schemas.microsoft.com/office/drawing/2014/main" id="{66B29CCE-2D90-4FE4-A00B-1791DB318A6B}"/>
                </a:ext>
              </a:extLst>
            </p:cNvPr>
            <p:cNvSpPr/>
            <p:nvPr/>
          </p:nvSpPr>
          <p:spPr>
            <a:xfrm>
              <a:off x="508015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40;p46">
              <a:extLst>
                <a:ext uri="{FF2B5EF4-FFF2-40B4-BE49-F238E27FC236}">
                  <a16:creationId xmlns:a16="http://schemas.microsoft.com/office/drawing/2014/main" id="{3134C218-7FD0-4F31-9D1A-DBBE53F1C1CE}"/>
                </a:ext>
              </a:extLst>
            </p:cNvPr>
            <p:cNvSpPr/>
            <p:nvPr/>
          </p:nvSpPr>
          <p:spPr>
            <a:xfrm>
              <a:off x="50132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41;p46">
              <a:extLst>
                <a:ext uri="{FF2B5EF4-FFF2-40B4-BE49-F238E27FC236}">
                  <a16:creationId xmlns:a16="http://schemas.microsoft.com/office/drawing/2014/main" id="{EF07280D-C9E6-4393-9C91-0B4C8A6A3788}"/>
                </a:ext>
              </a:extLst>
            </p:cNvPr>
            <p:cNvSpPr/>
            <p:nvPr/>
          </p:nvSpPr>
          <p:spPr>
            <a:xfrm>
              <a:off x="508015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42;p46">
              <a:extLst>
                <a:ext uri="{FF2B5EF4-FFF2-40B4-BE49-F238E27FC236}">
                  <a16:creationId xmlns:a16="http://schemas.microsoft.com/office/drawing/2014/main" id="{60A1A000-239C-4F4E-B834-8CA4B32417B9}"/>
                </a:ext>
              </a:extLst>
            </p:cNvPr>
            <p:cNvSpPr/>
            <p:nvPr/>
          </p:nvSpPr>
          <p:spPr>
            <a:xfrm>
              <a:off x="50132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43;p46">
              <a:extLst>
                <a:ext uri="{FF2B5EF4-FFF2-40B4-BE49-F238E27FC236}">
                  <a16:creationId xmlns:a16="http://schemas.microsoft.com/office/drawing/2014/main" id="{E03EFB93-6C73-4E16-AC0D-7973C7D60F1F}"/>
                </a:ext>
              </a:extLst>
            </p:cNvPr>
            <p:cNvSpPr/>
            <p:nvPr/>
          </p:nvSpPr>
          <p:spPr>
            <a:xfrm>
              <a:off x="508015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44;p46">
              <a:extLst>
                <a:ext uri="{FF2B5EF4-FFF2-40B4-BE49-F238E27FC236}">
                  <a16:creationId xmlns:a16="http://schemas.microsoft.com/office/drawing/2014/main" id="{2DB032A1-F669-4331-A867-B90D8CD606BF}"/>
                </a:ext>
              </a:extLst>
            </p:cNvPr>
            <p:cNvSpPr/>
            <p:nvPr/>
          </p:nvSpPr>
          <p:spPr>
            <a:xfrm>
              <a:off x="50132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45;p46">
              <a:extLst>
                <a:ext uri="{FF2B5EF4-FFF2-40B4-BE49-F238E27FC236}">
                  <a16:creationId xmlns:a16="http://schemas.microsoft.com/office/drawing/2014/main" id="{866E8E99-26B9-4918-9AAD-571304AFFEEB}"/>
                </a:ext>
              </a:extLst>
            </p:cNvPr>
            <p:cNvSpPr/>
            <p:nvPr/>
          </p:nvSpPr>
          <p:spPr>
            <a:xfrm>
              <a:off x="508015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46;p46">
              <a:extLst>
                <a:ext uri="{FF2B5EF4-FFF2-40B4-BE49-F238E27FC236}">
                  <a16:creationId xmlns:a16="http://schemas.microsoft.com/office/drawing/2014/main" id="{862266EC-841A-40B4-9419-A3C230BF8DBC}"/>
                </a:ext>
              </a:extLst>
            </p:cNvPr>
            <p:cNvSpPr/>
            <p:nvPr/>
          </p:nvSpPr>
          <p:spPr>
            <a:xfrm>
              <a:off x="50132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47;p46">
              <a:extLst>
                <a:ext uri="{FF2B5EF4-FFF2-40B4-BE49-F238E27FC236}">
                  <a16:creationId xmlns:a16="http://schemas.microsoft.com/office/drawing/2014/main" id="{692F486D-0B07-4A38-84C1-1C1389065EB1}"/>
                </a:ext>
              </a:extLst>
            </p:cNvPr>
            <p:cNvSpPr/>
            <p:nvPr/>
          </p:nvSpPr>
          <p:spPr>
            <a:xfrm>
              <a:off x="508015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48;p46">
              <a:extLst>
                <a:ext uri="{FF2B5EF4-FFF2-40B4-BE49-F238E27FC236}">
                  <a16:creationId xmlns:a16="http://schemas.microsoft.com/office/drawing/2014/main" id="{4F4B156D-F7EF-4EBF-BEA8-8A7B674C7982}"/>
                </a:ext>
              </a:extLst>
            </p:cNvPr>
            <p:cNvSpPr/>
            <p:nvPr/>
          </p:nvSpPr>
          <p:spPr>
            <a:xfrm>
              <a:off x="50132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49;p46">
              <a:extLst>
                <a:ext uri="{FF2B5EF4-FFF2-40B4-BE49-F238E27FC236}">
                  <a16:creationId xmlns:a16="http://schemas.microsoft.com/office/drawing/2014/main" id="{E83AAF61-7753-4DE8-ADE1-8284E6443B44}"/>
                </a:ext>
              </a:extLst>
            </p:cNvPr>
            <p:cNvSpPr/>
            <p:nvPr/>
          </p:nvSpPr>
          <p:spPr>
            <a:xfrm>
              <a:off x="508015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50;p46">
              <a:extLst>
                <a:ext uri="{FF2B5EF4-FFF2-40B4-BE49-F238E27FC236}">
                  <a16:creationId xmlns:a16="http://schemas.microsoft.com/office/drawing/2014/main" id="{8E57E921-EC35-42F4-879F-557D8468CDD7}"/>
                </a:ext>
              </a:extLst>
            </p:cNvPr>
            <p:cNvSpPr/>
            <p:nvPr/>
          </p:nvSpPr>
          <p:spPr>
            <a:xfrm>
              <a:off x="5956300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51;p46">
              <a:extLst>
                <a:ext uri="{FF2B5EF4-FFF2-40B4-BE49-F238E27FC236}">
                  <a16:creationId xmlns:a16="http://schemas.microsoft.com/office/drawing/2014/main" id="{2DCB432C-1430-4203-AD47-2B2012208152}"/>
                </a:ext>
              </a:extLst>
            </p:cNvPr>
            <p:cNvSpPr/>
            <p:nvPr/>
          </p:nvSpPr>
          <p:spPr>
            <a:xfrm>
              <a:off x="6023175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52;p46">
              <a:extLst>
                <a:ext uri="{FF2B5EF4-FFF2-40B4-BE49-F238E27FC236}">
                  <a16:creationId xmlns:a16="http://schemas.microsoft.com/office/drawing/2014/main" id="{BD967D0E-2E63-4D23-B25A-0FD249F62545}"/>
                </a:ext>
              </a:extLst>
            </p:cNvPr>
            <p:cNvSpPr/>
            <p:nvPr/>
          </p:nvSpPr>
          <p:spPr>
            <a:xfrm>
              <a:off x="5956300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53;p46">
              <a:extLst>
                <a:ext uri="{FF2B5EF4-FFF2-40B4-BE49-F238E27FC236}">
                  <a16:creationId xmlns:a16="http://schemas.microsoft.com/office/drawing/2014/main" id="{B6427416-C9F5-4478-A11F-EB4EDF4132D4}"/>
                </a:ext>
              </a:extLst>
            </p:cNvPr>
            <p:cNvSpPr/>
            <p:nvPr/>
          </p:nvSpPr>
          <p:spPr>
            <a:xfrm>
              <a:off x="6023175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54;p46">
              <a:extLst>
                <a:ext uri="{FF2B5EF4-FFF2-40B4-BE49-F238E27FC236}">
                  <a16:creationId xmlns:a16="http://schemas.microsoft.com/office/drawing/2014/main" id="{50F94599-992E-45E7-8F3B-88E2DA65C712}"/>
                </a:ext>
              </a:extLst>
            </p:cNvPr>
            <p:cNvSpPr/>
            <p:nvPr/>
          </p:nvSpPr>
          <p:spPr>
            <a:xfrm>
              <a:off x="5956300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55;p46">
              <a:extLst>
                <a:ext uri="{FF2B5EF4-FFF2-40B4-BE49-F238E27FC236}">
                  <a16:creationId xmlns:a16="http://schemas.microsoft.com/office/drawing/2014/main" id="{2AE52FE5-9E20-422A-A9F7-1C6E620FB898}"/>
                </a:ext>
              </a:extLst>
            </p:cNvPr>
            <p:cNvSpPr/>
            <p:nvPr/>
          </p:nvSpPr>
          <p:spPr>
            <a:xfrm>
              <a:off x="6023175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56;p46">
              <a:extLst>
                <a:ext uri="{FF2B5EF4-FFF2-40B4-BE49-F238E27FC236}">
                  <a16:creationId xmlns:a16="http://schemas.microsoft.com/office/drawing/2014/main" id="{170587B2-2E33-463C-9E93-40A716692A28}"/>
                </a:ext>
              </a:extLst>
            </p:cNvPr>
            <p:cNvSpPr/>
            <p:nvPr/>
          </p:nvSpPr>
          <p:spPr>
            <a:xfrm>
              <a:off x="5956300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57;p46">
              <a:extLst>
                <a:ext uri="{FF2B5EF4-FFF2-40B4-BE49-F238E27FC236}">
                  <a16:creationId xmlns:a16="http://schemas.microsoft.com/office/drawing/2014/main" id="{CFBEFC59-6F60-44DD-BBCC-3AEB5349499A}"/>
                </a:ext>
              </a:extLst>
            </p:cNvPr>
            <p:cNvSpPr/>
            <p:nvPr/>
          </p:nvSpPr>
          <p:spPr>
            <a:xfrm>
              <a:off x="6023175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58;p46">
              <a:extLst>
                <a:ext uri="{FF2B5EF4-FFF2-40B4-BE49-F238E27FC236}">
                  <a16:creationId xmlns:a16="http://schemas.microsoft.com/office/drawing/2014/main" id="{7657EED9-46A5-4D7C-BBA4-601BFB2C4F04}"/>
                </a:ext>
              </a:extLst>
            </p:cNvPr>
            <p:cNvSpPr/>
            <p:nvPr/>
          </p:nvSpPr>
          <p:spPr>
            <a:xfrm>
              <a:off x="5956300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59;p46">
              <a:extLst>
                <a:ext uri="{FF2B5EF4-FFF2-40B4-BE49-F238E27FC236}">
                  <a16:creationId xmlns:a16="http://schemas.microsoft.com/office/drawing/2014/main" id="{D044C6FB-5CAC-42B0-9469-6C90AB169DFB}"/>
                </a:ext>
              </a:extLst>
            </p:cNvPr>
            <p:cNvSpPr/>
            <p:nvPr/>
          </p:nvSpPr>
          <p:spPr>
            <a:xfrm>
              <a:off x="6023175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60;p46">
              <a:extLst>
                <a:ext uri="{FF2B5EF4-FFF2-40B4-BE49-F238E27FC236}">
                  <a16:creationId xmlns:a16="http://schemas.microsoft.com/office/drawing/2014/main" id="{61BFF79E-BE8A-4A7F-96C3-D87E6EC48DC1}"/>
                </a:ext>
              </a:extLst>
            </p:cNvPr>
            <p:cNvSpPr/>
            <p:nvPr/>
          </p:nvSpPr>
          <p:spPr>
            <a:xfrm>
              <a:off x="5956300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61;p46">
              <a:extLst>
                <a:ext uri="{FF2B5EF4-FFF2-40B4-BE49-F238E27FC236}">
                  <a16:creationId xmlns:a16="http://schemas.microsoft.com/office/drawing/2014/main" id="{1696E87F-6668-405B-95B2-519D952C4BB7}"/>
                </a:ext>
              </a:extLst>
            </p:cNvPr>
            <p:cNvSpPr/>
            <p:nvPr/>
          </p:nvSpPr>
          <p:spPr>
            <a:xfrm>
              <a:off x="6023175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62;p46">
              <a:extLst>
                <a:ext uri="{FF2B5EF4-FFF2-40B4-BE49-F238E27FC236}">
                  <a16:creationId xmlns:a16="http://schemas.microsoft.com/office/drawing/2014/main" id="{90F1ABC2-D1FE-4A2F-8D0C-E24F792FFB77}"/>
                </a:ext>
              </a:extLst>
            </p:cNvPr>
            <p:cNvSpPr/>
            <p:nvPr/>
          </p:nvSpPr>
          <p:spPr>
            <a:xfrm>
              <a:off x="5956300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63;p46">
              <a:extLst>
                <a:ext uri="{FF2B5EF4-FFF2-40B4-BE49-F238E27FC236}">
                  <a16:creationId xmlns:a16="http://schemas.microsoft.com/office/drawing/2014/main" id="{5BB0AC0A-9AF8-4BE8-8721-6D9F57942FCF}"/>
                </a:ext>
              </a:extLst>
            </p:cNvPr>
            <p:cNvSpPr/>
            <p:nvPr/>
          </p:nvSpPr>
          <p:spPr>
            <a:xfrm>
              <a:off x="6023175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64;p46">
              <a:extLst>
                <a:ext uri="{FF2B5EF4-FFF2-40B4-BE49-F238E27FC236}">
                  <a16:creationId xmlns:a16="http://schemas.microsoft.com/office/drawing/2014/main" id="{064AF016-077D-4058-8916-E0AC6E0097E5}"/>
                </a:ext>
              </a:extLst>
            </p:cNvPr>
            <p:cNvSpPr/>
            <p:nvPr/>
          </p:nvSpPr>
          <p:spPr>
            <a:xfrm>
              <a:off x="5956300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65;p46">
              <a:extLst>
                <a:ext uri="{FF2B5EF4-FFF2-40B4-BE49-F238E27FC236}">
                  <a16:creationId xmlns:a16="http://schemas.microsoft.com/office/drawing/2014/main" id="{FCBEE8B0-3766-439F-A8D1-0A41200C53D2}"/>
                </a:ext>
              </a:extLst>
            </p:cNvPr>
            <p:cNvSpPr/>
            <p:nvPr/>
          </p:nvSpPr>
          <p:spPr>
            <a:xfrm>
              <a:off x="6023175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66;p46">
              <a:extLst>
                <a:ext uri="{FF2B5EF4-FFF2-40B4-BE49-F238E27FC236}">
                  <a16:creationId xmlns:a16="http://schemas.microsoft.com/office/drawing/2014/main" id="{D823E36E-41DB-49AD-AD51-35F1056A2227}"/>
                </a:ext>
              </a:extLst>
            </p:cNvPr>
            <p:cNvSpPr/>
            <p:nvPr/>
          </p:nvSpPr>
          <p:spPr>
            <a:xfrm>
              <a:off x="5956300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67;p46">
              <a:extLst>
                <a:ext uri="{FF2B5EF4-FFF2-40B4-BE49-F238E27FC236}">
                  <a16:creationId xmlns:a16="http://schemas.microsoft.com/office/drawing/2014/main" id="{3BEEBFF8-350D-4CD2-8788-98D3DA64D6F2}"/>
                </a:ext>
              </a:extLst>
            </p:cNvPr>
            <p:cNvSpPr/>
            <p:nvPr/>
          </p:nvSpPr>
          <p:spPr>
            <a:xfrm>
              <a:off x="6023175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68;p46">
              <a:extLst>
                <a:ext uri="{FF2B5EF4-FFF2-40B4-BE49-F238E27FC236}">
                  <a16:creationId xmlns:a16="http://schemas.microsoft.com/office/drawing/2014/main" id="{E63D93F3-E884-449C-81BF-132D36F7242A}"/>
                </a:ext>
              </a:extLst>
            </p:cNvPr>
            <p:cNvSpPr/>
            <p:nvPr/>
          </p:nvSpPr>
          <p:spPr>
            <a:xfrm>
              <a:off x="5956300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69;p46">
              <a:extLst>
                <a:ext uri="{FF2B5EF4-FFF2-40B4-BE49-F238E27FC236}">
                  <a16:creationId xmlns:a16="http://schemas.microsoft.com/office/drawing/2014/main" id="{B2CBEC39-978D-47A8-AAEF-46F89AE9C7DF}"/>
                </a:ext>
              </a:extLst>
            </p:cNvPr>
            <p:cNvSpPr/>
            <p:nvPr/>
          </p:nvSpPr>
          <p:spPr>
            <a:xfrm>
              <a:off x="6023175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70;p46">
              <a:extLst>
                <a:ext uri="{FF2B5EF4-FFF2-40B4-BE49-F238E27FC236}">
                  <a16:creationId xmlns:a16="http://schemas.microsoft.com/office/drawing/2014/main" id="{C0C6C61E-FE29-40E2-9CBC-5C7236823C0B}"/>
                </a:ext>
              </a:extLst>
            </p:cNvPr>
            <p:cNvSpPr/>
            <p:nvPr/>
          </p:nvSpPr>
          <p:spPr>
            <a:xfrm>
              <a:off x="5956300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71;p46">
              <a:extLst>
                <a:ext uri="{FF2B5EF4-FFF2-40B4-BE49-F238E27FC236}">
                  <a16:creationId xmlns:a16="http://schemas.microsoft.com/office/drawing/2014/main" id="{945B140E-3AFF-45A0-AF20-2022FE673E41}"/>
                </a:ext>
              </a:extLst>
            </p:cNvPr>
            <p:cNvSpPr/>
            <p:nvPr/>
          </p:nvSpPr>
          <p:spPr>
            <a:xfrm>
              <a:off x="6023175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72;p46">
              <a:extLst>
                <a:ext uri="{FF2B5EF4-FFF2-40B4-BE49-F238E27FC236}">
                  <a16:creationId xmlns:a16="http://schemas.microsoft.com/office/drawing/2014/main" id="{711BA6FF-6B81-472D-B3EE-785862C38D6D}"/>
                </a:ext>
              </a:extLst>
            </p:cNvPr>
            <p:cNvSpPr/>
            <p:nvPr/>
          </p:nvSpPr>
          <p:spPr>
            <a:xfrm>
              <a:off x="5956300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73;p46">
              <a:extLst>
                <a:ext uri="{FF2B5EF4-FFF2-40B4-BE49-F238E27FC236}">
                  <a16:creationId xmlns:a16="http://schemas.microsoft.com/office/drawing/2014/main" id="{61AE3AC2-E4D5-44FE-B935-D03946FDDF09}"/>
                </a:ext>
              </a:extLst>
            </p:cNvPr>
            <p:cNvSpPr/>
            <p:nvPr/>
          </p:nvSpPr>
          <p:spPr>
            <a:xfrm>
              <a:off x="6023175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74;p46">
              <a:extLst>
                <a:ext uri="{FF2B5EF4-FFF2-40B4-BE49-F238E27FC236}">
                  <a16:creationId xmlns:a16="http://schemas.microsoft.com/office/drawing/2014/main" id="{B5A1A239-E39A-41D3-B57C-CCF4DF8ADE2C}"/>
                </a:ext>
              </a:extLst>
            </p:cNvPr>
            <p:cNvSpPr/>
            <p:nvPr/>
          </p:nvSpPr>
          <p:spPr>
            <a:xfrm>
              <a:off x="51561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75;p46">
              <a:extLst>
                <a:ext uri="{FF2B5EF4-FFF2-40B4-BE49-F238E27FC236}">
                  <a16:creationId xmlns:a16="http://schemas.microsoft.com/office/drawing/2014/main" id="{7DA1237B-D146-412B-BCCD-B783840FA087}"/>
                </a:ext>
              </a:extLst>
            </p:cNvPr>
            <p:cNvSpPr/>
            <p:nvPr/>
          </p:nvSpPr>
          <p:spPr>
            <a:xfrm>
              <a:off x="522300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76;p46">
              <a:extLst>
                <a:ext uri="{FF2B5EF4-FFF2-40B4-BE49-F238E27FC236}">
                  <a16:creationId xmlns:a16="http://schemas.microsoft.com/office/drawing/2014/main" id="{FC9FCD43-BC27-4473-9477-5F51F86FEF9F}"/>
                </a:ext>
              </a:extLst>
            </p:cNvPr>
            <p:cNvSpPr/>
            <p:nvPr/>
          </p:nvSpPr>
          <p:spPr>
            <a:xfrm>
              <a:off x="5156125" y="14934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77;p46">
              <a:extLst>
                <a:ext uri="{FF2B5EF4-FFF2-40B4-BE49-F238E27FC236}">
                  <a16:creationId xmlns:a16="http://schemas.microsoft.com/office/drawing/2014/main" id="{F9D957CC-2E06-4059-819D-58AE1D8487C5}"/>
                </a:ext>
              </a:extLst>
            </p:cNvPr>
            <p:cNvSpPr/>
            <p:nvPr/>
          </p:nvSpPr>
          <p:spPr>
            <a:xfrm>
              <a:off x="5223000" y="14934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78;p46">
              <a:extLst>
                <a:ext uri="{FF2B5EF4-FFF2-40B4-BE49-F238E27FC236}">
                  <a16:creationId xmlns:a16="http://schemas.microsoft.com/office/drawing/2014/main" id="{F616D7F0-5B57-4C78-BD05-71D2257AB0CC}"/>
                </a:ext>
              </a:extLst>
            </p:cNvPr>
            <p:cNvSpPr/>
            <p:nvPr/>
          </p:nvSpPr>
          <p:spPr>
            <a:xfrm>
              <a:off x="5156125" y="1425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79;p46">
              <a:extLst>
                <a:ext uri="{FF2B5EF4-FFF2-40B4-BE49-F238E27FC236}">
                  <a16:creationId xmlns:a16="http://schemas.microsoft.com/office/drawing/2014/main" id="{D2046389-8615-4DAA-B9E8-7CF33CABDA08}"/>
                </a:ext>
              </a:extLst>
            </p:cNvPr>
            <p:cNvSpPr/>
            <p:nvPr/>
          </p:nvSpPr>
          <p:spPr>
            <a:xfrm>
              <a:off x="5223000" y="1425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80;p46">
              <a:extLst>
                <a:ext uri="{FF2B5EF4-FFF2-40B4-BE49-F238E27FC236}">
                  <a16:creationId xmlns:a16="http://schemas.microsoft.com/office/drawing/2014/main" id="{5B4A4B9A-E507-474B-8D33-40BECE20A482}"/>
                </a:ext>
              </a:extLst>
            </p:cNvPr>
            <p:cNvSpPr/>
            <p:nvPr/>
          </p:nvSpPr>
          <p:spPr>
            <a:xfrm>
              <a:off x="51561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81;p46">
              <a:extLst>
                <a:ext uri="{FF2B5EF4-FFF2-40B4-BE49-F238E27FC236}">
                  <a16:creationId xmlns:a16="http://schemas.microsoft.com/office/drawing/2014/main" id="{DB735E47-1234-46B8-A3FE-4691E9AC1E64}"/>
                </a:ext>
              </a:extLst>
            </p:cNvPr>
            <p:cNvSpPr/>
            <p:nvPr/>
          </p:nvSpPr>
          <p:spPr>
            <a:xfrm>
              <a:off x="522300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82;p46">
              <a:extLst>
                <a:ext uri="{FF2B5EF4-FFF2-40B4-BE49-F238E27FC236}">
                  <a16:creationId xmlns:a16="http://schemas.microsoft.com/office/drawing/2014/main" id="{1C4C4E31-5592-4918-9AF2-F85F0FF15A54}"/>
                </a:ext>
              </a:extLst>
            </p:cNvPr>
            <p:cNvSpPr/>
            <p:nvPr/>
          </p:nvSpPr>
          <p:spPr>
            <a:xfrm>
              <a:off x="51561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83;p46">
              <a:extLst>
                <a:ext uri="{FF2B5EF4-FFF2-40B4-BE49-F238E27FC236}">
                  <a16:creationId xmlns:a16="http://schemas.microsoft.com/office/drawing/2014/main" id="{4CA81F6F-E2D3-48E4-AAF8-CB8FD5472C81}"/>
                </a:ext>
              </a:extLst>
            </p:cNvPr>
            <p:cNvSpPr/>
            <p:nvPr/>
          </p:nvSpPr>
          <p:spPr>
            <a:xfrm>
              <a:off x="522300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4;p46">
              <a:extLst>
                <a:ext uri="{FF2B5EF4-FFF2-40B4-BE49-F238E27FC236}">
                  <a16:creationId xmlns:a16="http://schemas.microsoft.com/office/drawing/2014/main" id="{7AF99F6A-3735-4E56-8C20-F367718B1751}"/>
                </a:ext>
              </a:extLst>
            </p:cNvPr>
            <p:cNvSpPr/>
            <p:nvPr/>
          </p:nvSpPr>
          <p:spPr>
            <a:xfrm>
              <a:off x="51561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85;p46">
              <a:extLst>
                <a:ext uri="{FF2B5EF4-FFF2-40B4-BE49-F238E27FC236}">
                  <a16:creationId xmlns:a16="http://schemas.microsoft.com/office/drawing/2014/main" id="{374A0A01-65FF-4549-9F0D-CAAECB9FB8A6}"/>
                </a:ext>
              </a:extLst>
            </p:cNvPr>
            <p:cNvSpPr/>
            <p:nvPr/>
          </p:nvSpPr>
          <p:spPr>
            <a:xfrm>
              <a:off x="522300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86;p46">
              <a:extLst>
                <a:ext uri="{FF2B5EF4-FFF2-40B4-BE49-F238E27FC236}">
                  <a16:creationId xmlns:a16="http://schemas.microsoft.com/office/drawing/2014/main" id="{2DB5B408-D711-4581-B9A8-6FD2ABD17229}"/>
                </a:ext>
              </a:extLst>
            </p:cNvPr>
            <p:cNvSpPr/>
            <p:nvPr/>
          </p:nvSpPr>
          <p:spPr>
            <a:xfrm>
              <a:off x="51561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87;p46">
              <a:extLst>
                <a:ext uri="{FF2B5EF4-FFF2-40B4-BE49-F238E27FC236}">
                  <a16:creationId xmlns:a16="http://schemas.microsoft.com/office/drawing/2014/main" id="{DF4D2E5A-61E2-4420-93A5-3FD48090431D}"/>
                </a:ext>
              </a:extLst>
            </p:cNvPr>
            <p:cNvSpPr/>
            <p:nvPr/>
          </p:nvSpPr>
          <p:spPr>
            <a:xfrm>
              <a:off x="522300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88;p46">
              <a:extLst>
                <a:ext uri="{FF2B5EF4-FFF2-40B4-BE49-F238E27FC236}">
                  <a16:creationId xmlns:a16="http://schemas.microsoft.com/office/drawing/2014/main" id="{75628121-EE5A-4529-9A93-AFC80EA48D6D}"/>
                </a:ext>
              </a:extLst>
            </p:cNvPr>
            <p:cNvSpPr/>
            <p:nvPr/>
          </p:nvSpPr>
          <p:spPr>
            <a:xfrm>
              <a:off x="51561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89;p46">
              <a:extLst>
                <a:ext uri="{FF2B5EF4-FFF2-40B4-BE49-F238E27FC236}">
                  <a16:creationId xmlns:a16="http://schemas.microsoft.com/office/drawing/2014/main" id="{78E3C799-51AE-4ED8-9914-32C818F50D76}"/>
                </a:ext>
              </a:extLst>
            </p:cNvPr>
            <p:cNvSpPr/>
            <p:nvPr/>
          </p:nvSpPr>
          <p:spPr>
            <a:xfrm>
              <a:off x="522300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090;p46">
              <a:extLst>
                <a:ext uri="{FF2B5EF4-FFF2-40B4-BE49-F238E27FC236}">
                  <a16:creationId xmlns:a16="http://schemas.microsoft.com/office/drawing/2014/main" id="{C9912965-8742-494F-864B-507A7730A9E1}"/>
                </a:ext>
              </a:extLst>
            </p:cNvPr>
            <p:cNvSpPr/>
            <p:nvPr/>
          </p:nvSpPr>
          <p:spPr>
            <a:xfrm>
              <a:off x="51561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091;p46">
              <a:extLst>
                <a:ext uri="{FF2B5EF4-FFF2-40B4-BE49-F238E27FC236}">
                  <a16:creationId xmlns:a16="http://schemas.microsoft.com/office/drawing/2014/main" id="{ABAB1B67-FB3A-482A-B0F3-A1F79804E08E}"/>
                </a:ext>
              </a:extLst>
            </p:cNvPr>
            <p:cNvSpPr/>
            <p:nvPr/>
          </p:nvSpPr>
          <p:spPr>
            <a:xfrm>
              <a:off x="522300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092;p46">
              <a:extLst>
                <a:ext uri="{FF2B5EF4-FFF2-40B4-BE49-F238E27FC236}">
                  <a16:creationId xmlns:a16="http://schemas.microsoft.com/office/drawing/2014/main" id="{CF4DCA34-AB03-44CE-9C65-C80E4038C89C}"/>
                </a:ext>
              </a:extLst>
            </p:cNvPr>
            <p:cNvSpPr/>
            <p:nvPr/>
          </p:nvSpPr>
          <p:spPr>
            <a:xfrm>
              <a:off x="51561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093;p46">
              <a:extLst>
                <a:ext uri="{FF2B5EF4-FFF2-40B4-BE49-F238E27FC236}">
                  <a16:creationId xmlns:a16="http://schemas.microsoft.com/office/drawing/2014/main" id="{AB115412-F456-4008-B016-6C2C952BEF1A}"/>
                </a:ext>
              </a:extLst>
            </p:cNvPr>
            <p:cNvSpPr/>
            <p:nvPr/>
          </p:nvSpPr>
          <p:spPr>
            <a:xfrm>
              <a:off x="522300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094;p46">
              <a:extLst>
                <a:ext uri="{FF2B5EF4-FFF2-40B4-BE49-F238E27FC236}">
                  <a16:creationId xmlns:a16="http://schemas.microsoft.com/office/drawing/2014/main" id="{21291B2C-B4F1-4E40-AF6D-FC135A500C9F}"/>
                </a:ext>
              </a:extLst>
            </p:cNvPr>
            <p:cNvSpPr/>
            <p:nvPr/>
          </p:nvSpPr>
          <p:spPr>
            <a:xfrm>
              <a:off x="51561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095;p46">
              <a:extLst>
                <a:ext uri="{FF2B5EF4-FFF2-40B4-BE49-F238E27FC236}">
                  <a16:creationId xmlns:a16="http://schemas.microsoft.com/office/drawing/2014/main" id="{4B80C32D-3DED-4987-B921-445673AB2E27}"/>
                </a:ext>
              </a:extLst>
            </p:cNvPr>
            <p:cNvSpPr/>
            <p:nvPr/>
          </p:nvSpPr>
          <p:spPr>
            <a:xfrm>
              <a:off x="522300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096;p46">
              <a:extLst>
                <a:ext uri="{FF2B5EF4-FFF2-40B4-BE49-F238E27FC236}">
                  <a16:creationId xmlns:a16="http://schemas.microsoft.com/office/drawing/2014/main" id="{7E273C62-E18E-4507-B62D-508772E77228}"/>
                </a:ext>
              </a:extLst>
            </p:cNvPr>
            <p:cNvSpPr/>
            <p:nvPr/>
          </p:nvSpPr>
          <p:spPr>
            <a:xfrm>
              <a:off x="51561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097;p46">
              <a:extLst>
                <a:ext uri="{FF2B5EF4-FFF2-40B4-BE49-F238E27FC236}">
                  <a16:creationId xmlns:a16="http://schemas.microsoft.com/office/drawing/2014/main" id="{EEAB1571-C8E5-4971-B388-7BD2C4969EBB}"/>
                </a:ext>
              </a:extLst>
            </p:cNvPr>
            <p:cNvSpPr/>
            <p:nvPr/>
          </p:nvSpPr>
          <p:spPr>
            <a:xfrm>
              <a:off x="522300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098;p46">
              <a:extLst>
                <a:ext uri="{FF2B5EF4-FFF2-40B4-BE49-F238E27FC236}">
                  <a16:creationId xmlns:a16="http://schemas.microsoft.com/office/drawing/2014/main" id="{49F297F9-A5FA-4805-8895-81A2012BBC77}"/>
                </a:ext>
              </a:extLst>
            </p:cNvPr>
            <p:cNvSpPr/>
            <p:nvPr/>
          </p:nvSpPr>
          <p:spPr>
            <a:xfrm>
              <a:off x="51561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099;p46">
              <a:extLst>
                <a:ext uri="{FF2B5EF4-FFF2-40B4-BE49-F238E27FC236}">
                  <a16:creationId xmlns:a16="http://schemas.microsoft.com/office/drawing/2014/main" id="{E39994A7-0486-4E93-A6BD-B92D5AAE0463}"/>
                </a:ext>
              </a:extLst>
            </p:cNvPr>
            <p:cNvSpPr/>
            <p:nvPr/>
          </p:nvSpPr>
          <p:spPr>
            <a:xfrm>
              <a:off x="522300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00;p46">
              <a:extLst>
                <a:ext uri="{FF2B5EF4-FFF2-40B4-BE49-F238E27FC236}">
                  <a16:creationId xmlns:a16="http://schemas.microsoft.com/office/drawing/2014/main" id="{B53784A6-75CE-4F22-9292-FF5F72012027}"/>
                </a:ext>
              </a:extLst>
            </p:cNvPr>
            <p:cNvSpPr/>
            <p:nvPr/>
          </p:nvSpPr>
          <p:spPr>
            <a:xfrm>
              <a:off x="51561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01;p46">
              <a:extLst>
                <a:ext uri="{FF2B5EF4-FFF2-40B4-BE49-F238E27FC236}">
                  <a16:creationId xmlns:a16="http://schemas.microsoft.com/office/drawing/2014/main" id="{7A48E3E4-3C77-4F0A-91D5-722758C3CCAB}"/>
                </a:ext>
              </a:extLst>
            </p:cNvPr>
            <p:cNvSpPr/>
            <p:nvPr/>
          </p:nvSpPr>
          <p:spPr>
            <a:xfrm>
              <a:off x="522300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02;p46">
              <a:extLst>
                <a:ext uri="{FF2B5EF4-FFF2-40B4-BE49-F238E27FC236}">
                  <a16:creationId xmlns:a16="http://schemas.microsoft.com/office/drawing/2014/main" id="{4FE4AB79-256C-4B58-A853-FDB699B02DB5}"/>
                </a:ext>
              </a:extLst>
            </p:cNvPr>
            <p:cNvSpPr/>
            <p:nvPr/>
          </p:nvSpPr>
          <p:spPr>
            <a:xfrm>
              <a:off x="1536000" y="1456250"/>
              <a:ext cx="1905850" cy="1180875"/>
            </a:xfrm>
            <a:custGeom>
              <a:avLst/>
              <a:gdLst/>
              <a:ahLst/>
              <a:cxnLst/>
              <a:rect l="l" t="t" r="r" b="b"/>
              <a:pathLst>
                <a:path w="76234" h="47235" extrusionOk="0">
                  <a:moveTo>
                    <a:pt x="24621" y="0"/>
                  </a:moveTo>
                  <a:lnTo>
                    <a:pt x="24621" y="23313"/>
                  </a:lnTo>
                  <a:lnTo>
                    <a:pt x="23071" y="23313"/>
                  </a:lnTo>
                  <a:lnTo>
                    <a:pt x="23071" y="13374"/>
                  </a:lnTo>
                  <a:lnTo>
                    <a:pt x="11460" y="13374"/>
                  </a:lnTo>
                  <a:lnTo>
                    <a:pt x="11460" y="19666"/>
                  </a:lnTo>
                  <a:lnTo>
                    <a:pt x="9120" y="19666"/>
                  </a:lnTo>
                  <a:lnTo>
                    <a:pt x="9120" y="8572"/>
                  </a:lnTo>
                  <a:lnTo>
                    <a:pt x="1" y="8572"/>
                  </a:lnTo>
                  <a:lnTo>
                    <a:pt x="1" y="47235"/>
                  </a:lnTo>
                  <a:lnTo>
                    <a:pt x="76233" y="47235"/>
                  </a:lnTo>
                  <a:lnTo>
                    <a:pt x="76233" y="20973"/>
                  </a:lnTo>
                  <a:lnTo>
                    <a:pt x="73984" y="20973"/>
                  </a:lnTo>
                  <a:lnTo>
                    <a:pt x="73984" y="2948"/>
                  </a:lnTo>
                  <a:lnTo>
                    <a:pt x="67388" y="2918"/>
                  </a:lnTo>
                  <a:lnTo>
                    <a:pt x="61704" y="2918"/>
                  </a:lnTo>
                  <a:lnTo>
                    <a:pt x="61704" y="12158"/>
                  </a:lnTo>
                  <a:lnTo>
                    <a:pt x="53315" y="12158"/>
                  </a:lnTo>
                  <a:lnTo>
                    <a:pt x="53315" y="24317"/>
                  </a:lnTo>
                  <a:lnTo>
                    <a:pt x="50610" y="24317"/>
                  </a:lnTo>
                  <a:lnTo>
                    <a:pt x="50610" y="9362"/>
                  </a:lnTo>
                  <a:lnTo>
                    <a:pt x="41461" y="9362"/>
                  </a:lnTo>
                  <a:lnTo>
                    <a:pt x="41461" y="14377"/>
                  </a:lnTo>
                  <a:lnTo>
                    <a:pt x="39880" y="14377"/>
                  </a:lnTo>
                  <a:lnTo>
                    <a:pt x="39880" y="6383"/>
                  </a:lnTo>
                  <a:lnTo>
                    <a:pt x="34713" y="6383"/>
                  </a:lnTo>
                  <a:lnTo>
                    <a:pt x="347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03;p46">
              <a:extLst>
                <a:ext uri="{FF2B5EF4-FFF2-40B4-BE49-F238E27FC236}">
                  <a16:creationId xmlns:a16="http://schemas.microsoft.com/office/drawing/2014/main" id="{39EB1E61-1F2A-4792-BEE4-CEFD9EC4E51C}"/>
                </a:ext>
              </a:extLst>
            </p:cNvPr>
            <p:cNvSpPr/>
            <p:nvPr/>
          </p:nvSpPr>
          <p:spPr>
            <a:xfrm>
              <a:off x="15633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04;p46">
              <a:extLst>
                <a:ext uri="{FF2B5EF4-FFF2-40B4-BE49-F238E27FC236}">
                  <a16:creationId xmlns:a16="http://schemas.microsoft.com/office/drawing/2014/main" id="{351E067C-8862-494B-A1C2-E03F7B5BCB90}"/>
                </a:ext>
              </a:extLst>
            </p:cNvPr>
            <p:cNvSpPr/>
            <p:nvPr/>
          </p:nvSpPr>
          <p:spPr>
            <a:xfrm>
              <a:off x="1631000" y="1705475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05;p46">
              <a:extLst>
                <a:ext uri="{FF2B5EF4-FFF2-40B4-BE49-F238E27FC236}">
                  <a16:creationId xmlns:a16="http://schemas.microsoft.com/office/drawing/2014/main" id="{DF618A92-5840-488B-9B09-6B694EEB88FA}"/>
                </a:ext>
              </a:extLst>
            </p:cNvPr>
            <p:cNvSpPr/>
            <p:nvPr/>
          </p:nvSpPr>
          <p:spPr>
            <a:xfrm>
              <a:off x="1697875" y="1705475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06;p46">
              <a:extLst>
                <a:ext uri="{FF2B5EF4-FFF2-40B4-BE49-F238E27FC236}">
                  <a16:creationId xmlns:a16="http://schemas.microsoft.com/office/drawing/2014/main" id="{C0093556-5AD3-4328-9793-C1CD92C69296}"/>
                </a:ext>
              </a:extLst>
            </p:cNvPr>
            <p:cNvSpPr/>
            <p:nvPr/>
          </p:nvSpPr>
          <p:spPr>
            <a:xfrm>
              <a:off x="15633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07;p46">
              <a:extLst>
                <a:ext uri="{FF2B5EF4-FFF2-40B4-BE49-F238E27FC236}">
                  <a16:creationId xmlns:a16="http://schemas.microsoft.com/office/drawing/2014/main" id="{D5A7A52A-EBB7-4CFF-8B54-25AA15726A68}"/>
                </a:ext>
              </a:extLst>
            </p:cNvPr>
            <p:cNvSpPr/>
            <p:nvPr/>
          </p:nvSpPr>
          <p:spPr>
            <a:xfrm>
              <a:off x="1631000" y="1785275"/>
              <a:ext cx="38025" cy="53225"/>
            </a:xfrm>
            <a:custGeom>
              <a:avLst/>
              <a:gdLst/>
              <a:ahLst/>
              <a:cxnLst/>
              <a:rect l="l" t="t" r="r" b="b"/>
              <a:pathLst>
                <a:path w="152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08;p46">
              <a:extLst>
                <a:ext uri="{FF2B5EF4-FFF2-40B4-BE49-F238E27FC236}">
                  <a16:creationId xmlns:a16="http://schemas.microsoft.com/office/drawing/2014/main" id="{B7D80E61-D653-459D-9472-6CC4699B5CE0}"/>
                </a:ext>
              </a:extLst>
            </p:cNvPr>
            <p:cNvSpPr/>
            <p:nvPr/>
          </p:nvSpPr>
          <p:spPr>
            <a:xfrm>
              <a:off x="1697875" y="1785275"/>
              <a:ext cx="38000" cy="53225"/>
            </a:xfrm>
            <a:custGeom>
              <a:avLst/>
              <a:gdLst/>
              <a:ahLst/>
              <a:cxnLst/>
              <a:rect l="l" t="t" r="r" b="b"/>
              <a:pathLst>
                <a:path w="1520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09;p46">
              <a:extLst>
                <a:ext uri="{FF2B5EF4-FFF2-40B4-BE49-F238E27FC236}">
                  <a16:creationId xmlns:a16="http://schemas.microsoft.com/office/drawing/2014/main" id="{6E481444-40D0-4074-9D3A-E11714E46D57}"/>
                </a:ext>
              </a:extLst>
            </p:cNvPr>
            <p:cNvSpPr/>
            <p:nvPr/>
          </p:nvSpPr>
          <p:spPr>
            <a:xfrm>
              <a:off x="15633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10;p46">
              <a:extLst>
                <a:ext uri="{FF2B5EF4-FFF2-40B4-BE49-F238E27FC236}">
                  <a16:creationId xmlns:a16="http://schemas.microsoft.com/office/drawing/2014/main" id="{4BD1236E-AC7B-4521-BD1A-5C5F0ADEA186}"/>
                </a:ext>
              </a:extLst>
            </p:cNvPr>
            <p:cNvSpPr/>
            <p:nvPr/>
          </p:nvSpPr>
          <p:spPr>
            <a:xfrm>
              <a:off x="1631000" y="1865050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11;p46">
              <a:extLst>
                <a:ext uri="{FF2B5EF4-FFF2-40B4-BE49-F238E27FC236}">
                  <a16:creationId xmlns:a16="http://schemas.microsoft.com/office/drawing/2014/main" id="{1EEA14AE-A37B-44A9-B692-7A6A4EB66ACC}"/>
                </a:ext>
              </a:extLst>
            </p:cNvPr>
            <p:cNvSpPr/>
            <p:nvPr/>
          </p:nvSpPr>
          <p:spPr>
            <a:xfrm>
              <a:off x="1697875" y="1865050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12;p46">
              <a:extLst>
                <a:ext uri="{FF2B5EF4-FFF2-40B4-BE49-F238E27FC236}">
                  <a16:creationId xmlns:a16="http://schemas.microsoft.com/office/drawing/2014/main" id="{F56698F9-CD0F-46CF-86C1-A89C4330AF03}"/>
                </a:ext>
              </a:extLst>
            </p:cNvPr>
            <p:cNvSpPr/>
            <p:nvPr/>
          </p:nvSpPr>
          <p:spPr>
            <a:xfrm>
              <a:off x="15633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13;p46">
              <a:extLst>
                <a:ext uri="{FF2B5EF4-FFF2-40B4-BE49-F238E27FC236}">
                  <a16:creationId xmlns:a16="http://schemas.microsoft.com/office/drawing/2014/main" id="{CFD103C6-50D3-49F0-AA4E-5DD0DD980334}"/>
                </a:ext>
              </a:extLst>
            </p:cNvPr>
            <p:cNvSpPr/>
            <p:nvPr/>
          </p:nvSpPr>
          <p:spPr>
            <a:xfrm>
              <a:off x="1631000" y="1944850"/>
              <a:ext cx="38025" cy="52450"/>
            </a:xfrm>
            <a:custGeom>
              <a:avLst/>
              <a:gdLst/>
              <a:ahLst/>
              <a:cxnLst/>
              <a:rect l="l" t="t" r="r" b="b"/>
              <a:pathLst>
                <a:path w="152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14;p46">
              <a:extLst>
                <a:ext uri="{FF2B5EF4-FFF2-40B4-BE49-F238E27FC236}">
                  <a16:creationId xmlns:a16="http://schemas.microsoft.com/office/drawing/2014/main" id="{DF7CF7A4-582C-4B0F-99FC-F0A5155CED7B}"/>
                </a:ext>
              </a:extLst>
            </p:cNvPr>
            <p:cNvSpPr/>
            <p:nvPr/>
          </p:nvSpPr>
          <p:spPr>
            <a:xfrm>
              <a:off x="1697875" y="1944850"/>
              <a:ext cx="38000" cy="5245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15;p46">
              <a:extLst>
                <a:ext uri="{FF2B5EF4-FFF2-40B4-BE49-F238E27FC236}">
                  <a16:creationId xmlns:a16="http://schemas.microsoft.com/office/drawing/2014/main" id="{3FCDAD71-6E71-4BAF-A556-7CE97A67A998}"/>
                </a:ext>
              </a:extLst>
            </p:cNvPr>
            <p:cNvSpPr/>
            <p:nvPr/>
          </p:nvSpPr>
          <p:spPr>
            <a:xfrm>
              <a:off x="290077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16;p46">
              <a:extLst>
                <a:ext uri="{FF2B5EF4-FFF2-40B4-BE49-F238E27FC236}">
                  <a16:creationId xmlns:a16="http://schemas.microsoft.com/office/drawing/2014/main" id="{963D3329-4AA2-4F34-B515-7B3BBD0F37A7}"/>
                </a:ext>
              </a:extLst>
            </p:cNvPr>
            <p:cNvSpPr/>
            <p:nvPr/>
          </p:nvSpPr>
          <p:spPr>
            <a:xfrm>
              <a:off x="29676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17;p46">
              <a:extLst>
                <a:ext uri="{FF2B5EF4-FFF2-40B4-BE49-F238E27FC236}">
                  <a16:creationId xmlns:a16="http://schemas.microsoft.com/office/drawing/2014/main" id="{E74F63A8-A179-409D-9391-9CB9B3D633AF}"/>
                </a:ext>
              </a:extLst>
            </p:cNvPr>
            <p:cNvSpPr/>
            <p:nvPr/>
          </p:nvSpPr>
          <p:spPr>
            <a:xfrm>
              <a:off x="30345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18;p46">
              <a:extLst>
                <a:ext uri="{FF2B5EF4-FFF2-40B4-BE49-F238E27FC236}">
                  <a16:creationId xmlns:a16="http://schemas.microsoft.com/office/drawing/2014/main" id="{17A9801D-A6BE-415B-AB94-036482526112}"/>
                </a:ext>
              </a:extLst>
            </p:cNvPr>
            <p:cNvSpPr/>
            <p:nvPr/>
          </p:nvSpPr>
          <p:spPr>
            <a:xfrm>
              <a:off x="290077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19;p46">
              <a:extLst>
                <a:ext uri="{FF2B5EF4-FFF2-40B4-BE49-F238E27FC236}">
                  <a16:creationId xmlns:a16="http://schemas.microsoft.com/office/drawing/2014/main" id="{3A8F2121-F353-42A4-AEB2-88554A7ED1B6}"/>
                </a:ext>
              </a:extLst>
            </p:cNvPr>
            <p:cNvSpPr/>
            <p:nvPr/>
          </p:nvSpPr>
          <p:spPr>
            <a:xfrm>
              <a:off x="29676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20;p46">
              <a:extLst>
                <a:ext uri="{FF2B5EF4-FFF2-40B4-BE49-F238E27FC236}">
                  <a16:creationId xmlns:a16="http://schemas.microsoft.com/office/drawing/2014/main" id="{D08BD4C9-D567-44E1-A283-4915D2AF189C}"/>
                </a:ext>
              </a:extLst>
            </p:cNvPr>
            <p:cNvSpPr/>
            <p:nvPr/>
          </p:nvSpPr>
          <p:spPr>
            <a:xfrm>
              <a:off x="30345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21;p46">
              <a:extLst>
                <a:ext uri="{FF2B5EF4-FFF2-40B4-BE49-F238E27FC236}">
                  <a16:creationId xmlns:a16="http://schemas.microsoft.com/office/drawing/2014/main" id="{B0BDD8DA-1959-48ED-B851-731D5EC9E3BB}"/>
                </a:ext>
              </a:extLst>
            </p:cNvPr>
            <p:cNvSpPr/>
            <p:nvPr/>
          </p:nvSpPr>
          <p:spPr>
            <a:xfrm>
              <a:off x="290077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22;p46">
              <a:extLst>
                <a:ext uri="{FF2B5EF4-FFF2-40B4-BE49-F238E27FC236}">
                  <a16:creationId xmlns:a16="http://schemas.microsoft.com/office/drawing/2014/main" id="{372A7189-AD30-4977-98CA-E5F4D6A979C7}"/>
                </a:ext>
              </a:extLst>
            </p:cNvPr>
            <p:cNvSpPr/>
            <p:nvPr/>
          </p:nvSpPr>
          <p:spPr>
            <a:xfrm>
              <a:off x="29676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23;p46">
              <a:extLst>
                <a:ext uri="{FF2B5EF4-FFF2-40B4-BE49-F238E27FC236}">
                  <a16:creationId xmlns:a16="http://schemas.microsoft.com/office/drawing/2014/main" id="{380E3E39-DABD-4B43-944F-471586468608}"/>
                </a:ext>
              </a:extLst>
            </p:cNvPr>
            <p:cNvSpPr/>
            <p:nvPr/>
          </p:nvSpPr>
          <p:spPr>
            <a:xfrm>
              <a:off x="30345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24;p46">
              <a:extLst>
                <a:ext uri="{FF2B5EF4-FFF2-40B4-BE49-F238E27FC236}">
                  <a16:creationId xmlns:a16="http://schemas.microsoft.com/office/drawing/2014/main" id="{5299F9DD-E354-44ED-93C1-0740FF90BF1E}"/>
                </a:ext>
              </a:extLst>
            </p:cNvPr>
            <p:cNvSpPr/>
            <p:nvPr/>
          </p:nvSpPr>
          <p:spPr>
            <a:xfrm>
              <a:off x="290077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25;p46">
              <a:extLst>
                <a:ext uri="{FF2B5EF4-FFF2-40B4-BE49-F238E27FC236}">
                  <a16:creationId xmlns:a16="http://schemas.microsoft.com/office/drawing/2014/main" id="{0E37D8B6-5B0C-4B26-9159-26EF3008B5E1}"/>
                </a:ext>
              </a:extLst>
            </p:cNvPr>
            <p:cNvSpPr/>
            <p:nvPr/>
          </p:nvSpPr>
          <p:spPr>
            <a:xfrm>
              <a:off x="29676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26;p46">
              <a:extLst>
                <a:ext uri="{FF2B5EF4-FFF2-40B4-BE49-F238E27FC236}">
                  <a16:creationId xmlns:a16="http://schemas.microsoft.com/office/drawing/2014/main" id="{878B28D7-04C5-42B0-82E9-036234B074BB}"/>
                </a:ext>
              </a:extLst>
            </p:cNvPr>
            <p:cNvSpPr/>
            <p:nvPr/>
          </p:nvSpPr>
          <p:spPr>
            <a:xfrm>
              <a:off x="30345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27;p46">
              <a:extLst>
                <a:ext uri="{FF2B5EF4-FFF2-40B4-BE49-F238E27FC236}">
                  <a16:creationId xmlns:a16="http://schemas.microsoft.com/office/drawing/2014/main" id="{D67B2F66-84CC-4373-B898-DB1BB451FB62}"/>
                </a:ext>
              </a:extLst>
            </p:cNvPr>
            <p:cNvSpPr/>
            <p:nvPr/>
          </p:nvSpPr>
          <p:spPr>
            <a:xfrm>
              <a:off x="290077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28;p46">
              <a:extLst>
                <a:ext uri="{FF2B5EF4-FFF2-40B4-BE49-F238E27FC236}">
                  <a16:creationId xmlns:a16="http://schemas.microsoft.com/office/drawing/2014/main" id="{70959187-A56C-4C3A-AA69-660C404D5A0C}"/>
                </a:ext>
              </a:extLst>
            </p:cNvPr>
            <p:cNvSpPr/>
            <p:nvPr/>
          </p:nvSpPr>
          <p:spPr>
            <a:xfrm>
              <a:off x="29676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29;p46">
              <a:extLst>
                <a:ext uri="{FF2B5EF4-FFF2-40B4-BE49-F238E27FC236}">
                  <a16:creationId xmlns:a16="http://schemas.microsoft.com/office/drawing/2014/main" id="{687B79EF-EAD6-4E39-B3C9-6DFF7B87D0DB}"/>
                </a:ext>
              </a:extLst>
            </p:cNvPr>
            <p:cNvSpPr/>
            <p:nvPr/>
          </p:nvSpPr>
          <p:spPr>
            <a:xfrm>
              <a:off x="30345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30;p46">
              <a:extLst>
                <a:ext uri="{FF2B5EF4-FFF2-40B4-BE49-F238E27FC236}">
                  <a16:creationId xmlns:a16="http://schemas.microsoft.com/office/drawing/2014/main" id="{83B9D428-462F-4768-BC7C-98B28A5D462A}"/>
                </a:ext>
              </a:extLst>
            </p:cNvPr>
            <p:cNvSpPr/>
            <p:nvPr/>
          </p:nvSpPr>
          <p:spPr>
            <a:xfrm>
              <a:off x="290077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31;p46">
              <a:extLst>
                <a:ext uri="{FF2B5EF4-FFF2-40B4-BE49-F238E27FC236}">
                  <a16:creationId xmlns:a16="http://schemas.microsoft.com/office/drawing/2014/main" id="{09CBE25D-2A8E-4AF6-852A-93CA4B2929C4}"/>
                </a:ext>
              </a:extLst>
            </p:cNvPr>
            <p:cNvSpPr/>
            <p:nvPr/>
          </p:nvSpPr>
          <p:spPr>
            <a:xfrm>
              <a:off x="29676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32;p46">
              <a:extLst>
                <a:ext uri="{FF2B5EF4-FFF2-40B4-BE49-F238E27FC236}">
                  <a16:creationId xmlns:a16="http://schemas.microsoft.com/office/drawing/2014/main" id="{6DA111A4-9800-4EE9-8283-A517116CD6D8}"/>
                </a:ext>
              </a:extLst>
            </p:cNvPr>
            <p:cNvSpPr/>
            <p:nvPr/>
          </p:nvSpPr>
          <p:spPr>
            <a:xfrm>
              <a:off x="30345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33;p46">
              <a:extLst>
                <a:ext uri="{FF2B5EF4-FFF2-40B4-BE49-F238E27FC236}">
                  <a16:creationId xmlns:a16="http://schemas.microsoft.com/office/drawing/2014/main" id="{E23E71FE-7975-4926-A7D7-266A8FF70BBF}"/>
                </a:ext>
              </a:extLst>
            </p:cNvPr>
            <p:cNvSpPr/>
            <p:nvPr/>
          </p:nvSpPr>
          <p:spPr>
            <a:xfrm>
              <a:off x="290077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34;p46">
              <a:extLst>
                <a:ext uri="{FF2B5EF4-FFF2-40B4-BE49-F238E27FC236}">
                  <a16:creationId xmlns:a16="http://schemas.microsoft.com/office/drawing/2014/main" id="{E7E2CBBA-35CF-4853-8395-39CE13E0F798}"/>
                </a:ext>
              </a:extLst>
            </p:cNvPr>
            <p:cNvSpPr/>
            <p:nvPr/>
          </p:nvSpPr>
          <p:spPr>
            <a:xfrm>
              <a:off x="29676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35;p46">
              <a:extLst>
                <a:ext uri="{FF2B5EF4-FFF2-40B4-BE49-F238E27FC236}">
                  <a16:creationId xmlns:a16="http://schemas.microsoft.com/office/drawing/2014/main" id="{B46E13D3-958E-4C87-B1F4-CAF5F9685E52}"/>
                </a:ext>
              </a:extLst>
            </p:cNvPr>
            <p:cNvSpPr/>
            <p:nvPr/>
          </p:nvSpPr>
          <p:spPr>
            <a:xfrm>
              <a:off x="30345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36;p46">
              <a:extLst>
                <a:ext uri="{FF2B5EF4-FFF2-40B4-BE49-F238E27FC236}">
                  <a16:creationId xmlns:a16="http://schemas.microsoft.com/office/drawing/2014/main" id="{BF212040-D435-4A5B-A535-F99B9AAE82B7}"/>
                </a:ext>
              </a:extLst>
            </p:cNvPr>
            <p:cNvSpPr/>
            <p:nvPr/>
          </p:nvSpPr>
          <p:spPr>
            <a:xfrm>
              <a:off x="290077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37;p46">
              <a:extLst>
                <a:ext uri="{FF2B5EF4-FFF2-40B4-BE49-F238E27FC236}">
                  <a16:creationId xmlns:a16="http://schemas.microsoft.com/office/drawing/2014/main" id="{79F149C3-DCD3-4C9B-9AE7-1BB62B5FBFC7}"/>
                </a:ext>
              </a:extLst>
            </p:cNvPr>
            <p:cNvSpPr/>
            <p:nvPr/>
          </p:nvSpPr>
          <p:spPr>
            <a:xfrm>
              <a:off x="29676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38;p46">
              <a:extLst>
                <a:ext uri="{FF2B5EF4-FFF2-40B4-BE49-F238E27FC236}">
                  <a16:creationId xmlns:a16="http://schemas.microsoft.com/office/drawing/2014/main" id="{EF6A1B98-D041-4D69-A8B7-7EF43935BE48}"/>
                </a:ext>
              </a:extLst>
            </p:cNvPr>
            <p:cNvSpPr/>
            <p:nvPr/>
          </p:nvSpPr>
          <p:spPr>
            <a:xfrm>
              <a:off x="30345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39;p46">
              <a:extLst>
                <a:ext uri="{FF2B5EF4-FFF2-40B4-BE49-F238E27FC236}">
                  <a16:creationId xmlns:a16="http://schemas.microsoft.com/office/drawing/2014/main" id="{E7EC7BFE-47EE-4D50-ADE7-EE25A60C6C66}"/>
                </a:ext>
              </a:extLst>
            </p:cNvPr>
            <p:cNvSpPr/>
            <p:nvPr/>
          </p:nvSpPr>
          <p:spPr>
            <a:xfrm>
              <a:off x="1855925" y="182477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40;p46">
              <a:extLst>
                <a:ext uri="{FF2B5EF4-FFF2-40B4-BE49-F238E27FC236}">
                  <a16:creationId xmlns:a16="http://schemas.microsoft.com/office/drawing/2014/main" id="{53BF04D9-B87A-4571-88BF-D46131E72E1E}"/>
                </a:ext>
              </a:extLst>
            </p:cNvPr>
            <p:cNvSpPr/>
            <p:nvPr/>
          </p:nvSpPr>
          <p:spPr>
            <a:xfrm>
              <a:off x="1855925" y="1889375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41;p46">
              <a:extLst>
                <a:ext uri="{FF2B5EF4-FFF2-40B4-BE49-F238E27FC236}">
                  <a16:creationId xmlns:a16="http://schemas.microsoft.com/office/drawing/2014/main" id="{C7BDED4F-2DD3-43ED-863D-21A097F62002}"/>
                </a:ext>
              </a:extLst>
            </p:cNvPr>
            <p:cNvSpPr/>
            <p:nvPr/>
          </p:nvSpPr>
          <p:spPr>
            <a:xfrm>
              <a:off x="1855925" y="1953200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42;p46">
              <a:extLst>
                <a:ext uri="{FF2B5EF4-FFF2-40B4-BE49-F238E27FC236}">
                  <a16:creationId xmlns:a16="http://schemas.microsoft.com/office/drawing/2014/main" id="{22D2ED2B-F531-4677-AECE-0B7A11490E4F}"/>
                </a:ext>
              </a:extLst>
            </p:cNvPr>
            <p:cNvSpPr/>
            <p:nvPr/>
          </p:nvSpPr>
          <p:spPr>
            <a:xfrm>
              <a:off x="1855925" y="2017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43;p46">
              <a:extLst>
                <a:ext uri="{FF2B5EF4-FFF2-40B4-BE49-F238E27FC236}">
                  <a16:creationId xmlns:a16="http://schemas.microsoft.com/office/drawing/2014/main" id="{A1E0E134-C378-4B67-B118-BF1C727A1812}"/>
                </a:ext>
              </a:extLst>
            </p:cNvPr>
            <p:cNvSpPr/>
            <p:nvPr/>
          </p:nvSpPr>
          <p:spPr>
            <a:xfrm>
              <a:off x="1855925" y="208162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44;p46">
              <a:extLst>
                <a:ext uri="{FF2B5EF4-FFF2-40B4-BE49-F238E27FC236}">
                  <a16:creationId xmlns:a16="http://schemas.microsoft.com/office/drawing/2014/main" id="{A4F70305-ECE8-412C-B491-1D329A6DB033}"/>
                </a:ext>
              </a:extLst>
            </p:cNvPr>
            <p:cNvSpPr/>
            <p:nvPr/>
          </p:nvSpPr>
          <p:spPr>
            <a:xfrm>
              <a:off x="1855925" y="2146225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45;p46">
              <a:extLst>
                <a:ext uri="{FF2B5EF4-FFF2-40B4-BE49-F238E27FC236}">
                  <a16:creationId xmlns:a16="http://schemas.microsoft.com/office/drawing/2014/main" id="{3803ACC1-0A73-4881-88F3-B6177C5DA70D}"/>
                </a:ext>
              </a:extLst>
            </p:cNvPr>
            <p:cNvSpPr/>
            <p:nvPr/>
          </p:nvSpPr>
          <p:spPr>
            <a:xfrm>
              <a:off x="1855925" y="2210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46;p46">
              <a:extLst>
                <a:ext uri="{FF2B5EF4-FFF2-40B4-BE49-F238E27FC236}">
                  <a16:creationId xmlns:a16="http://schemas.microsoft.com/office/drawing/2014/main" id="{94E46962-F755-484A-B223-71F7B5CD4714}"/>
                </a:ext>
              </a:extLst>
            </p:cNvPr>
            <p:cNvSpPr/>
            <p:nvPr/>
          </p:nvSpPr>
          <p:spPr>
            <a:xfrm>
              <a:off x="1855925" y="2274650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47;p46">
              <a:extLst>
                <a:ext uri="{FF2B5EF4-FFF2-40B4-BE49-F238E27FC236}">
                  <a16:creationId xmlns:a16="http://schemas.microsoft.com/office/drawing/2014/main" id="{56C72EB7-25B5-417A-BEEF-B5A72EBE8549}"/>
                </a:ext>
              </a:extLst>
            </p:cNvPr>
            <p:cNvSpPr/>
            <p:nvPr/>
          </p:nvSpPr>
          <p:spPr>
            <a:xfrm>
              <a:off x="26393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148;p46">
              <a:extLst>
                <a:ext uri="{FF2B5EF4-FFF2-40B4-BE49-F238E27FC236}">
                  <a16:creationId xmlns:a16="http://schemas.microsoft.com/office/drawing/2014/main" id="{13B90CFF-CC9F-4D67-B393-901FB1176613}"/>
                </a:ext>
              </a:extLst>
            </p:cNvPr>
            <p:cNvSpPr/>
            <p:nvPr/>
          </p:nvSpPr>
          <p:spPr>
            <a:xfrm>
              <a:off x="26393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149;p46">
              <a:extLst>
                <a:ext uri="{FF2B5EF4-FFF2-40B4-BE49-F238E27FC236}">
                  <a16:creationId xmlns:a16="http://schemas.microsoft.com/office/drawing/2014/main" id="{F5483EE4-A118-468E-8044-BDE25931931B}"/>
                </a:ext>
              </a:extLst>
            </p:cNvPr>
            <p:cNvSpPr/>
            <p:nvPr/>
          </p:nvSpPr>
          <p:spPr>
            <a:xfrm>
              <a:off x="26393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150;p46">
              <a:extLst>
                <a:ext uri="{FF2B5EF4-FFF2-40B4-BE49-F238E27FC236}">
                  <a16:creationId xmlns:a16="http://schemas.microsoft.com/office/drawing/2014/main" id="{80A02D6A-B2B4-424B-BC77-07B279EB5FA2}"/>
                </a:ext>
              </a:extLst>
            </p:cNvPr>
            <p:cNvSpPr/>
            <p:nvPr/>
          </p:nvSpPr>
          <p:spPr>
            <a:xfrm>
              <a:off x="26393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151;p46">
              <a:extLst>
                <a:ext uri="{FF2B5EF4-FFF2-40B4-BE49-F238E27FC236}">
                  <a16:creationId xmlns:a16="http://schemas.microsoft.com/office/drawing/2014/main" id="{A42326A0-E11A-4A03-BB3E-0A486F1B6C33}"/>
                </a:ext>
              </a:extLst>
            </p:cNvPr>
            <p:cNvSpPr/>
            <p:nvPr/>
          </p:nvSpPr>
          <p:spPr>
            <a:xfrm>
              <a:off x="26393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152;p46">
              <a:extLst>
                <a:ext uri="{FF2B5EF4-FFF2-40B4-BE49-F238E27FC236}">
                  <a16:creationId xmlns:a16="http://schemas.microsoft.com/office/drawing/2014/main" id="{A1EF5001-B584-4BB3-BCCA-69FBDDBACB7C}"/>
                </a:ext>
              </a:extLst>
            </p:cNvPr>
            <p:cNvSpPr/>
            <p:nvPr/>
          </p:nvSpPr>
          <p:spPr>
            <a:xfrm>
              <a:off x="26393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153;p46">
              <a:extLst>
                <a:ext uri="{FF2B5EF4-FFF2-40B4-BE49-F238E27FC236}">
                  <a16:creationId xmlns:a16="http://schemas.microsoft.com/office/drawing/2014/main" id="{20F18187-DB8D-48D5-BCF9-7BDB7FE1A478}"/>
                </a:ext>
              </a:extLst>
            </p:cNvPr>
            <p:cNvSpPr/>
            <p:nvPr/>
          </p:nvSpPr>
          <p:spPr>
            <a:xfrm>
              <a:off x="26393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154;p46">
              <a:extLst>
                <a:ext uri="{FF2B5EF4-FFF2-40B4-BE49-F238E27FC236}">
                  <a16:creationId xmlns:a16="http://schemas.microsoft.com/office/drawing/2014/main" id="{6F218AA0-DD46-460B-ACA8-488877C29A69}"/>
                </a:ext>
              </a:extLst>
            </p:cNvPr>
            <p:cNvSpPr/>
            <p:nvPr/>
          </p:nvSpPr>
          <p:spPr>
            <a:xfrm>
              <a:off x="26393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155;p46">
              <a:extLst>
                <a:ext uri="{FF2B5EF4-FFF2-40B4-BE49-F238E27FC236}">
                  <a16:creationId xmlns:a16="http://schemas.microsoft.com/office/drawing/2014/main" id="{D24A0E7B-C532-4B35-9AB2-21B14B6BF139}"/>
                </a:ext>
              </a:extLst>
            </p:cNvPr>
            <p:cNvSpPr/>
            <p:nvPr/>
          </p:nvSpPr>
          <p:spPr>
            <a:xfrm>
              <a:off x="2732850" y="17199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156;p46">
              <a:extLst>
                <a:ext uri="{FF2B5EF4-FFF2-40B4-BE49-F238E27FC236}">
                  <a16:creationId xmlns:a16="http://schemas.microsoft.com/office/drawing/2014/main" id="{D0DF67CF-B11D-40F3-9E7C-6D4673B6956E}"/>
                </a:ext>
              </a:extLst>
            </p:cNvPr>
            <p:cNvSpPr/>
            <p:nvPr/>
          </p:nvSpPr>
          <p:spPr>
            <a:xfrm>
              <a:off x="2732850" y="178222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157;p46">
              <a:extLst>
                <a:ext uri="{FF2B5EF4-FFF2-40B4-BE49-F238E27FC236}">
                  <a16:creationId xmlns:a16="http://schemas.microsoft.com/office/drawing/2014/main" id="{2F194998-E744-4FF3-8A31-04F707049610}"/>
                </a:ext>
              </a:extLst>
            </p:cNvPr>
            <p:cNvSpPr/>
            <p:nvPr/>
          </p:nvSpPr>
          <p:spPr>
            <a:xfrm>
              <a:off x="2732850" y="184455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158;p46">
              <a:extLst>
                <a:ext uri="{FF2B5EF4-FFF2-40B4-BE49-F238E27FC236}">
                  <a16:creationId xmlns:a16="http://schemas.microsoft.com/office/drawing/2014/main" id="{5DD5E2A4-1A7F-4AE4-85F5-03B0805B65FC}"/>
                </a:ext>
              </a:extLst>
            </p:cNvPr>
            <p:cNvSpPr/>
            <p:nvPr/>
          </p:nvSpPr>
          <p:spPr>
            <a:xfrm>
              <a:off x="2732850" y="190610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159;p46">
              <a:extLst>
                <a:ext uri="{FF2B5EF4-FFF2-40B4-BE49-F238E27FC236}">
                  <a16:creationId xmlns:a16="http://schemas.microsoft.com/office/drawing/2014/main" id="{40A31DE8-2DC6-4542-9A24-D3E69F3754BF}"/>
                </a:ext>
              </a:extLst>
            </p:cNvPr>
            <p:cNvSpPr/>
            <p:nvPr/>
          </p:nvSpPr>
          <p:spPr>
            <a:xfrm>
              <a:off x="2732850" y="1968400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160;p46">
              <a:extLst>
                <a:ext uri="{FF2B5EF4-FFF2-40B4-BE49-F238E27FC236}">
                  <a16:creationId xmlns:a16="http://schemas.microsoft.com/office/drawing/2014/main" id="{B8D0B340-2A65-4D67-B082-37645DE7DF58}"/>
                </a:ext>
              </a:extLst>
            </p:cNvPr>
            <p:cNvSpPr/>
            <p:nvPr/>
          </p:nvSpPr>
          <p:spPr>
            <a:xfrm>
              <a:off x="2732850" y="20307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161;p46">
              <a:extLst>
                <a:ext uri="{FF2B5EF4-FFF2-40B4-BE49-F238E27FC236}">
                  <a16:creationId xmlns:a16="http://schemas.microsoft.com/office/drawing/2014/main" id="{A70AB35E-E025-4D87-A7C2-AAD7A5D79449}"/>
                </a:ext>
              </a:extLst>
            </p:cNvPr>
            <p:cNvSpPr/>
            <p:nvPr/>
          </p:nvSpPr>
          <p:spPr>
            <a:xfrm>
              <a:off x="2732850" y="2092275"/>
              <a:ext cx="68400" cy="32700"/>
            </a:xfrm>
            <a:custGeom>
              <a:avLst/>
              <a:gdLst/>
              <a:ahLst/>
              <a:cxnLst/>
              <a:rect l="l" t="t" r="r" b="b"/>
              <a:pathLst>
                <a:path w="273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162;p46">
              <a:extLst>
                <a:ext uri="{FF2B5EF4-FFF2-40B4-BE49-F238E27FC236}">
                  <a16:creationId xmlns:a16="http://schemas.microsoft.com/office/drawing/2014/main" id="{CE0A3ABB-20A3-4750-B43F-39E4FC575892}"/>
                </a:ext>
              </a:extLst>
            </p:cNvPr>
            <p:cNvSpPr/>
            <p:nvPr/>
          </p:nvSpPr>
          <p:spPr>
            <a:xfrm>
              <a:off x="2732850" y="215457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163;p46">
              <a:extLst>
                <a:ext uri="{FF2B5EF4-FFF2-40B4-BE49-F238E27FC236}">
                  <a16:creationId xmlns:a16="http://schemas.microsoft.com/office/drawing/2014/main" id="{F3CD0495-8A3E-4DE9-AE45-B0404C070C0A}"/>
                </a:ext>
              </a:extLst>
            </p:cNvPr>
            <p:cNvSpPr/>
            <p:nvPr/>
          </p:nvSpPr>
          <p:spPr>
            <a:xfrm>
              <a:off x="21895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164;p46">
              <a:extLst>
                <a:ext uri="{FF2B5EF4-FFF2-40B4-BE49-F238E27FC236}">
                  <a16:creationId xmlns:a16="http://schemas.microsoft.com/office/drawing/2014/main" id="{76E58178-03AE-4C5E-9C9D-11DC64351570}"/>
                </a:ext>
              </a:extLst>
            </p:cNvPr>
            <p:cNvSpPr/>
            <p:nvPr/>
          </p:nvSpPr>
          <p:spPr>
            <a:xfrm>
              <a:off x="2295900" y="1489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165;p46">
              <a:extLst>
                <a:ext uri="{FF2B5EF4-FFF2-40B4-BE49-F238E27FC236}">
                  <a16:creationId xmlns:a16="http://schemas.microsoft.com/office/drawing/2014/main" id="{8C328C70-FC29-4E6F-AF48-3042CB98419C}"/>
                </a:ext>
              </a:extLst>
            </p:cNvPr>
            <p:cNvSpPr/>
            <p:nvPr/>
          </p:nvSpPr>
          <p:spPr>
            <a:xfrm>
              <a:off x="21895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166;p46">
              <a:extLst>
                <a:ext uri="{FF2B5EF4-FFF2-40B4-BE49-F238E27FC236}">
                  <a16:creationId xmlns:a16="http://schemas.microsoft.com/office/drawing/2014/main" id="{BF017A27-F0C7-4EA8-89DA-36EB617CE89D}"/>
                </a:ext>
              </a:extLst>
            </p:cNvPr>
            <p:cNvSpPr/>
            <p:nvPr/>
          </p:nvSpPr>
          <p:spPr>
            <a:xfrm>
              <a:off x="2295900" y="15641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167;p46">
              <a:extLst>
                <a:ext uri="{FF2B5EF4-FFF2-40B4-BE49-F238E27FC236}">
                  <a16:creationId xmlns:a16="http://schemas.microsoft.com/office/drawing/2014/main" id="{E2BBAE26-4FF6-4105-BB15-73C35082A392}"/>
                </a:ext>
              </a:extLst>
            </p:cNvPr>
            <p:cNvSpPr/>
            <p:nvPr/>
          </p:nvSpPr>
          <p:spPr>
            <a:xfrm>
              <a:off x="21895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168;p46">
              <a:extLst>
                <a:ext uri="{FF2B5EF4-FFF2-40B4-BE49-F238E27FC236}">
                  <a16:creationId xmlns:a16="http://schemas.microsoft.com/office/drawing/2014/main" id="{65914492-C087-4BE4-B465-0927435D832F}"/>
                </a:ext>
              </a:extLst>
            </p:cNvPr>
            <p:cNvSpPr/>
            <p:nvPr/>
          </p:nvSpPr>
          <p:spPr>
            <a:xfrm>
              <a:off x="2295900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169;p46">
              <a:extLst>
                <a:ext uri="{FF2B5EF4-FFF2-40B4-BE49-F238E27FC236}">
                  <a16:creationId xmlns:a16="http://schemas.microsoft.com/office/drawing/2014/main" id="{AB266465-72CE-42F6-B47E-E2EC33A8A943}"/>
                </a:ext>
              </a:extLst>
            </p:cNvPr>
            <p:cNvSpPr/>
            <p:nvPr/>
          </p:nvSpPr>
          <p:spPr>
            <a:xfrm>
              <a:off x="21895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170;p46">
              <a:extLst>
                <a:ext uri="{FF2B5EF4-FFF2-40B4-BE49-F238E27FC236}">
                  <a16:creationId xmlns:a16="http://schemas.microsoft.com/office/drawing/2014/main" id="{FC6DF844-BC8A-4DB9-A8EA-B4D65BBBA0C9}"/>
                </a:ext>
              </a:extLst>
            </p:cNvPr>
            <p:cNvSpPr/>
            <p:nvPr/>
          </p:nvSpPr>
          <p:spPr>
            <a:xfrm>
              <a:off x="2295900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171;p46">
              <a:extLst>
                <a:ext uri="{FF2B5EF4-FFF2-40B4-BE49-F238E27FC236}">
                  <a16:creationId xmlns:a16="http://schemas.microsoft.com/office/drawing/2014/main" id="{11DE8B05-8084-4150-9290-8A784CED3AF7}"/>
                </a:ext>
              </a:extLst>
            </p:cNvPr>
            <p:cNvSpPr/>
            <p:nvPr/>
          </p:nvSpPr>
          <p:spPr>
            <a:xfrm>
              <a:off x="21895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172;p46">
              <a:extLst>
                <a:ext uri="{FF2B5EF4-FFF2-40B4-BE49-F238E27FC236}">
                  <a16:creationId xmlns:a16="http://schemas.microsoft.com/office/drawing/2014/main" id="{B77422C8-8FED-4ADE-8A8B-0728B97E5C97}"/>
                </a:ext>
              </a:extLst>
            </p:cNvPr>
            <p:cNvSpPr/>
            <p:nvPr/>
          </p:nvSpPr>
          <p:spPr>
            <a:xfrm>
              <a:off x="2295900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173;p46">
              <a:extLst>
                <a:ext uri="{FF2B5EF4-FFF2-40B4-BE49-F238E27FC236}">
                  <a16:creationId xmlns:a16="http://schemas.microsoft.com/office/drawing/2014/main" id="{BB00B1E8-F043-4BC4-BEAA-00C77CA530FF}"/>
                </a:ext>
              </a:extLst>
            </p:cNvPr>
            <p:cNvSpPr/>
            <p:nvPr/>
          </p:nvSpPr>
          <p:spPr>
            <a:xfrm>
              <a:off x="21895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174;p46">
              <a:extLst>
                <a:ext uri="{FF2B5EF4-FFF2-40B4-BE49-F238E27FC236}">
                  <a16:creationId xmlns:a16="http://schemas.microsoft.com/office/drawing/2014/main" id="{A4BA491A-B9BE-401F-A22D-8AC41BEC86A2}"/>
                </a:ext>
              </a:extLst>
            </p:cNvPr>
            <p:cNvSpPr/>
            <p:nvPr/>
          </p:nvSpPr>
          <p:spPr>
            <a:xfrm>
              <a:off x="2295900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175;p46">
              <a:extLst>
                <a:ext uri="{FF2B5EF4-FFF2-40B4-BE49-F238E27FC236}">
                  <a16:creationId xmlns:a16="http://schemas.microsoft.com/office/drawing/2014/main" id="{E87CB39B-2B22-41FE-B008-33863ABF282E}"/>
                </a:ext>
              </a:extLst>
            </p:cNvPr>
            <p:cNvSpPr/>
            <p:nvPr/>
          </p:nvSpPr>
          <p:spPr>
            <a:xfrm>
              <a:off x="21895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176;p46">
              <a:extLst>
                <a:ext uri="{FF2B5EF4-FFF2-40B4-BE49-F238E27FC236}">
                  <a16:creationId xmlns:a16="http://schemas.microsoft.com/office/drawing/2014/main" id="{73F0A124-7027-4CE0-927D-5D8EBA7E72D8}"/>
                </a:ext>
              </a:extLst>
            </p:cNvPr>
            <p:cNvSpPr/>
            <p:nvPr/>
          </p:nvSpPr>
          <p:spPr>
            <a:xfrm>
              <a:off x="2295900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177;p46">
              <a:extLst>
                <a:ext uri="{FF2B5EF4-FFF2-40B4-BE49-F238E27FC236}">
                  <a16:creationId xmlns:a16="http://schemas.microsoft.com/office/drawing/2014/main" id="{4E197EAE-8F5E-431F-8269-B251FC29C63F}"/>
                </a:ext>
              </a:extLst>
            </p:cNvPr>
            <p:cNvSpPr/>
            <p:nvPr/>
          </p:nvSpPr>
          <p:spPr>
            <a:xfrm>
              <a:off x="21895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178;p46">
              <a:extLst>
                <a:ext uri="{FF2B5EF4-FFF2-40B4-BE49-F238E27FC236}">
                  <a16:creationId xmlns:a16="http://schemas.microsoft.com/office/drawing/2014/main" id="{FBB3A6C0-FAF5-4068-BC06-A5A601BF96E9}"/>
                </a:ext>
              </a:extLst>
            </p:cNvPr>
            <p:cNvSpPr/>
            <p:nvPr/>
          </p:nvSpPr>
          <p:spPr>
            <a:xfrm>
              <a:off x="2295900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179;p46">
              <a:extLst>
                <a:ext uri="{FF2B5EF4-FFF2-40B4-BE49-F238E27FC236}">
                  <a16:creationId xmlns:a16="http://schemas.microsoft.com/office/drawing/2014/main" id="{C7737918-BBA1-4EE0-8E1D-88B9713F1E8B}"/>
                </a:ext>
              </a:extLst>
            </p:cNvPr>
            <p:cNvSpPr/>
            <p:nvPr/>
          </p:nvSpPr>
          <p:spPr>
            <a:xfrm>
              <a:off x="2428875" y="163785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180;p46">
              <a:extLst>
                <a:ext uri="{FF2B5EF4-FFF2-40B4-BE49-F238E27FC236}">
                  <a16:creationId xmlns:a16="http://schemas.microsoft.com/office/drawing/2014/main" id="{4D3254DD-3FF9-4032-9DF6-71BDEA1608BC}"/>
                </a:ext>
              </a:extLst>
            </p:cNvPr>
            <p:cNvSpPr/>
            <p:nvPr/>
          </p:nvSpPr>
          <p:spPr>
            <a:xfrm>
              <a:off x="2428875" y="171232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181;p46">
              <a:extLst>
                <a:ext uri="{FF2B5EF4-FFF2-40B4-BE49-F238E27FC236}">
                  <a16:creationId xmlns:a16="http://schemas.microsoft.com/office/drawing/2014/main" id="{E16C019D-47B4-4140-BEC2-5BB82D3A1C72}"/>
                </a:ext>
              </a:extLst>
            </p:cNvPr>
            <p:cNvSpPr/>
            <p:nvPr/>
          </p:nvSpPr>
          <p:spPr>
            <a:xfrm>
              <a:off x="2428875" y="17860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182;p46">
              <a:extLst>
                <a:ext uri="{FF2B5EF4-FFF2-40B4-BE49-F238E27FC236}">
                  <a16:creationId xmlns:a16="http://schemas.microsoft.com/office/drawing/2014/main" id="{DC0E9110-2EDC-4A5D-9A04-A5B498AE0BDB}"/>
                </a:ext>
              </a:extLst>
            </p:cNvPr>
            <p:cNvSpPr/>
            <p:nvPr/>
          </p:nvSpPr>
          <p:spPr>
            <a:xfrm>
              <a:off x="2428875" y="18605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183;p46">
              <a:extLst>
                <a:ext uri="{FF2B5EF4-FFF2-40B4-BE49-F238E27FC236}">
                  <a16:creationId xmlns:a16="http://schemas.microsoft.com/office/drawing/2014/main" id="{1C631C81-B9BF-4156-9EAA-57DD10EA58E4}"/>
                </a:ext>
              </a:extLst>
            </p:cNvPr>
            <p:cNvSpPr/>
            <p:nvPr/>
          </p:nvSpPr>
          <p:spPr>
            <a:xfrm>
              <a:off x="2428875" y="1934200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184;p46">
              <a:extLst>
                <a:ext uri="{FF2B5EF4-FFF2-40B4-BE49-F238E27FC236}">
                  <a16:creationId xmlns:a16="http://schemas.microsoft.com/office/drawing/2014/main" id="{32887A97-A4C0-4ECA-919C-1F6023D619F6}"/>
                </a:ext>
              </a:extLst>
            </p:cNvPr>
            <p:cNvSpPr/>
            <p:nvPr/>
          </p:nvSpPr>
          <p:spPr>
            <a:xfrm>
              <a:off x="2428875" y="200867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185;p46">
              <a:extLst>
                <a:ext uri="{FF2B5EF4-FFF2-40B4-BE49-F238E27FC236}">
                  <a16:creationId xmlns:a16="http://schemas.microsoft.com/office/drawing/2014/main" id="{AC83FFDA-15C9-4EDE-B3E9-893FCB032805}"/>
                </a:ext>
              </a:extLst>
            </p:cNvPr>
            <p:cNvSpPr/>
            <p:nvPr/>
          </p:nvSpPr>
          <p:spPr>
            <a:xfrm>
              <a:off x="21895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186;p46">
              <a:extLst>
                <a:ext uri="{FF2B5EF4-FFF2-40B4-BE49-F238E27FC236}">
                  <a16:creationId xmlns:a16="http://schemas.microsoft.com/office/drawing/2014/main" id="{6882DC8B-5584-4553-BCFA-39EF50E3DA2B}"/>
                </a:ext>
              </a:extLst>
            </p:cNvPr>
            <p:cNvSpPr/>
            <p:nvPr/>
          </p:nvSpPr>
          <p:spPr>
            <a:xfrm>
              <a:off x="2295900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187;p46">
              <a:extLst>
                <a:ext uri="{FF2B5EF4-FFF2-40B4-BE49-F238E27FC236}">
                  <a16:creationId xmlns:a16="http://schemas.microsoft.com/office/drawing/2014/main" id="{6631FC22-7B3C-4577-A074-FBBF6A8E096B}"/>
                </a:ext>
              </a:extLst>
            </p:cNvPr>
            <p:cNvSpPr/>
            <p:nvPr/>
          </p:nvSpPr>
          <p:spPr>
            <a:xfrm>
              <a:off x="2428875" y="20816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188;p46">
              <a:extLst>
                <a:ext uri="{FF2B5EF4-FFF2-40B4-BE49-F238E27FC236}">
                  <a16:creationId xmlns:a16="http://schemas.microsoft.com/office/drawing/2014/main" id="{3ACC32F1-95E3-4B57-9755-9613D9D983AF}"/>
                </a:ext>
              </a:extLst>
            </p:cNvPr>
            <p:cNvSpPr/>
            <p:nvPr/>
          </p:nvSpPr>
          <p:spPr>
            <a:xfrm>
              <a:off x="21895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189;p46">
              <a:extLst>
                <a:ext uri="{FF2B5EF4-FFF2-40B4-BE49-F238E27FC236}">
                  <a16:creationId xmlns:a16="http://schemas.microsoft.com/office/drawing/2014/main" id="{6BB90479-B90D-4E58-99BF-67C1B55396A1}"/>
                </a:ext>
              </a:extLst>
            </p:cNvPr>
            <p:cNvSpPr/>
            <p:nvPr/>
          </p:nvSpPr>
          <p:spPr>
            <a:xfrm>
              <a:off x="2295900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190;p46">
              <a:extLst>
                <a:ext uri="{FF2B5EF4-FFF2-40B4-BE49-F238E27FC236}">
                  <a16:creationId xmlns:a16="http://schemas.microsoft.com/office/drawing/2014/main" id="{2A928BEA-13C2-41F0-A708-5D320A69D818}"/>
                </a:ext>
              </a:extLst>
            </p:cNvPr>
            <p:cNvSpPr/>
            <p:nvPr/>
          </p:nvSpPr>
          <p:spPr>
            <a:xfrm>
              <a:off x="2428875" y="2155325"/>
              <a:ext cx="71475" cy="50200"/>
            </a:xfrm>
            <a:custGeom>
              <a:avLst/>
              <a:gdLst/>
              <a:ahLst/>
              <a:cxnLst/>
              <a:rect l="l" t="t" r="r" b="b"/>
              <a:pathLst>
                <a:path w="285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191;p46">
              <a:extLst>
                <a:ext uri="{FF2B5EF4-FFF2-40B4-BE49-F238E27FC236}">
                  <a16:creationId xmlns:a16="http://schemas.microsoft.com/office/drawing/2014/main" id="{5AFE6808-21EA-44FC-B549-2FAC4380E038}"/>
                </a:ext>
              </a:extLst>
            </p:cNvPr>
            <p:cNvSpPr/>
            <p:nvPr/>
          </p:nvSpPr>
          <p:spPr>
            <a:xfrm>
              <a:off x="21895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192;p46">
              <a:extLst>
                <a:ext uri="{FF2B5EF4-FFF2-40B4-BE49-F238E27FC236}">
                  <a16:creationId xmlns:a16="http://schemas.microsoft.com/office/drawing/2014/main" id="{43017436-6AE1-4954-8D15-CFE73A7F236C}"/>
                </a:ext>
              </a:extLst>
            </p:cNvPr>
            <p:cNvSpPr/>
            <p:nvPr/>
          </p:nvSpPr>
          <p:spPr>
            <a:xfrm>
              <a:off x="2295900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193;p46">
              <a:extLst>
                <a:ext uri="{FF2B5EF4-FFF2-40B4-BE49-F238E27FC236}">
                  <a16:creationId xmlns:a16="http://schemas.microsoft.com/office/drawing/2014/main" id="{8B804DF8-7F1A-4CFC-B4A0-BC1144445EC3}"/>
                </a:ext>
              </a:extLst>
            </p:cNvPr>
            <p:cNvSpPr/>
            <p:nvPr/>
          </p:nvSpPr>
          <p:spPr>
            <a:xfrm>
              <a:off x="2428875" y="222827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194;p46">
              <a:extLst>
                <a:ext uri="{FF2B5EF4-FFF2-40B4-BE49-F238E27FC236}">
                  <a16:creationId xmlns:a16="http://schemas.microsoft.com/office/drawing/2014/main" id="{10187086-83A4-4C80-B805-11193E0A9AA5}"/>
                </a:ext>
              </a:extLst>
            </p:cNvPr>
            <p:cNvSpPr/>
            <p:nvPr/>
          </p:nvSpPr>
          <p:spPr>
            <a:xfrm>
              <a:off x="21895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195;p46">
              <a:extLst>
                <a:ext uri="{FF2B5EF4-FFF2-40B4-BE49-F238E27FC236}">
                  <a16:creationId xmlns:a16="http://schemas.microsoft.com/office/drawing/2014/main" id="{1C9A6EAC-F48C-4105-9F4C-2E01327AB584}"/>
                </a:ext>
              </a:extLst>
            </p:cNvPr>
            <p:cNvSpPr/>
            <p:nvPr/>
          </p:nvSpPr>
          <p:spPr>
            <a:xfrm>
              <a:off x="2295900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196;p46">
              <a:extLst>
                <a:ext uri="{FF2B5EF4-FFF2-40B4-BE49-F238E27FC236}">
                  <a16:creationId xmlns:a16="http://schemas.microsoft.com/office/drawing/2014/main" id="{975C3EAF-0EA6-48CB-8826-4264ECE681D3}"/>
                </a:ext>
              </a:extLst>
            </p:cNvPr>
            <p:cNvSpPr/>
            <p:nvPr/>
          </p:nvSpPr>
          <p:spPr>
            <a:xfrm>
              <a:off x="2428875" y="23020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197;p46">
              <a:extLst>
                <a:ext uri="{FF2B5EF4-FFF2-40B4-BE49-F238E27FC236}">
                  <a16:creationId xmlns:a16="http://schemas.microsoft.com/office/drawing/2014/main" id="{89E0DB1C-0A4A-410C-9D06-C2754055304C}"/>
                </a:ext>
              </a:extLst>
            </p:cNvPr>
            <p:cNvSpPr/>
            <p:nvPr/>
          </p:nvSpPr>
          <p:spPr>
            <a:xfrm>
              <a:off x="21895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198;p46">
              <a:extLst>
                <a:ext uri="{FF2B5EF4-FFF2-40B4-BE49-F238E27FC236}">
                  <a16:creationId xmlns:a16="http://schemas.microsoft.com/office/drawing/2014/main" id="{EBDF5FB7-6CC9-471A-A94C-FA65F0E90047}"/>
                </a:ext>
              </a:extLst>
            </p:cNvPr>
            <p:cNvSpPr/>
            <p:nvPr/>
          </p:nvSpPr>
          <p:spPr>
            <a:xfrm>
              <a:off x="2295900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199;p46">
              <a:extLst>
                <a:ext uri="{FF2B5EF4-FFF2-40B4-BE49-F238E27FC236}">
                  <a16:creationId xmlns:a16="http://schemas.microsoft.com/office/drawing/2014/main" id="{C5D887CC-D0B9-4C59-8AF3-DD5BD2E44C3E}"/>
                </a:ext>
              </a:extLst>
            </p:cNvPr>
            <p:cNvSpPr/>
            <p:nvPr/>
          </p:nvSpPr>
          <p:spPr>
            <a:xfrm>
              <a:off x="2428875" y="2374950"/>
              <a:ext cx="71475" cy="50925"/>
            </a:xfrm>
            <a:custGeom>
              <a:avLst/>
              <a:gdLst/>
              <a:ahLst/>
              <a:cxnLst/>
              <a:rect l="l" t="t" r="r" b="b"/>
              <a:pathLst>
                <a:path w="285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200;p46">
              <a:extLst>
                <a:ext uri="{FF2B5EF4-FFF2-40B4-BE49-F238E27FC236}">
                  <a16:creationId xmlns:a16="http://schemas.microsoft.com/office/drawing/2014/main" id="{7C82B8D1-D123-4166-B279-4FE1C46D0B19}"/>
                </a:ext>
              </a:extLst>
            </p:cNvPr>
            <p:cNvSpPr/>
            <p:nvPr/>
          </p:nvSpPr>
          <p:spPr>
            <a:xfrm>
              <a:off x="31074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201;p46">
              <a:extLst>
                <a:ext uri="{FF2B5EF4-FFF2-40B4-BE49-F238E27FC236}">
                  <a16:creationId xmlns:a16="http://schemas.microsoft.com/office/drawing/2014/main" id="{64E03832-9D0C-4368-A9B1-FF1F43A721DF}"/>
                </a:ext>
              </a:extLst>
            </p:cNvPr>
            <p:cNvSpPr/>
            <p:nvPr/>
          </p:nvSpPr>
          <p:spPr>
            <a:xfrm>
              <a:off x="31743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202;p46">
              <a:extLst>
                <a:ext uri="{FF2B5EF4-FFF2-40B4-BE49-F238E27FC236}">
                  <a16:creationId xmlns:a16="http://schemas.microsoft.com/office/drawing/2014/main" id="{6809267A-8BF2-4C9C-BF84-FB4588EADBF8}"/>
                </a:ext>
              </a:extLst>
            </p:cNvPr>
            <p:cNvSpPr/>
            <p:nvPr/>
          </p:nvSpPr>
          <p:spPr>
            <a:xfrm>
              <a:off x="31074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203;p46">
              <a:extLst>
                <a:ext uri="{FF2B5EF4-FFF2-40B4-BE49-F238E27FC236}">
                  <a16:creationId xmlns:a16="http://schemas.microsoft.com/office/drawing/2014/main" id="{2E453C8A-FFD4-4B0D-9580-78404F2A5372}"/>
                </a:ext>
              </a:extLst>
            </p:cNvPr>
            <p:cNvSpPr/>
            <p:nvPr/>
          </p:nvSpPr>
          <p:spPr>
            <a:xfrm>
              <a:off x="31743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204;p46">
              <a:extLst>
                <a:ext uri="{FF2B5EF4-FFF2-40B4-BE49-F238E27FC236}">
                  <a16:creationId xmlns:a16="http://schemas.microsoft.com/office/drawing/2014/main" id="{F15DC151-91D0-44B2-B605-E03C179956C2}"/>
                </a:ext>
              </a:extLst>
            </p:cNvPr>
            <p:cNvSpPr/>
            <p:nvPr/>
          </p:nvSpPr>
          <p:spPr>
            <a:xfrm>
              <a:off x="31074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205;p46">
              <a:extLst>
                <a:ext uri="{FF2B5EF4-FFF2-40B4-BE49-F238E27FC236}">
                  <a16:creationId xmlns:a16="http://schemas.microsoft.com/office/drawing/2014/main" id="{DBBC5963-11BC-4D29-9299-A5954AAFF2B4}"/>
                </a:ext>
              </a:extLst>
            </p:cNvPr>
            <p:cNvSpPr/>
            <p:nvPr/>
          </p:nvSpPr>
          <p:spPr>
            <a:xfrm>
              <a:off x="31743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206;p46">
              <a:extLst>
                <a:ext uri="{FF2B5EF4-FFF2-40B4-BE49-F238E27FC236}">
                  <a16:creationId xmlns:a16="http://schemas.microsoft.com/office/drawing/2014/main" id="{BCE04321-8DA1-4B97-BB47-802E9595EB20}"/>
                </a:ext>
              </a:extLst>
            </p:cNvPr>
            <p:cNvSpPr/>
            <p:nvPr/>
          </p:nvSpPr>
          <p:spPr>
            <a:xfrm>
              <a:off x="31074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207;p46">
              <a:extLst>
                <a:ext uri="{FF2B5EF4-FFF2-40B4-BE49-F238E27FC236}">
                  <a16:creationId xmlns:a16="http://schemas.microsoft.com/office/drawing/2014/main" id="{C5733D08-54B1-4BF1-B456-4F4AB98F17F4}"/>
                </a:ext>
              </a:extLst>
            </p:cNvPr>
            <p:cNvSpPr/>
            <p:nvPr/>
          </p:nvSpPr>
          <p:spPr>
            <a:xfrm>
              <a:off x="31743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208;p46">
              <a:extLst>
                <a:ext uri="{FF2B5EF4-FFF2-40B4-BE49-F238E27FC236}">
                  <a16:creationId xmlns:a16="http://schemas.microsoft.com/office/drawing/2014/main" id="{7F5F791F-8382-42B5-9224-432233F08D73}"/>
                </a:ext>
              </a:extLst>
            </p:cNvPr>
            <p:cNvSpPr/>
            <p:nvPr/>
          </p:nvSpPr>
          <p:spPr>
            <a:xfrm>
              <a:off x="31074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209;p46">
              <a:extLst>
                <a:ext uri="{FF2B5EF4-FFF2-40B4-BE49-F238E27FC236}">
                  <a16:creationId xmlns:a16="http://schemas.microsoft.com/office/drawing/2014/main" id="{1CC87E04-4D3F-44BE-8795-E5CFF8166331}"/>
                </a:ext>
              </a:extLst>
            </p:cNvPr>
            <p:cNvSpPr/>
            <p:nvPr/>
          </p:nvSpPr>
          <p:spPr>
            <a:xfrm>
              <a:off x="31743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210;p46">
              <a:extLst>
                <a:ext uri="{FF2B5EF4-FFF2-40B4-BE49-F238E27FC236}">
                  <a16:creationId xmlns:a16="http://schemas.microsoft.com/office/drawing/2014/main" id="{D3062A2B-A40B-443E-87A0-5322BE68772A}"/>
                </a:ext>
              </a:extLst>
            </p:cNvPr>
            <p:cNvSpPr/>
            <p:nvPr/>
          </p:nvSpPr>
          <p:spPr>
            <a:xfrm>
              <a:off x="31074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211;p46">
              <a:extLst>
                <a:ext uri="{FF2B5EF4-FFF2-40B4-BE49-F238E27FC236}">
                  <a16:creationId xmlns:a16="http://schemas.microsoft.com/office/drawing/2014/main" id="{4A829A3B-275A-4C1F-A1B8-656903F3EB27}"/>
                </a:ext>
              </a:extLst>
            </p:cNvPr>
            <p:cNvSpPr/>
            <p:nvPr/>
          </p:nvSpPr>
          <p:spPr>
            <a:xfrm>
              <a:off x="31743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212;p46">
              <a:extLst>
                <a:ext uri="{FF2B5EF4-FFF2-40B4-BE49-F238E27FC236}">
                  <a16:creationId xmlns:a16="http://schemas.microsoft.com/office/drawing/2014/main" id="{27F41CC2-CB56-430C-82E9-EC3B40CE0F1D}"/>
                </a:ext>
              </a:extLst>
            </p:cNvPr>
            <p:cNvSpPr/>
            <p:nvPr/>
          </p:nvSpPr>
          <p:spPr>
            <a:xfrm>
              <a:off x="31074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0" y="179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213;p46">
              <a:extLst>
                <a:ext uri="{FF2B5EF4-FFF2-40B4-BE49-F238E27FC236}">
                  <a16:creationId xmlns:a16="http://schemas.microsoft.com/office/drawing/2014/main" id="{EE94E443-FE40-4807-9160-C616BB066A2E}"/>
                </a:ext>
              </a:extLst>
            </p:cNvPr>
            <p:cNvSpPr/>
            <p:nvPr/>
          </p:nvSpPr>
          <p:spPr>
            <a:xfrm>
              <a:off x="31743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214;p46">
              <a:extLst>
                <a:ext uri="{FF2B5EF4-FFF2-40B4-BE49-F238E27FC236}">
                  <a16:creationId xmlns:a16="http://schemas.microsoft.com/office/drawing/2014/main" id="{DE3CC106-8D53-4CEA-A57F-A132D24988F0}"/>
                </a:ext>
              </a:extLst>
            </p:cNvPr>
            <p:cNvSpPr/>
            <p:nvPr/>
          </p:nvSpPr>
          <p:spPr>
            <a:xfrm>
              <a:off x="31074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215;p46">
              <a:extLst>
                <a:ext uri="{FF2B5EF4-FFF2-40B4-BE49-F238E27FC236}">
                  <a16:creationId xmlns:a16="http://schemas.microsoft.com/office/drawing/2014/main" id="{77753069-C6E8-4406-86F9-946F3DF126E6}"/>
                </a:ext>
              </a:extLst>
            </p:cNvPr>
            <p:cNvSpPr/>
            <p:nvPr/>
          </p:nvSpPr>
          <p:spPr>
            <a:xfrm>
              <a:off x="31743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216;p46">
              <a:extLst>
                <a:ext uri="{FF2B5EF4-FFF2-40B4-BE49-F238E27FC236}">
                  <a16:creationId xmlns:a16="http://schemas.microsoft.com/office/drawing/2014/main" id="{70827B95-C651-40F8-8C00-93FD9E0F4B5A}"/>
                </a:ext>
              </a:extLst>
            </p:cNvPr>
            <p:cNvSpPr/>
            <p:nvPr/>
          </p:nvSpPr>
          <p:spPr>
            <a:xfrm>
              <a:off x="31074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217;p46">
              <a:extLst>
                <a:ext uri="{FF2B5EF4-FFF2-40B4-BE49-F238E27FC236}">
                  <a16:creationId xmlns:a16="http://schemas.microsoft.com/office/drawing/2014/main" id="{68AA25C9-038F-46FA-82A3-3622A1E6D7FC}"/>
                </a:ext>
              </a:extLst>
            </p:cNvPr>
            <p:cNvSpPr/>
            <p:nvPr/>
          </p:nvSpPr>
          <p:spPr>
            <a:xfrm>
              <a:off x="31743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218;p46">
              <a:extLst>
                <a:ext uri="{FF2B5EF4-FFF2-40B4-BE49-F238E27FC236}">
                  <a16:creationId xmlns:a16="http://schemas.microsoft.com/office/drawing/2014/main" id="{963F654D-44ED-401B-850E-D9FD5F7D06DB}"/>
                </a:ext>
              </a:extLst>
            </p:cNvPr>
            <p:cNvSpPr/>
            <p:nvPr/>
          </p:nvSpPr>
          <p:spPr>
            <a:xfrm>
              <a:off x="31074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219;p46">
              <a:extLst>
                <a:ext uri="{FF2B5EF4-FFF2-40B4-BE49-F238E27FC236}">
                  <a16:creationId xmlns:a16="http://schemas.microsoft.com/office/drawing/2014/main" id="{FB997975-04D2-4C7C-95C4-57FD74EDA58E}"/>
                </a:ext>
              </a:extLst>
            </p:cNvPr>
            <p:cNvSpPr/>
            <p:nvPr/>
          </p:nvSpPr>
          <p:spPr>
            <a:xfrm>
              <a:off x="31743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220;p46">
              <a:extLst>
                <a:ext uri="{FF2B5EF4-FFF2-40B4-BE49-F238E27FC236}">
                  <a16:creationId xmlns:a16="http://schemas.microsoft.com/office/drawing/2014/main" id="{28739762-2AF5-4D7C-827F-E33E57FD9E1A}"/>
                </a:ext>
              </a:extLst>
            </p:cNvPr>
            <p:cNvSpPr/>
            <p:nvPr/>
          </p:nvSpPr>
          <p:spPr>
            <a:xfrm>
              <a:off x="31074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221;p46">
              <a:extLst>
                <a:ext uri="{FF2B5EF4-FFF2-40B4-BE49-F238E27FC236}">
                  <a16:creationId xmlns:a16="http://schemas.microsoft.com/office/drawing/2014/main" id="{34815E56-9EF8-40D7-A145-498680F024B2}"/>
                </a:ext>
              </a:extLst>
            </p:cNvPr>
            <p:cNvSpPr/>
            <p:nvPr/>
          </p:nvSpPr>
          <p:spPr>
            <a:xfrm>
              <a:off x="31743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222;p46">
              <a:extLst>
                <a:ext uri="{FF2B5EF4-FFF2-40B4-BE49-F238E27FC236}">
                  <a16:creationId xmlns:a16="http://schemas.microsoft.com/office/drawing/2014/main" id="{83EE87EF-1B74-4643-83ED-6A01F89972F0}"/>
                </a:ext>
              </a:extLst>
            </p:cNvPr>
            <p:cNvSpPr/>
            <p:nvPr/>
          </p:nvSpPr>
          <p:spPr>
            <a:xfrm>
              <a:off x="31074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223;p46">
              <a:extLst>
                <a:ext uri="{FF2B5EF4-FFF2-40B4-BE49-F238E27FC236}">
                  <a16:creationId xmlns:a16="http://schemas.microsoft.com/office/drawing/2014/main" id="{5E0513D2-342F-44CC-9B10-02DD18CDEDA7}"/>
                </a:ext>
              </a:extLst>
            </p:cNvPr>
            <p:cNvSpPr/>
            <p:nvPr/>
          </p:nvSpPr>
          <p:spPr>
            <a:xfrm>
              <a:off x="31743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224;p46">
              <a:extLst>
                <a:ext uri="{FF2B5EF4-FFF2-40B4-BE49-F238E27FC236}">
                  <a16:creationId xmlns:a16="http://schemas.microsoft.com/office/drawing/2014/main" id="{A198EED9-F133-45D5-A8FD-350DFF052722}"/>
                </a:ext>
              </a:extLst>
            </p:cNvPr>
            <p:cNvSpPr/>
            <p:nvPr/>
          </p:nvSpPr>
          <p:spPr>
            <a:xfrm>
              <a:off x="325032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225;p46">
              <a:extLst>
                <a:ext uri="{FF2B5EF4-FFF2-40B4-BE49-F238E27FC236}">
                  <a16:creationId xmlns:a16="http://schemas.microsoft.com/office/drawing/2014/main" id="{CEB050A6-EE77-4633-9DDE-675B5DE3DBAA}"/>
                </a:ext>
              </a:extLst>
            </p:cNvPr>
            <p:cNvSpPr/>
            <p:nvPr/>
          </p:nvSpPr>
          <p:spPr>
            <a:xfrm>
              <a:off x="3317950" y="1561875"/>
              <a:ext cx="38025" cy="44075"/>
            </a:xfrm>
            <a:custGeom>
              <a:avLst/>
              <a:gdLst/>
              <a:ahLst/>
              <a:cxnLst/>
              <a:rect l="l" t="t" r="r" b="b"/>
              <a:pathLst>
                <a:path w="152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26;p46">
              <a:extLst>
                <a:ext uri="{FF2B5EF4-FFF2-40B4-BE49-F238E27FC236}">
                  <a16:creationId xmlns:a16="http://schemas.microsoft.com/office/drawing/2014/main" id="{E9EFF435-D130-4E21-9A10-D7706965A987}"/>
                </a:ext>
              </a:extLst>
            </p:cNvPr>
            <p:cNvSpPr/>
            <p:nvPr/>
          </p:nvSpPr>
          <p:spPr>
            <a:xfrm>
              <a:off x="325032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27;p46">
              <a:extLst>
                <a:ext uri="{FF2B5EF4-FFF2-40B4-BE49-F238E27FC236}">
                  <a16:creationId xmlns:a16="http://schemas.microsoft.com/office/drawing/2014/main" id="{BF878666-EE31-4F07-ABCA-6B9414D979E5}"/>
                </a:ext>
              </a:extLst>
            </p:cNvPr>
            <p:cNvSpPr/>
            <p:nvPr/>
          </p:nvSpPr>
          <p:spPr>
            <a:xfrm>
              <a:off x="3317950" y="162797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28;p46">
              <a:extLst>
                <a:ext uri="{FF2B5EF4-FFF2-40B4-BE49-F238E27FC236}">
                  <a16:creationId xmlns:a16="http://schemas.microsoft.com/office/drawing/2014/main" id="{B00CE901-2F06-411E-A3C8-2ABC32AF5A90}"/>
                </a:ext>
              </a:extLst>
            </p:cNvPr>
            <p:cNvSpPr/>
            <p:nvPr/>
          </p:nvSpPr>
          <p:spPr>
            <a:xfrm>
              <a:off x="325032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229;p46">
              <a:extLst>
                <a:ext uri="{FF2B5EF4-FFF2-40B4-BE49-F238E27FC236}">
                  <a16:creationId xmlns:a16="http://schemas.microsoft.com/office/drawing/2014/main" id="{F70A241A-9621-437B-908D-9F92CBE01D96}"/>
                </a:ext>
              </a:extLst>
            </p:cNvPr>
            <p:cNvSpPr/>
            <p:nvPr/>
          </p:nvSpPr>
          <p:spPr>
            <a:xfrm>
              <a:off x="3317950" y="16948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230;p46">
              <a:extLst>
                <a:ext uri="{FF2B5EF4-FFF2-40B4-BE49-F238E27FC236}">
                  <a16:creationId xmlns:a16="http://schemas.microsoft.com/office/drawing/2014/main" id="{20EDD024-CC30-422C-B824-F1ADE1F3B589}"/>
                </a:ext>
              </a:extLst>
            </p:cNvPr>
            <p:cNvSpPr/>
            <p:nvPr/>
          </p:nvSpPr>
          <p:spPr>
            <a:xfrm>
              <a:off x="325032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31;p46">
              <a:extLst>
                <a:ext uri="{FF2B5EF4-FFF2-40B4-BE49-F238E27FC236}">
                  <a16:creationId xmlns:a16="http://schemas.microsoft.com/office/drawing/2014/main" id="{F73C466A-3212-4A2B-B8E8-055B2E48F6B9}"/>
                </a:ext>
              </a:extLst>
            </p:cNvPr>
            <p:cNvSpPr/>
            <p:nvPr/>
          </p:nvSpPr>
          <p:spPr>
            <a:xfrm>
              <a:off x="3317950" y="17609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32;p46">
              <a:extLst>
                <a:ext uri="{FF2B5EF4-FFF2-40B4-BE49-F238E27FC236}">
                  <a16:creationId xmlns:a16="http://schemas.microsoft.com/office/drawing/2014/main" id="{1BCE0447-6FD0-4167-A69E-EAB42D25607C}"/>
                </a:ext>
              </a:extLst>
            </p:cNvPr>
            <p:cNvSpPr/>
            <p:nvPr/>
          </p:nvSpPr>
          <p:spPr>
            <a:xfrm>
              <a:off x="325032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33;p46">
              <a:extLst>
                <a:ext uri="{FF2B5EF4-FFF2-40B4-BE49-F238E27FC236}">
                  <a16:creationId xmlns:a16="http://schemas.microsoft.com/office/drawing/2014/main" id="{1C8B27AA-451C-44BB-ABA3-EF66EEE3F325}"/>
                </a:ext>
              </a:extLst>
            </p:cNvPr>
            <p:cNvSpPr/>
            <p:nvPr/>
          </p:nvSpPr>
          <p:spPr>
            <a:xfrm>
              <a:off x="3317950" y="18293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34;p46">
              <a:extLst>
                <a:ext uri="{FF2B5EF4-FFF2-40B4-BE49-F238E27FC236}">
                  <a16:creationId xmlns:a16="http://schemas.microsoft.com/office/drawing/2014/main" id="{F8F02CCE-9004-4EE9-96DF-2240C5E7D7AE}"/>
                </a:ext>
              </a:extLst>
            </p:cNvPr>
            <p:cNvSpPr/>
            <p:nvPr/>
          </p:nvSpPr>
          <p:spPr>
            <a:xfrm>
              <a:off x="325032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35;p46">
              <a:extLst>
                <a:ext uri="{FF2B5EF4-FFF2-40B4-BE49-F238E27FC236}">
                  <a16:creationId xmlns:a16="http://schemas.microsoft.com/office/drawing/2014/main" id="{1F571A44-6C45-4D50-A603-B57AD0FEC00B}"/>
                </a:ext>
              </a:extLst>
            </p:cNvPr>
            <p:cNvSpPr/>
            <p:nvPr/>
          </p:nvSpPr>
          <p:spPr>
            <a:xfrm>
              <a:off x="3317950" y="189772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36;p46">
              <a:extLst>
                <a:ext uri="{FF2B5EF4-FFF2-40B4-BE49-F238E27FC236}">
                  <a16:creationId xmlns:a16="http://schemas.microsoft.com/office/drawing/2014/main" id="{C331877B-DC56-42B1-9C5E-C3350894A889}"/>
                </a:ext>
              </a:extLst>
            </p:cNvPr>
            <p:cNvSpPr/>
            <p:nvPr/>
          </p:nvSpPr>
          <p:spPr>
            <a:xfrm>
              <a:off x="325032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37;p46">
              <a:extLst>
                <a:ext uri="{FF2B5EF4-FFF2-40B4-BE49-F238E27FC236}">
                  <a16:creationId xmlns:a16="http://schemas.microsoft.com/office/drawing/2014/main" id="{04EBDFDE-380C-4C96-AE77-AED22A81175C}"/>
                </a:ext>
              </a:extLst>
            </p:cNvPr>
            <p:cNvSpPr/>
            <p:nvPr/>
          </p:nvSpPr>
          <p:spPr>
            <a:xfrm>
              <a:off x="3317950" y="1965375"/>
              <a:ext cx="38025" cy="44850"/>
            </a:xfrm>
            <a:custGeom>
              <a:avLst/>
              <a:gdLst/>
              <a:ahLst/>
              <a:cxnLst/>
              <a:rect l="l" t="t" r="r" b="b"/>
              <a:pathLst>
                <a:path w="152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21" y="179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38;p46">
              <a:extLst>
                <a:ext uri="{FF2B5EF4-FFF2-40B4-BE49-F238E27FC236}">
                  <a16:creationId xmlns:a16="http://schemas.microsoft.com/office/drawing/2014/main" id="{002F35DC-3B6A-463E-A917-1483E610A943}"/>
                </a:ext>
              </a:extLst>
            </p:cNvPr>
            <p:cNvSpPr/>
            <p:nvPr/>
          </p:nvSpPr>
          <p:spPr>
            <a:xfrm>
              <a:off x="325032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39;p46">
              <a:extLst>
                <a:ext uri="{FF2B5EF4-FFF2-40B4-BE49-F238E27FC236}">
                  <a16:creationId xmlns:a16="http://schemas.microsoft.com/office/drawing/2014/main" id="{1E112F5D-01E6-4028-B367-985CD7A34F94}"/>
                </a:ext>
              </a:extLst>
            </p:cNvPr>
            <p:cNvSpPr/>
            <p:nvPr/>
          </p:nvSpPr>
          <p:spPr>
            <a:xfrm>
              <a:off x="3317950" y="20337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40;p46">
              <a:extLst>
                <a:ext uri="{FF2B5EF4-FFF2-40B4-BE49-F238E27FC236}">
                  <a16:creationId xmlns:a16="http://schemas.microsoft.com/office/drawing/2014/main" id="{2C4D196A-F2C1-4121-8138-7CFB72E85C2E}"/>
                </a:ext>
              </a:extLst>
            </p:cNvPr>
            <p:cNvSpPr/>
            <p:nvPr/>
          </p:nvSpPr>
          <p:spPr>
            <a:xfrm>
              <a:off x="325032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241;p46">
              <a:extLst>
                <a:ext uri="{FF2B5EF4-FFF2-40B4-BE49-F238E27FC236}">
                  <a16:creationId xmlns:a16="http://schemas.microsoft.com/office/drawing/2014/main" id="{EA412AE4-8663-4D29-8322-CB57001DD634}"/>
                </a:ext>
              </a:extLst>
            </p:cNvPr>
            <p:cNvSpPr/>
            <p:nvPr/>
          </p:nvSpPr>
          <p:spPr>
            <a:xfrm>
              <a:off x="3317950" y="21029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242;p46">
              <a:extLst>
                <a:ext uri="{FF2B5EF4-FFF2-40B4-BE49-F238E27FC236}">
                  <a16:creationId xmlns:a16="http://schemas.microsoft.com/office/drawing/2014/main" id="{DF43A3E5-FE02-467D-8E8C-36DF9D2016D7}"/>
                </a:ext>
              </a:extLst>
            </p:cNvPr>
            <p:cNvSpPr/>
            <p:nvPr/>
          </p:nvSpPr>
          <p:spPr>
            <a:xfrm>
              <a:off x="325032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243;p46">
              <a:extLst>
                <a:ext uri="{FF2B5EF4-FFF2-40B4-BE49-F238E27FC236}">
                  <a16:creationId xmlns:a16="http://schemas.microsoft.com/office/drawing/2014/main" id="{BDA92AAB-82DC-40D2-A846-A05FD3D3C75E}"/>
                </a:ext>
              </a:extLst>
            </p:cNvPr>
            <p:cNvSpPr/>
            <p:nvPr/>
          </p:nvSpPr>
          <p:spPr>
            <a:xfrm>
              <a:off x="3317950" y="21720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244;p46">
              <a:extLst>
                <a:ext uri="{FF2B5EF4-FFF2-40B4-BE49-F238E27FC236}">
                  <a16:creationId xmlns:a16="http://schemas.microsoft.com/office/drawing/2014/main" id="{71AE3C3E-01F9-4D6C-980D-DDF4D3AA3124}"/>
                </a:ext>
              </a:extLst>
            </p:cNvPr>
            <p:cNvSpPr/>
            <p:nvPr/>
          </p:nvSpPr>
          <p:spPr>
            <a:xfrm>
              <a:off x="325032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245;p46">
              <a:extLst>
                <a:ext uri="{FF2B5EF4-FFF2-40B4-BE49-F238E27FC236}">
                  <a16:creationId xmlns:a16="http://schemas.microsoft.com/office/drawing/2014/main" id="{125C209C-304F-4556-ADEA-BA193A1F96A3}"/>
                </a:ext>
              </a:extLst>
            </p:cNvPr>
            <p:cNvSpPr/>
            <p:nvPr/>
          </p:nvSpPr>
          <p:spPr>
            <a:xfrm>
              <a:off x="3317950" y="22404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246;p46">
              <a:extLst>
                <a:ext uri="{FF2B5EF4-FFF2-40B4-BE49-F238E27FC236}">
                  <a16:creationId xmlns:a16="http://schemas.microsoft.com/office/drawing/2014/main" id="{9D945B15-3FB8-4FEF-9FFB-961AFEA8984E}"/>
                </a:ext>
              </a:extLst>
            </p:cNvPr>
            <p:cNvSpPr/>
            <p:nvPr/>
          </p:nvSpPr>
          <p:spPr>
            <a:xfrm>
              <a:off x="325032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247;p46">
              <a:extLst>
                <a:ext uri="{FF2B5EF4-FFF2-40B4-BE49-F238E27FC236}">
                  <a16:creationId xmlns:a16="http://schemas.microsoft.com/office/drawing/2014/main" id="{7FC6A551-7FA6-4DDD-BFFB-ED48BA9E7486}"/>
                </a:ext>
              </a:extLst>
            </p:cNvPr>
            <p:cNvSpPr/>
            <p:nvPr/>
          </p:nvSpPr>
          <p:spPr>
            <a:xfrm>
              <a:off x="3317950" y="23096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248;p46">
              <a:extLst>
                <a:ext uri="{FF2B5EF4-FFF2-40B4-BE49-F238E27FC236}">
                  <a16:creationId xmlns:a16="http://schemas.microsoft.com/office/drawing/2014/main" id="{5E3DA878-6544-4E37-A117-B57E42A187CD}"/>
                </a:ext>
              </a:extLst>
            </p:cNvPr>
            <p:cNvSpPr/>
            <p:nvPr/>
          </p:nvSpPr>
          <p:spPr>
            <a:xfrm>
              <a:off x="1504100" y="1159875"/>
              <a:ext cx="4592050" cy="1500825"/>
            </a:xfrm>
            <a:custGeom>
              <a:avLst/>
              <a:gdLst/>
              <a:ahLst/>
              <a:cxnLst/>
              <a:rect l="l" t="t" r="r" b="b"/>
              <a:pathLst>
                <a:path w="183682" h="60033" extrusionOk="0">
                  <a:moveTo>
                    <a:pt x="181797" y="1885"/>
                  </a:moveTo>
                  <a:lnTo>
                    <a:pt x="181797" y="58148"/>
                  </a:lnTo>
                  <a:lnTo>
                    <a:pt x="1885" y="58148"/>
                  </a:lnTo>
                  <a:lnTo>
                    <a:pt x="1885" y="1885"/>
                  </a:lnTo>
                  <a:close/>
                  <a:moveTo>
                    <a:pt x="0" y="1"/>
                  </a:moveTo>
                  <a:lnTo>
                    <a:pt x="0" y="60032"/>
                  </a:lnTo>
                  <a:lnTo>
                    <a:pt x="183681" y="60032"/>
                  </a:lnTo>
                  <a:lnTo>
                    <a:pt x="18368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249;p46">
              <a:extLst>
                <a:ext uri="{FF2B5EF4-FFF2-40B4-BE49-F238E27FC236}">
                  <a16:creationId xmlns:a16="http://schemas.microsoft.com/office/drawing/2014/main" id="{DF922D32-A62B-4D25-AE3D-F08A10612AB0}"/>
                </a:ext>
              </a:extLst>
            </p:cNvPr>
            <p:cNvSpPr/>
            <p:nvPr/>
          </p:nvSpPr>
          <p:spPr>
            <a:xfrm>
              <a:off x="3776925" y="1207000"/>
              <a:ext cx="46375" cy="1406575"/>
            </a:xfrm>
            <a:custGeom>
              <a:avLst/>
              <a:gdLst/>
              <a:ahLst/>
              <a:cxnLst/>
              <a:rect l="l" t="t" r="r" b="b"/>
              <a:pathLst>
                <a:path w="1855" h="56263" extrusionOk="0">
                  <a:moveTo>
                    <a:pt x="1" y="0"/>
                  </a:moveTo>
                  <a:lnTo>
                    <a:pt x="1" y="56263"/>
                  </a:lnTo>
                  <a:lnTo>
                    <a:pt x="1855" y="56263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250;p46">
              <a:extLst>
                <a:ext uri="{FF2B5EF4-FFF2-40B4-BE49-F238E27FC236}">
                  <a16:creationId xmlns:a16="http://schemas.microsoft.com/office/drawing/2014/main" id="{0728A553-931A-41E9-ABE3-1986C29E351C}"/>
                </a:ext>
              </a:extLst>
            </p:cNvPr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251;p46">
              <a:extLst>
                <a:ext uri="{FF2B5EF4-FFF2-40B4-BE49-F238E27FC236}">
                  <a16:creationId xmlns:a16="http://schemas.microsoft.com/office/drawing/2014/main" id="{BF1623A5-73A8-4342-B633-0B562AC821B5}"/>
                </a:ext>
              </a:extLst>
            </p:cNvPr>
            <p:cNvSpPr/>
            <p:nvPr/>
          </p:nvSpPr>
          <p:spPr>
            <a:xfrm>
              <a:off x="1291325" y="4250350"/>
              <a:ext cx="5017600" cy="466600"/>
            </a:xfrm>
            <a:custGeom>
              <a:avLst/>
              <a:gdLst/>
              <a:ahLst/>
              <a:cxnLst/>
              <a:rect l="l" t="t" r="r" b="b"/>
              <a:pathLst>
                <a:path w="200704" h="18664" extrusionOk="0">
                  <a:moveTo>
                    <a:pt x="100337" y="1"/>
                  </a:moveTo>
                  <a:cubicBezTo>
                    <a:pt x="44925" y="1"/>
                    <a:pt x="0" y="4195"/>
                    <a:pt x="0" y="9332"/>
                  </a:cubicBezTo>
                  <a:cubicBezTo>
                    <a:pt x="0" y="14469"/>
                    <a:pt x="44925" y="18663"/>
                    <a:pt x="100367" y="18663"/>
                  </a:cubicBezTo>
                  <a:cubicBezTo>
                    <a:pt x="155778" y="18663"/>
                    <a:pt x="200703" y="14469"/>
                    <a:pt x="200703" y="9332"/>
                  </a:cubicBezTo>
                  <a:cubicBezTo>
                    <a:pt x="200703" y="4195"/>
                    <a:pt x="155778" y="1"/>
                    <a:pt x="1003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252;p46">
              <a:extLst>
                <a:ext uri="{FF2B5EF4-FFF2-40B4-BE49-F238E27FC236}">
                  <a16:creationId xmlns:a16="http://schemas.microsoft.com/office/drawing/2014/main" id="{9D197DB7-9AF5-4A3E-B463-17FCEB828008}"/>
                </a:ext>
              </a:extLst>
            </p:cNvPr>
            <p:cNvSpPr/>
            <p:nvPr/>
          </p:nvSpPr>
          <p:spPr>
            <a:xfrm>
              <a:off x="1060700" y="3351900"/>
              <a:ext cx="188100" cy="562375"/>
            </a:xfrm>
            <a:custGeom>
              <a:avLst/>
              <a:gdLst/>
              <a:ahLst/>
              <a:cxnLst/>
              <a:rect l="l" t="t" r="r" b="b"/>
              <a:pathLst>
                <a:path w="7524" h="22495" extrusionOk="0">
                  <a:moveTo>
                    <a:pt x="610" y="1"/>
                  </a:moveTo>
                  <a:cubicBezTo>
                    <a:pt x="524" y="1"/>
                    <a:pt x="439" y="124"/>
                    <a:pt x="532" y="193"/>
                  </a:cubicBezTo>
                  <a:cubicBezTo>
                    <a:pt x="3116" y="2868"/>
                    <a:pt x="4636" y="6424"/>
                    <a:pt x="5396" y="9981"/>
                  </a:cubicBezTo>
                  <a:cubicBezTo>
                    <a:pt x="5791" y="11926"/>
                    <a:pt x="5973" y="13902"/>
                    <a:pt x="6004" y="15878"/>
                  </a:cubicBezTo>
                  <a:cubicBezTo>
                    <a:pt x="5000" y="12078"/>
                    <a:pt x="3876" y="9282"/>
                    <a:pt x="320" y="6637"/>
                  </a:cubicBezTo>
                  <a:cubicBezTo>
                    <a:pt x="244" y="6592"/>
                    <a:pt x="152" y="6554"/>
                    <a:pt x="92" y="6554"/>
                  </a:cubicBezTo>
                  <a:cubicBezTo>
                    <a:pt x="31" y="6554"/>
                    <a:pt x="0" y="6592"/>
                    <a:pt x="46" y="6698"/>
                  </a:cubicBezTo>
                  <a:cubicBezTo>
                    <a:pt x="775" y="8674"/>
                    <a:pt x="1171" y="10832"/>
                    <a:pt x="2143" y="12777"/>
                  </a:cubicBezTo>
                  <a:cubicBezTo>
                    <a:pt x="3025" y="14479"/>
                    <a:pt x="4423" y="15726"/>
                    <a:pt x="5943" y="16850"/>
                  </a:cubicBezTo>
                  <a:lnTo>
                    <a:pt x="6034" y="17093"/>
                  </a:lnTo>
                  <a:cubicBezTo>
                    <a:pt x="6034" y="18826"/>
                    <a:pt x="5973" y="20589"/>
                    <a:pt x="5973" y="22352"/>
                  </a:cubicBezTo>
                  <a:cubicBezTo>
                    <a:pt x="5973" y="22438"/>
                    <a:pt x="6061" y="22495"/>
                    <a:pt x="6142" y="22495"/>
                  </a:cubicBezTo>
                  <a:cubicBezTo>
                    <a:pt x="6205" y="22495"/>
                    <a:pt x="6264" y="22461"/>
                    <a:pt x="6277" y="22382"/>
                  </a:cubicBezTo>
                  <a:cubicBezTo>
                    <a:pt x="7523" y="14631"/>
                    <a:pt x="6551" y="5756"/>
                    <a:pt x="684" y="41"/>
                  </a:cubicBezTo>
                  <a:cubicBezTo>
                    <a:pt x="663" y="13"/>
                    <a:pt x="636" y="1"/>
                    <a:pt x="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253;p46">
              <a:extLst>
                <a:ext uri="{FF2B5EF4-FFF2-40B4-BE49-F238E27FC236}">
                  <a16:creationId xmlns:a16="http://schemas.microsoft.com/office/drawing/2014/main" id="{C8EE521E-BFD5-495E-B5F3-8FDC90B83975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254;p46">
              <a:extLst>
                <a:ext uri="{FF2B5EF4-FFF2-40B4-BE49-F238E27FC236}">
                  <a16:creationId xmlns:a16="http://schemas.microsoft.com/office/drawing/2014/main" id="{91D210BC-902F-4A98-A025-AF871D9DCD93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255;p46">
              <a:extLst>
                <a:ext uri="{FF2B5EF4-FFF2-40B4-BE49-F238E27FC236}">
                  <a16:creationId xmlns:a16="http://schemas.microsoft.com/office/drawing/2014/main" id="{550E6C06-6460-41BC-82D7-35AF423D666C}"/>
                </a:ext>
              </a:extLst>
            </p:cNvPr>
            <p:cNvSpPr/>
            <p:nvPr/>
          </p:nvSpPr>
          <p:spPr>
            <a:xfrm>
              <a:off x="947850" y="3271275"/>
              <a:ext cx="158850" cy="113775"/>
            </a:xfrm>
            <a:custGeom>
              <a:avLst/>
              <a:gdLst/>
              <a:ahLst/>
              <a:cxnLst/>
              <a:rect l="l" t="t" r="r" b="b"/>
              <a:pathLst>
                <a:path w="6354" h="4551" extrusionOk="0">
                  <a:moveTo>
                    <a:pt x="994" y="0"/>
                  </a:moveTo>
                  <a:cubicBezTo>
                    <a:pt x="556" y="0"/>
                    <a:pt x="263" y="146"/>
                    <a:pt x="244" y="500"/>
                  </a:cubicBezTo>
                  <a:cubicBezTo>
                    <a:pt x="183" y="1443"/>
                    <a:pt x="2067" y="1868"/>
                    <a:pt x="3040" y="2142"/>
                  </a:cubicBezTo>
                  <a:cubicBezTo>
                    <a:pt x="1976" y="2263"/>
                    <a:pt x="1" y="2962"/>
                    <a:pt x="426" y="3935"/>
                  </a:cubicBezTo>
                  <a:cubicBezTo>
                    <a:pt x="481" y="4067"/>
                    <a:pt x="682" y="4110"/>
                    <a:pt x="974" y="4110"/>
                  </a:cubicBezTo>
                  <a:cubicBezTo>
                    <a:pt x="1506" y="4110"/>
                    <a:pt x="2339" y="3968"/>
                    <a:pt x="3126" y="3968"/>
                  </a:cubicBezTo>
                  <a:cubicBezTo>
                    <a:pt x="3594" y="3968"/>
                    <a:pt x="4045" y="4018"/>
                    <a:pt x="4408" y="4178"/>
                  </a:cubicBezTo>
                  <a:cubicBezTo>
                    <a:pt x="4566" y="4246"/>
                    <a:pt x="5163" y="4550"/>
                    <a:pt x="5633" y="4550"/>
                  </a:cubicBezTo>
                  <a:cubicBezTo>
                    <a:pt x="5795" y="4550"/>
                    <a:pt x="5941" y="4515"/>
                    <a:pt x="6049" y="4421"/>
                  </a:cubicBezTo>
                  <a:cubicBezTo>
                    <a:pt x="6323" y="4148"/>
                    <a:pt x="6353" y="2810"/>
                    <a:pt x="4560" y="1443"/>
                  </a:cubicBezTo>
                  <a:cubicBezTo>
                    <a:pt x="3581" y="693"/>
                    <a:pt x="1946" y="0"/>
                    <a:pt x="99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256;p46">
              <a:extLst>
                <a:ext uri="{FF2B5EF4-FFF2-40B4-BE49-F238E27FC236}">
                  <a16:creationId xmlns:a16="http://schemas.microsoft.com/office/drawing/2014/main" id="{07C56787-5F0F-41C6-ADD4-83F49997B8A7}"/>
                </a:ext>
              </a:extLst>
            </p:cNvPr>
            <p:cNvSpPr/>
            <p:nvPr/>
          </p:nvSpPr>
          <p:spPr>
            <a:xfrm>
              <a:off x="1226725" y="3337800"/>
              <a:ext cx="194875" cy="556725"/>
            </a:xfrm>
            <a:custGeom>
              <a:avLst/>
              <a:gdLst/>
              <a:ahLst/>
              <a:cxnLst/>
              <a:rect l="l" t="t" r="r" b="b"/>
              <a:pathLst>
                <a:path w="7795" h="22269" extrusionOk="0">
                  <a:moveTo>
                    <a:pt x="7435" y="0"/>
                  </a:moveTo>
                  <a:cubicBezTo>
                    <a:pt x="7410" y="0"/>
                    <a:pt x="7382" y="8"/>
                    <a:pt x="7357" y="28"/>
                  </a:cubicBezTo>
                  <a:cubicBezTo>
                    <a:pt x="1277" y="5530"/>
                    <a:pt x="1" y="14344"/>
                    <a:pt x="913" y="22156"/>
                  </a:cubicBezTo>
                  <a:cubicBezTo>
                    <a:pt x="926" y="22235"/>
                    <a:pt x="985" y="22268"/>
                    <a:pt x="1047" y="22268"/>
                  </a:cubicBezTo>
                  <a:cubicBezTo>
                    <a:pt x="1129" y="22268"/>
                    <a:pt x="1217" y="22212"/>
                    <a:pt x="1217" y="22125"/>
                  </a:cubicBezTo>
                  <a:cubicBezTo>
                    <a:pt x="1277" y="20363"/>
                    <a:pt x="1308" y="18600"/>
                    <a:pt x="1369" y="16867"/>
                  </a:cubicBezTo>
                  <a:lnTo>
                    <a:pt x="1460" y="16624"/>
                  </a:lnTo>
                  <a:cubicBezTo>
                    <a:pt x="3040" y="15590"/>
                    <a:pt x="4499" y="14375"/>
                    <a:pt x="5411" y="12703"/>
                  </a:cubicBezTo>
                  <a:cubicBezTo>
                    <a:pt x="6475" y="10818"/>
                    <a:pt x="6931" y="8660"/>
                    <a:pt x="7752" y="6685"/>
                  </a:cubicBezTo>
                  <a:cubicBezTo>
                    <a:pt x="7795" y="6598"/>
                    <a:pt x="7770" y="6566"/>
                    <a:pt x="7716" y="6566"/>
                  </a:cubicBezTo>
                  <a:cubicBezTo>
                    <a:pt x="7655" y="6566"/>
                    <a:pt x="7558" y="6606"/>
                    <a:pt x="7478" y="6654"/>
                  </a:cubicBezTo>
                  <a:cubicBezTo>
                    <a:pt x="3831" y="9116"/>
                    <a:pt x="2584" y="11913"/>
                    <a:pt x="1429" y="15651"/>
                  </a:cubicBezTo>
                  <a:cubicBezTo>
                    <a:pt x="1521" y="13676"/>
                    <a:pt x="1794" y="11700"/>
                    <a:pt x="2280" y="9785"/>
                  </a:cubicBezTo>
                  <a:cubicBezTo>
                    <a:pt x="3192" y="6229"/>
                    <a:pt x="4834" y="2764"/>
                    <a:pt x="7509" y="210"/>
                  </a:cubicBezTo>
                  <a:cubicBezTo>
                    <a:pt x="7604" y="115"/>
                    <a:pt x="7530" y="0"/>
                    <a:pt x="7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257;p46">
              <a:extLst>
                <a:ext uri="{FF2B5EF4-FFF2-40B4-BE49-F238E27FC236}">
                  <a16:creationId xmlns:a16="http://schemas.microsoft.com/office/drawing/2014/main" id="{330E5656-6F10-46D7-91A0-386A744C1CDE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258;p46">
              <a:extLst>
                <a:ext uri="{FF2B5EF4-FFF2-40B4-BE49-F238E27FC236}">
                  <a16:creationId xmlns:a16="http://schemas.microsoft.com/office/drawing/2014/main" id="{E9624867-DAAA-493E-B7D5-91CA3DBA9214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259;p46">
              <a:extLst>
                <a:ext uri="{FF2B5EF4-FFF2-40B4-BE49-F238E27FC236}">
                  <a16:creationId xmlns:a16="http://schemas.microsoft.com/office/drawing/2014/main" id="{4BF1E287-39E4-433A-ACD2-CECB2476EFB0}"/>
                </a:ext>
              </a:extLst>
            </p:cNvPr>
            <p:cNvSpPr/>
            <p:nvPr/>
          </p:nvSpPr>
          <p:spPr>
            <a:xfrm>
              <a:off x="1381750" y="3261000"/>
              <a:ext cx="159600" cy="109100"/>
            </a:xfrm>
            <a:custGeom>
              <a:avLst/>
              <a:gdLst/>
              <a:ahLst/>
              <a:cxnLst/>
              <a:rect l="l" t="t" r="r" b="b"/>
              <a:pathLst>
                <a:path w="6384" h="4364" extrusionOk="0">
                  <a:moveTo>
                    <a:pt x="5405" y="1"/>
                  </a:moveTo>
                  <a:cubicBezTo>
                    <a:pt x="4440" y="1"/>
                    <a:pt x="2854" y="620"/>
                    <a:pt x="1885" y="1307"/>
                  </a:cubicBezTo>
                  <a:cubicBezTo>
                    <a:pt x="61" y="2614"/>
                    <a:pt x="1" y="3951"/>
                    <a:pt x="304" y="4225"/>
                  </a:cubicBezTo>
                  <a:cubicBezTo>
                    <a:pt x="414" y="4326"/>
                    <a:pt x="574" y="4364"/>
                    <a:pt x="751" y="4364"/>
                  </a:cubicBezTo>
                  <a:cubicBezTo>
                    <a:pt x="1211" y="4364"/>
                    <a:pt x="1792" y="4108"/>
                    <a:pt x="1946" y="4042"/>
                  </a:cubicBezTo>
                  <a:cubicBezTo>
                    <a:pt x="2245" y="3924"/>
                    <a:pt x="2603" y="3882"/>
                    <a:pt x="2981" y="3882"/>
                  </a:cubicBezTo>
                  <a:cubicBezTo>
                    <a:pt x="3892" y="3882"/>
                    <a:pt x="4914" y="4126"/>
                    <a:pt x="5490" y="4126"/>
                  </a:cubicBezTo>
                  <a:cubicBezTo>
                    <a:pt x="5717" y="4126"/>
                    <a:pt x="5875" y="4088"/>
                    <a:pt x="5928" y="3981"/>
                  </a:cubicBezTo>
                  <a:cubicBezTo>
                    <a:pt x="6384" y="3009"/>
                    <a:pt x="4438" y="2249"/>
                    <a:pt x="3374" y="2066"/>
                  </a:cubicBezTo>
                  <a:cubicBezTo>
                    <a:pt x="4347" y="1854"/>
                    <a:pt x="6262" y="1489"/>
                    <a:pt x="6232" y="547"/>
                  </a:cubicBezTo>
                  <a:cubicBezTo>
                    <a:pt x="6221" y="159"/>
                    <a:pt x="5893" y="1"/>
                    <a:pt x="5405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260;p46">
              <a:extLst>
                <a:ext uri="{FF2B5EF4-FFF2-40B4-BE49-F238E27FC236}">
                  <a16:creationId xmlns:a16="http://schemas.microsoft.com/office/drawing/2014/main" id="{FCBE4448-72AF-4092-94BF-2746F1662C46}"/>
                </a:ext>
              </a:extLst>
            </p:cNvPr>
            <p:cNvSpPr/>
            <p:nvPr/>
          </p:nvSpPr>
          <p:spPr>
            <a:xfrm>
              <a:off x="1135900" y="3187525"/>
              <a:ext cx="255000" cy="735350"/>
            </a:xfrm>
            <a:custGeom>
              <a:avLst/>
              <a:gdLst/>
              <a:ahLst/>
              <a:cxnLst/>
              <a:rect l="l" t="t" r="r" b="b"/>
              <a:pathLst>
                <a:path w="10200" h="29414" extrusionOk="0">
                  <a:moveTo>
                    <a:pt x="121" y="1"/>
                  </a:moveTo>
                  <a:cubicBezTo>
                    <a:pt x="62" y="1"/>
                    <a:pt x="0" y="72"/>
                    <a:pt x="47" y="142"/>
                  </a:cubicBezTo>
                  <a:cubicBezTo>
                    <a:pt x="2996" y="3668"/>
                    <a:pt x="4211" y="8471"/>
                    <a:pt x="4454" y="12999"/>
                  </a:cubicBezTo>
                  <a:cubicBezTo>
                    <a:pt x="4606" y="15735"/>
                    <a:pt x="4424" y="18471"/>
                    <a:pt x="3999" y="21206"/>
                  </a:cubicBezTo>
                  <a:cubicBezTo>
                    <a:pt x="3634" y="23851"/>
                    <a:pt x="2874" y="26495"/>
                    <a:pt x="2479" y="29170"/>
                  </a:cubicBezTo>
                  <a:cubicBezTo>
                    <a:pt x="2461" y="29327"/>
                    <a:pt x="2574" y="29413"/>
                    <a:pt x="2690" y="29413"/>
                  </a:cubicBezTo>
                  <a:cubicBezTo>
                    <a:pt x="2776" y="29413"/>
                    <a:pt x="2865" y="29365"/>
                    <a:pt x="2904" y="29261"/>
                  </a:cubicBezTo>
                  <a:cubicBezTo>
                    <a:pt x="3755" y="26404"/>
                    <a:pt x="4394" y="23516"/>
                    <a:pt x="4789" y="20568"/>
                  </a:cubicBezTo>
                  <a:cubicBezTo>
                    <a:pt x="4941" y="19747"/>
                    <a:pt x="5032" y="18927"/>
                    <a:pt x="5093" y="18076"/>
                  </a:cubicBezTo>
                  <a:cubicBezTo>
                    <a:pt x="8163" y="15249"/>
                    <a:pt x="9622" y="12513"/>
                    <a:pt x="10199" y="7224"/>
                  </a:cubicBezTo>
                  <a:cubicBezTo>
                    <a:pt x="10199" y="7085"/>
                    <a:pt x="10160" y="7010"/>
                    <a:pt x="10098" y="7010"/>
                  </a:cubicBezTo>
                  <a:cubicBezTo>
                    <a:pt x="10066" y="7010"/>
                    <a:pt x="10028" y="7031"/>
                    <a:pt x="9987" y="7072"/>
                  </a:cubicBezTo>
                  <a:cubicBezTo>
                    <a:pt x="6825" y="9990"/>
                    <a:pt x="5944" y="13243"/>
                    <a:pt x="5123" y="16100"/>
                  </a:cubicBezTo>
                  <a:cubicBezTo>
                    <a:pt x="5154" y="15340"/>
                    <a:pt x="6065" y="6890"/>
                    <a:pt x="169" y="21"/>
                  </a:cubicBezTo>
                  <a:cubicBezTo>
                    <a:pt x="155" y="7"/>
                    <a:pt x="138" y="1"/>
                    <a:pt x="1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261;p46">
              <a:extLst>
                <a:ext uri="{FF2B5EF4-FFF2-40B4-BE49-F238E27FC236}">
                  <a16:creationId xmlns:a16="http://schemas.microsoft.com/office/drawing/2014/main" id="{341B4BE8-C0E0-4309-A937-95478DB72B3D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262;p46">
              <a:extLst>
                <a:ext uri="{FF2B5EF4-FFF2-40B4-BE49-F238E27FC236}">
                  <a16:creationId xmlns:a16="http://schemas.microsoft.com/office/drawing/2014/main" id="{F9CB9FA5-26AD-4D3E-BC54-27FB736C1E0C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263;p46">
              <a:extLst>
                <a:ext uri="{FF2B5EF4-FFF2-40B4-BE49-F238E27FC236}">
                  <a16:creationId xmlns:a16="http://schemas.microsoft.com/office/drawing/2014/main" id="{25E12ECA-0D9F-4889-8DEB-33169E9ADB11}"/>
                </a:ext>
              </a:extLst>
            </p:cNvPr>
            <p:cNvSpPr/>
            <p:nvPr/>
          </p:nvSpPr>
          <p:spPr>
            <a:xfrm>
              <a:off x="1039800" y="3065800"/>
              <a:ext cx="168725" cy="182050"/>
            </a:xfrm>
            <a:custGeom>
              <a:avLst/>
              <a:gdLst/>
              <a:ahLst/>
              <a:cxnLst/>
              <a:rect l="l" t="t" r="r" b="b"/>
              <a:pathLst>
                <a:path w="6749" h="7282" extrusionOk="0">
                  <a:moveTo>
                    <a:pt x="2063" y="0"/>
                  </a:moveTo>
                  <a:cubicBezTo>
                    <a:pt x="1848" y="0"/>
                    <a:pt x="1671" y="92"/>
                    <a:pt x="1551" y="300"/>
                  </a:cubicBezTo>
                  <a:cubicBezTo>
                    <a:pt x="1034" y="1273"/>
                    <a:pt x="2766" y="2671"/>
                    <a:pt x="3648" y="3431"/>
                  </a:cubicBezTo>
                  <a:cubicBezTo>
                    <a:pt x="3119" y="3236"/>
                    <a:pt x="2330" y="3073"/>
                    <a:pt x="1623" y="3073"/>
                  </a:cubicBezTo>
                  <a:cubicBezTo>
                    <a:pt x="785" y="3073"/>
                    <a:pt x="64" y="3302"/>
                    <a:pt x="31" y="3978"/>
                  </a:cubicBezTo>
                  <a:cubicBezTo>
                    <a:pt x="0" y="4586"/>
                    <a:pt x="2979" y="4950"/>
                    <a:pt x="4043" y="6197"/>
                  </a:cubicBezTo>
                  <a:cubicBezTo>
                    <a:pt x="4183" y="6392"/>
                    <a:pt x="4888" y="7282"/>
                    <a:pt x="5473" y="7282"/>
                  </a:cubicBezTo>
                  <a:cubicBezTo>
                    <a:pt x="5525" y="7282"/>
                    <a:pt x="5575" y="7275"/>
                    <a:pt x="5624" y="7260"/>
                  </a:cubicBezTo>
                  <a:cubicBezTo>
                    <a:pt x="6049" y="7139"/>
                    <a:pt x="6748" y="5771"/>
                    <a:pt x="5563" y="3431"/>
                  </a:cubicBezTo>
                  <a:cubicBezTo>
                    <a:pt x="4815" y="1910"/>
                    <a:pt x="3045" y="0"/>
                    <a:pt x="206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264;p46">
              <a:extLst>
                <a:ext uri="{FF2B5EF4-FFF2-40B4-BE49-F238E27FC236}">
                  <a16:creationId xmlns:a16="http://schemas.microsoft.com/office/drawing/2014/main" id="{58B77034-96EB-4DBB-94BA-EF82C9B4206D}"/>
                </a:ext>
              </a:extLst>
            </p:cNvPr>
            <p:cNvSpPr/>
            <p:nvPr/>
          </p:nvSpPr>
          <p:spPr>
            <a:xfrm>
              <a:off x="1022325" y="3741225"/>
              <a:ext cx="395925" cy="497000"/>
            </a:xfrm>
            <a:custGeom>
              <a:avLst/>
              <a:gdLst/>
              <a:ahLst/>
              <a:cxnLst/>
              <a:rect l="l" t="t" r="r" b="b"/>
              <a:pathLst>
                <a:path w="15837" h="19880" extrusionOk="0">
                  <a:moveTo>
                    <a:pt x="3283" y="1"/>
                  </a:moveTo>
                  <a:cubicBezTo>
                    <a:pt x="3283" y="1"/>
                    <a:pt x="335" y="18116"/>
                    <a:pt x="0" y="19879"/>
                  </a:cubicBezTo>
                  <a:lnTo>
                    <a:pt x="15837" y="19879"/>
                  </a:lnTo>
                  <a:lnTo>
                    <a:pt x="13222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265;p46">
              <a:extLst>
                <a:ext uri="{FF2B5EF4-FFF2-40B4-BE49-F238E27FC236}">
                  <a16:creationId xmlns:a16="http://schemas.microsoft.com/office/drawing/2014/main" id="{E29A7B5A-AF9C-4389-96BD-6214491D22DA}"/>
                </a:ext>
              </a:extLst>
            </p:cNvPr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266;p46">
              <a:extLst>
                <a:ext uri="{FF2B5EF4-FFF2-40B4-BE49-F238E27FC236}">
                  <a16:creationId xmlns:a16="http://schemas.microsoft.com/office/drawing/2014/main" id="{2226761F-FEE1-466A-B407-9E7C2E2EDD7E}"/>
                </a:ext>
              </a:extLst>
            </p:cNvPr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267;p46">
              <a:extLst>
                <a:ext uri="{FF2B5EF4-FFF2-40B4-BE49-F238E27FC236}">
                  <a16:creationId xmlns:a16="http://schemas.microsoft.com/office/drawing/2014/main" id="{69DBFBB4-559F-4B04-9C6C-CBD4BD668264}"/>
                </a:ext>
              </a:extLst>
            </p:cNvPr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268;p46">
              <a:extLst>
                <a:ext uri="{FF2B5EF4-FFF2-40B4-BE49-F238E27FC236}">
                  <a16:creationId xmlns:a16="http://schemas.microsoft.com/office/drawing/2014/main" id="{37EF99A8-FD72-4B7F-9321-35B064F5DDED}"/>
                </a:ext>
              </a:extLst>
            </p:cNvPr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269;p46">
              <a:extLst>
                <a:ext uri="{FF2B5EF4-FFF2-40B4-BE49-F238E27FC236}">
                  <a16:creationId xmlns:a16="http://schemas.microsoft.com/office/drawing/2014/main" id="{719B74F6-8291-4D62-94EA-492E401C9ACB}"/>
                </a:ext>
              </a:extLst>
            </p:cNvPr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270;p46">
              <a:extLst>
                <a:ext uri="{FF2B5EF4-FFF2-40B4-BE49-F238E27FC236}">
                  <a16:creationId xmlns:a16="http://schemas.microsoft.com/office/drawing/2014/main" id="{C4451B8D-D737-4975-8D24-5566D212EC66}"/>
                </a:ext>
              </a:extLst>
            </p:cNvPr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271;p46">
              <a:extLst>
                <a:ext uri="{FF2B5EF4-FFF2-40B4-BE49-F238E27FC236}">
                  <a16:creationId xmlns:a16="http://schemas.microsoft.com/office/drawing/2014/main" id="{A7169A45-A1CD-4A3D-9F05-291A987F9AEC}"/>
                </a:ext>
              </a:extLst>
            </p:cNvPr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272;p46">
              <a:extLst>
                <a:ext uri="{FF2B5EF4-FFF2-40B4-BE49-F238E27FC236}">
                  <a16:creationId xmlns:a16="http://schemas.microsoft.com/office/drawing/2014/main" id="{F533744D-61FD-4B30-BBE3-E6E0DDD0BA1B}"/>
                </a:ext>
              </a:extLst>
            </p:cNvPr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273;p46">
              <a:extLst>
                <a:ext uri="{FF2B5EF4-FFF2-40B4-BE49-F238E27FC236}">
                  <a16:creationId xmlns:a16="http://schemas.microsoft.com/office/drawing/2014/main" id="{1F43B858-1E4F-4954-8601-479823D785BC}"/>
                </a:ext>
              </a:extLst>
            </p:cNvPr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274;p46">
              <a:extLst>
                <a:ext uri="{FF2B5EF4-FFF2-40B4-BE49-F238E27FC236}">
                  <a16:creationId xmlns:a16="http://schemas.microsoft.com/office/drawing/2014/main" id="{7E0E34DF-A1B7-4CF4-A788-56D7D6C05F62}"/>
                </a:ext>
              </a:extLst>
            </p:cNvPr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275;p46">
              <a:extLst>
                <a:ext uri="{FF2B5EF4-FFF2-40B4-BE49-F238E27FC236}">
                  <a16:creationId xmlns:a16="http://schemas.microsoft.com/office/drawing/2014/main" id="{A8A2014A-7173-49BF-806D-88DB07DE9C46}"/>
                </a:ext>
              </a:extLst>
            </p:cNvPr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276;p46">
              <a:extLst>
                <a:ext uri="{FF2B5EF4-FFF2-40B4-BE49-F238E27FC236}">
                  <a16:creationId xmlns:a16="http://schemas.microsoft.com/office/drawing/2014/main" id="{45BC532C-EB0B-4F32-BDC9-0220A683E304}"/>
                </a:ext>
              </a:extLst>
            </p:cNvPr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277;p46">
              <a:extLst>
                <a:ext uri="{FF2B5EF4-FFF2-40B4-BE49-F238E27FC236}">
                  <a16:creationId xmlns:a16="http://schemas.microsoft.com/office/drawing/2014/main" id="{87E31F3B-14A0-4F57-A16A-8CA9F6E60E00}"/>
                </a:ext>
              </a:extLst>
            </p:cNvPr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278;p46">
              <a:extLst>
                <a:ext uri="{FF2B5EF4-FFF2-40B4-BE49-F238E27FC236}">
                  <a16:creationId xmlns:a16="http://schemas.microsoft.com/office/drawing/2014/main" id="{987DF883-A721-4073-A4A9-451DAA93849D}"/>
                </a:ext>
              </a:extLst>
            </p:cNvPr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279;p46">
              <a:extLst>
                <a:ext uri="{FF2B5EF4-FFF2-40B4-BE49-F238E27FC236}">
                  <a16:creationId xmlns:a16="http://schemas.microsoft.com/office/drawing/2014/main" id="{4166C029-114A-4EDF-8129-05CA7AE3E970}"/>
                </a:ext>
              </a:extLst>
            </p:cNvPr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280;p46">
              <a:extLst>
                <a:ext uri="{FF2B5EF4-FFF2-40B4-BE49-F238E27FC236}">
                  <a16:creationId xmlns:a16="http://schemas.microsoft.com/office/drawing/2014/main" id="{4C900093-997A-4E55-A092-3E517421F140}"/>
                </a:ext>
              </a:extLst>
            </p:cNvPr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281;p46">
              <a:extLst>
                <a:ext uri="{FF2B5EF4-FFF2-40B4-BE49-F238E27FC236}">
                  <a16:creationId xmlns:a16="http://schemas.microsoft.com/office/drawing/2014/main" id="{7C635A5E-22CF-40CD-BE21-C14B555E2596}"/>
                </a:ext>
              </a:extLst>
            </p:cNvPr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282;p46">
              <a:extLst>
                <a:ext uri="{FF2B5EF4-FFF2-40B4-BE49-F238E27FC236}">
                  <a16:creationId xmlns:a16="http://schemas.microsoft.com/office/drawing/2014/main" id="{0DBD67DE-7AE6-4A63-8C36-E0DD6C9746CE}"/>
                </a:ext>
              </a:extLst>
            </p:cNvPr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283;p46">
              <a:extLst>
                <a:ext uri="{FF2B5EF4-FFF2-40B4-BE49-F238E27FC236}">
                  <a16:creationId xmlns:a16="http://schemas.microsoft.com/office/drawing/2014/main" id="{DD4EDC01-6319-4080-B552-E9D9C6CDA2DF}"/>
                </a:ext>
              </a:extLst>
            </p:cNvPr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284;p46">
              <a:extLst>
                <a:ext uri="{FF2B5EF4-FFF2-40B4-BE49-F238E27FC236}">
                  <a16:creationId xmlns:a16="http://schemas.microsoft.com/office/drawing/2014/main" id="{347D29B7-0CEB-40A2-B47C-B24D239126CD}"/>
                </a:ext>
              </a:extLst>
            </p:cNvPr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285;p46">
              <a:extLst>
                <a:ext uri="{FF2B5EF4-FFF2-40B4-BE49-F238E27FC236}">
                  <a16:creationId xmlns:a16="http://schemas.microsoft.com/office/drawing/2014/main" id="{AE51A344-8AFD-4814-9E2D-C9319A77B413}"/>
                </a:ext>
              </a:extLst>
            </p:cNvPr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286;p46">
              <a:extLst>
                <a:ext uri="{FF2B5EF4-FFF2-40B4-BE49-F238E27FC236}">
                  <a16:creationId xmlns:a16="http://schemas.microsoft.com/office/drawing/2014/main" id="{84A38EC7-A07C-4768-9477-F0042066B4BB}"/>
                </a:ext>
              </a:extLst>
            </p:cNvPr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287;p46">
              <a:extLst>
                <a:ext uri="{FF2B5EF4-FFF2-40B4-BE49-F238E27FC236}">
                  <a16:creationId xmlns:a16="http://schemas.microsoft.com/office/drawing/2014/main" id="{67E5F237-FCC0-489A-AE6B-754DCABA281A}"/>
                </a:ext>
              </a:extLst>
            </p:cNvPr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288;p46">
              <a:extLst>
                <a:ext uri="{FF2B5EF4-FFF2-40B4-BE49-F238E27FC236}">
                  <a16:creationId xmlns:a16="http://schemas.microsoft.com/office/drawing/2014/main" id="{DE1E2E6E-BC23-4907-8B0F-B91F6F36FA8E}"/>
                </a:ext>
              </a:extLst>
            </p:cNvPr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289;p46">
              <a:extLst>
                <a:ext uri="{FF2B5EF4-FFF2-40B4-BE49-F238E27FC236}">
                  <a16:creationId xmlns:a16="http://schemas.microsoft.com/office/drawing/2014/main" id="{EA7B8BDE-28EF-4980-A2A4-ED79B16B067F}"/>
                </a:ext>
              </a:extLst>
            </p:cNvPr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290;p46">
              <a:extLst>
                <a:ext uri="{FF2B5EF4-FFF2-40B4-BE49-F238E27FC236}">
                  <a16:creationId xmlns:a16="http://schemas.microsoft.com/office/drawing/2014/main" id="{68ADC5CF-BCA0-4BEE-BCBB-2514633D7052}"/>
                </a:ext>
              </a:extLst>
            </p:cNvPr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291;p46">
              <a:extLst>
                <a:ext uri="{FF2B5EF4-FFF2-40B4-BE49-F238E27FC236}">
                  <a16:creationId xmlns:a16="http://schemas.microsoft.com/office/drawing/2014/main" id="{E6CDD859-A63E-4216-AD01-A8B20CBF26E1}"/>
                </a:ext>
              </a:extLst>
            </p:cNvPr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292;p46">
              <a:extLst>
                <a:ext uri="{FF2B5EF4-FFF2-40B4-BE49-F238E27FC236}">
                  <a16:creationId xmlns:a16="http://schemas.microsoft.com/office/drawing/2014/main" id="{CB9FEE34-7DD7-4F19-95D7-A5EA24FB14FF}"/>
                </a:ext>
              </a:extLst>
            </p:cNvPr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293;p46">
              <a:extLst>
                <a:ext uri="{FF2B5EF4-FFF2-40B4-BE49-F238E27FC236}">
                  <a16:creationId xmlns:a16="http://schemas.microsoft.com/office/drawing/2014/main" id="{A411B3EF-1DCB-47CB-8E21-DF323E4FB430}"/>
                </a:ext>
              </a:extLst>
            </p:cNvPr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294;p46">
              <a:extLst>
                <a:ext uri="{FF2B5EF4-FFF2-40B4-BE49-F238E27FC236}">
                  <a16:creationId xmlns:a16="http://schemas.microsoft.com/office/drawing/2014/main" id="{63A8FBDB-CB60-4678-A722-15744E54575C}"/>
                </a:ext>
              </a:extLst>
            </p:cNvPr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295;p46">
              <a:extLst>
                <a:ext uri="{FF2B5EF4-FFF2-40B4-BE49-F238E27FC236}">
                  <a16:creationId xmlns:a16="http://schemas.microsoft.com/office/drawing/2014/main" id="{664C133F-75CA-4CDF-A3B6-B6D7C78EF60D}"/>
                </a:ext>
              </a:extLst>
            </p:cNvPr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296;p46">
              <a:extLst>
                <a:ext uri="{FF2B5EF4-FFF2-40B4-BE49-F238E27FC236}">
                  <a16:creationId xmlns:a16="http://schemas.microsoft.com/office/drawing/2014/main" id="{D4660A11-74EC-449D-84C0-E73CD80BF635}"/>
                </a:ext>
              </a:extLst>
            </p:cNvPr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297;p46">
              <a:extLst>
                <a:ext uri="{FF2B5EF4-FFF2-40B4-BE49-F238E27FC236}">
                  <a16:creationId xmlns:a16="http://schemas.microsoft.com/office/drawing/2014/main" id="{E8EB44DA-5BF2-422A-929E-9D3FB0FD25BD}"/>
                </a:ext>
              </a:extLst>
            </p:cNvPr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298;p46">
              <a:extLst>
                <a:ext uri="{FF2B5EF4-FFF2-40B4-BE49-F238E27FC236}">
                  <a16:creationId xmlns:a16="http://schemas.microsoft.com/office/drawing/2014/main" id="{CC895432-0163-419C-B4A9-5442AEB3C78D}"/>
                </a:ext>
              </a:extLst>
            </p:cNvPr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299;p46">
              <a:extLst>
                <a:ext uri="{FF2B5EF4-FFF2-40B4-BE49-F238E27FC236}">
                  <a16:creationId xmlns:a16="http://schemas.microsoft.com/office/drawing/2014/main" id="{07FAD28E-884E-4B10-A39F-07323D27EC36}"/>
                </a:ext>
              </a:extLst>
            </p:cNvPr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00;p46">
              <a:extLst>
                <a:ext uri="{FF2B5EF4-FFF2-40B4-BE49-F238E27FC236}">
                  <a16:creationId xmlns:a16="http://schemas.microsoft.com/office/drawing/2014/main" id="{B30EF987-9381-46FC-8869-501C888ECC5E}"/>
                </a:ext>
              </a:extLst>
            </p:cNvPr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01;p46">
              <a:extLst>
                <a:ext uri="{FF2B5EF4-FFF2-40B4-BE49-F238E27FC236}">
                  <a16:creationId xmlns:a16="http://schemas.microsoft.com/office/drawing/2014/main" id="{6F36EA97-CA40-4EF8-BF0F-1AB201FF0F47}"/>
                </a:ext>
              </a:extLst>
            </p:cNvPr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02;p46">
              <a:extLst>
                <a:ext uri="{FF2B5EF4-FFF2-40B4-BE49-F238E27FC236}">
                  <a16:creationId xmlns:a16="http://schemas.microsoft.com/office/drawing/2014/main" id="{FF4AD469-5787-4DFB-915A-424FFE06DB6E}"/>
                </a:ext>
              </a:extLst>
            </p:cNvPr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03;p46">
              <a:extLst>
                <a:ext uri="{FF2B5EF4-FFF2-40B4-BE49-F238E27FC236}">
                  <a16:creationId xmlns:a16="http://schemas.microsoft.com/office/drawing/2014/main" id="{AB81A19E-9AD0-4D93-B360-4FE5732BA1A2}"/>
                </a:ext>
              </a:extLst>
            </p:cNvPr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04;p46">
              <a:extLst>
                <a:ext uri="{FF2B5EF4-FFF2-40B4-BE49-F238E27FC236}">
                  <a16:creationId xmlns:a16="http://schemas.microsoft.com/office/drawing/2014/main" id="{9F31FF70-6B9B-44F7-A3DA-61D4949DFE93}"/>
                </a:ext>
              </a:extLst>
            </p:cNvPr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05;p46">
              <a:extLst>
                <a:ext uri="{FF2B5EF4-FFF2-40B4-BE49-F238E27FC236}">
                  <a16:creationId xmlns:a16="http://schemas.microsoft.com/office/drawing/2014/main" id="{07B72FCA-9132-4A53-BC59-A1750513AEB7}"/>
                </a:ext>
              </a:extLst>
            </p:cNvPr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06;p46">
              <a:extLst>
                <a:ext uri="{FF2B5EF4-FFF2-40B4-BE49-F238E27FC236}">
                  <a16:creationId xmlns:a16="http://schemas.microsoft.com/office/drawing/2014/main" id="{BE1E75B5-999F-439B-BF96-9649C680795B}"/>
                </a:ext>
              </a:extLst>
            </p:cNvPr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07;p46">
              <a:extLst>
                <a:ext uri="{FF2B5EF4-FFF2-40B4-BE49-F238E27FC236}">
                  <a16:creationId xmlns:a16="http://schemas.microsoft.com/office/drawing/2014/main" id="{6F4D9E4D-C750-43BE-BDC8-801B89497559}"/>
                </a:ext>
              </a:extLst>
            </p:cNvPr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308;p46">
              <a:extLst>
                <a:ext uri="{FF2B5EF4-FFF2-40B4-BE49-F238E27FC236}">
                  <a16:creationId xmlns:a16="http://schemas.microsoft.com/office/drawing/2014/main" id="{4B2A5A19-86BD-4E3B-AE3B-86D131F7178B}"/>
                </a:ext>
              </a:extLst>
            </p:cNvPr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309;p46">
              <a:extLst>
                <a:ext uri="{FF2B5EF4-FFF2-40B4-BE49-F238E27FC236}">
                  <a16:creationId xmlns:a16="http://schemas.microsoft.com/office/drawing/2014/main" id="{C953AF5D-A18E-4280-A2D1-F14F235E670E}"/>
                </a:ext>
              </a:extLst>
            </p:cNvPr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10;p46">
              <a:extLst>
                <a:ext uri="{FF2B5EF4-FFF2-40B4-BE49-F238E27FC236}">
                  <a16:creationId xmlns:a16="http://schemas.microsoft.com/office/drawing/2014/main" id="{1B9FFA23-3D2C-49D5-AFD2-2D0830C93859}"/>
                </a:ext>
              </a:extLst>
            </p:cNvPr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311;p46">
              <a:extLst>
                <a:ext uri="{FF2B5EF4-FFF2-40B4-BE49-F238E27FC236}">
                  <a16:creationId xmlns:a16="http://schemas.microsoft.com/office/drawing/2014/main" id="{30952304-F968-406F-B0E3-964C3338AF27}"/>
                </a:ext>
              </a:extLst>
            </p:cNvPr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312;p46">
              <a:extLst>
                <a:ext uri="{FF2B5EF4-FFF2-40B4-BE49-F238E27FC236}">
                  <a16:creationId xmlns:a16="http://schemas.microsoft.com/office/drawing/2014/main" id="{BB00DE60-5756-4022-B975-DA501EA47F96}"/>
                </a:ext>
              </a:extLst>
            </p:cNvPr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313;p46">
              <a:extLst>
                <a:ext uri="{FF2B5EF4-FFF2-40B4-BE49-F238E27FC236}">
                  <a16:creationId xmlns:a16="http://schemas.microsoft.com/office/drawing/2014/main" id="{9D896F80-5E0E-4CD0-9021-6377D024FA19}"/>
                </a:ext>
              </a:extLst>
            </p:cNvPr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314;p46">
              <a:extLst>
                <a:ext uri="{FF2B5EF4-FFF2-40B4-BE49-F238E27FC236}">
                  <a16:creationId xmlns:a16="http://schemas.microsoft.com/office/drawing/2014/main" id="{E1F26B62-AAC0-4992-846E-A349A162339E}"/>
                </a:ext>
              </a:extLst>
            </p:cNvPr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315;p46">
              <a:extLst>
                <a:ext uri="{FF2B5EF4-FFF2-40B4-BE49-F238E27FC236}">
                  <a16:creationId xmlns:a16="http://schemas.microsoft.com/office/drawing/2014/main" id="{E641DC73-4279-45FD-8377-F1CDE050619B}"/>
                </a:ext>
              </a:extLst>
            </p:cNvPr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316;p46">
              <a:extLst>
                <a:ext uri="{FF2B5EF4-FFF2-40B4-BE49-F238E27FC236}">
                  <a16:creationId xmlns:a16="http://schemas.microsoft.com/office/drawing/2014/main" id="{16EE082D-5A47-4EBB-9765-FDDAA31D936A}"/>
                </a:ext>
              </a:extLst>
            </p:cNvPr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317;p46">
              <a:extLst>
                <a:ext uri="{FF2B5EF4-FFF2-40B4-BE49-F238E27FC236}">
                  <a16:creationId xmlns:a16="http://schemas.microsoft.com/office/drawing/2014/main" id="{D90BE1CB-5F31-4C37-974B-028404363043}"/>
                </a:ext>
              </a:extLst>
            </p:cNvPr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318;p46">
              <a:extLst>
                <a:ext uri="{FF2B5EF4-FFF2-40B4-BE49-F238E27FC236}">
                  <a16:creationId xmlns:a16="http://schemas.microsoft.com/office/drawing/2014/main" id="{334F6DFC-4C16-4403-8B8E-D25FF41C52F3}"/>
                </a:ext>
              </a:extLst>
            </p:cNvPr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319;p46">
              <a:extLst>
                <a:ext uri="{FF2B5EF4-FFF2-40B4-BE49-F238E27FC236}">
                  <a16:creationId xmlns:a16="http://schemas.microsoft.com/office/drawing/2014/main" id="{72FFAA2A-7B7E-4EE7-A21F-8F56E02ACF17}"/>
                </a:ext>
              </a:extLst>
            </p:cNvPr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320;p46">
              <a:extLst>
                <a:ext uri="{FF2B5EF4-FFF2-40B4-BE49-F238E27FC236}">
                  <a16:creationId xmlns:a16="http://schemas.microsoft.com/office/drawing/2014/main" id="{0D77EDF5-81EB-4482-A21E-0264ED802DD8}"/>
                </a:ext>
              </a:extLst>
            </p:cNvPr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321;p46">
              <a:extLst>
                <a:ext uri="{FF2B5EF4-FFF2-40B4-BE49-F238E27FC236}">
                  <a16:creationId xmlns:a16="http://schemas.microsoft.com/office/drawing/2014/main" id="{ADC37F13-45F9-4DFD-B878-BF54334E42FD}"/>
                </a:ext>
              </a:extLst>
            </p:cNvPr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322;p46">
              <a:extLst>
                <a:ext uri="{FF2B5EF4-FFF2-40B4-BE49-F238E27FC236}">
                  <a16:creationId xmlns:a16="http://schemas.microsoft.com/office/drawing/2014/main" id="{7B3AE15B-D017-4FC6-8167-0A083CD58A56}"/>
                </a:ext>
              </a:extLst>
            </p:cNvPr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323;p46">
              <a:extLst>
                <a:ext uri="{FF2B5EF4-FFF2-40B4-BE49-F238E27FC236}">
                  <a16:creationId xmlns:a16="http://schemas.microsoft.com/office/drawing/2014/main" id="{9264D57C-E9B4-4112-9EDF-736A3917D3B0}"/>
                </a:ext>
              </a:extLst>
            </p:cNvPr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324;p46">
              <a:extLst>
                <a:ext uri="{FF2B5EF4-FFF2-40B4-BE49-F238E27FC236}">
                  <a16:creationId xmlns:a16="http://schemas.microsoft.com/office/drawing/2014/main" id="{6B52BDD7-BD01-4A55-AAA0-FFD8ACBE1905}"/>
                </a:ext>
              </a:extLst>
            </p:cNvPr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325;p46">
              <a:extLst>
                <a:ext uri="{FF2B5EF4-FFF2-40B4-BE49-F238E27FC236}">
                  <a16:creationId xmlns:a16="http://schemas.microsoft.com/office/drawing/2014/main" id="{809BE02B-482D-4D30-9A1A-7F67FF16AB21}"/>
                </a:ext>
              </a:extLst>
            </p:cNvPr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326;p46">
              <a:extLst>
                <a:ext uri="{FF2B5EF4-FFF2-40B4-BE49-F238E27FC236}">
                  <a16:creationId xmlns:a16="http://schemas.microsoft.com/office/drawing/2014/main" id="{BD3B363C-2CB9-4AD0-8F8C-0F0E8221DA65}"/>
                </a:ext>
              </a:extLst>
            </p:cNvPr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327;p46">
              <a:extLst>
                <a:ext uri="{FF2B5EF4-FFF2-40B4-BE49-F238E27FC236}">
                  <a16:creationId xmlns:a16="http://schemas.microsoft.com/office/drawing/2014/main" id="{208D4705-857F-4B55-9C4F-D41BD1DA0CAC}"/>
                </a:ext>
              </a:extLst>
            </p:cNvPr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328;p46">
              <a:extLst>
                <a:ext uri="{FF2B5EF4-FFF2-40B4-BE49-F238E27FC236}">
                  <a16:creationId xmlns:a16="http://schemas.microsoft.com/office/drawing/2014/main" id="{EB23DC89-192F-4137-8A69-AABDCD2410E5}"/>
                </a:ext>
              </a:extLst>
            </p:cNvPr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329;p46">
              <a:extLst>
                <a:ext uri="{FF2B5EF4-FFF2-40B4-BE49-F238E27FC236}">
                  <a16:creationId xmlns:a16="http://schemas.microsoft.com/office/drawing/2014/main" id="{8976DDFE-E6FE-4188-A74E-9B6DE13B5028}"/>
                </a:ext>
              </a:extLst>
            </p:cNvPr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330;p46">
              <a:extLst>
                <a:ext uri="{FF2B5EF4-FFF2-40B4-BE49-F238E27FC236}">
                  <a16:creationId xmlns:a16="http://schemas.microsoft.com/office/drawing/2014/main" id="{46040281-0938-4C44-866D-6BEA55C23418}"/>
                </a:ext>
              </a:extLst>
            </p:cNvPr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331;p46">
              <a:extLst>
                <a:ext uri="{FF2B5EF4-FFF2-40B4-BE49-F238E27FC236}">
                  <a16:creationId xmlns:a16="http://schemas.microsoft.com/office/drawing/2014/main" id="{599AD114-80B1-4F67-9F27-8CE9354FF7D6}"/>
                </a:ext>
              </a:extLst>
            </p:cNvPr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332;p46">
              <a:extLst>
                <a:ext uri="{FF2B5EF4-FFF2-40B4-BE49-F238E27FC236}">
                  <a16:creationId xmlns:a16="http://schemas.microsoft.com/office/drawing/2014/main" id="{AF44F7E1-2EF9-49AE-8409-F9C240840801}"/>
                </a:ext>
              </a:extLst>
            </p:cNvPr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333;p46">
              <a:extLst>
                <a:ext uri="{FF2B5EF4-FFF2-40B4-BE49-F238E27FC236}">
                  <a16:creationId xmlns:a16="http://schemas.microsoft.com/office/drawing/2014/main" id="{965FD1E4-3688-4F9A-87EC-0A7FA89B3667}"/>
                </a:ext>
              </a:extLst>
            </p:cNvPr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334;p46">
              <a:extLst>
                <a:ext uri="{FF2B5EF4-FFF2-40B4-BE49-F238E27FC236}">
                  <a16:creationId xmlns:a16="http://schemas.microsoft.com/office/drawing/2014/main" id="{EA13EE8B-5658-4432-A052-3FA535A0A5B5}"/>
                </a:ext>
              </a:extLst>
            </p:cNvPr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335;p46">
              <a:extLst>
                <a:ext uri="{FF2B5EF4-FFF2-40B4-BE49-F238E27FC236}">
                  <a16:creationId xmlns:a16="http://schemas.microsoft.com/office/drawing/2014/main" id="{C538A9C7-8B57-47E8-800A-2B47472A0389}"/>
                </a:ext>
              </a:extLst>
            </p:cNvPr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336;p46">
              <a:extLst>
                <a:ext uri="{FF2B5EF4-FFF2-40B4-BE49-F238E27FC236}">
                  <a16:creationId xmlns:a16="http://schemas.microsoft.com/office/drawing/2014/main" id="{B072F852-8C68-4B8A-87C0-6267B13F4587}"/>
                </a:ext>
              </a:extLst>
            </p:cNvPr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337;p46">
              <a:extLst>
                <a:ext uri="{FF2B5EF4-FFF2-40B4-BE49-F238E27FC236}">
                  <a16:creationId xmlns:a16="http://schemas.microsoft.com/office/drawing/2014/main" id="{BFE1C6EC-4464-4985-B31C-E1945BE316D4}"/>
                </a:ext>
              </a:extLst>
            </p:cNvPr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338;p46">
              <a:extLst>
                <a:ext uri="{FF2B5EF4-FFF2-40B4-BE49-F238E27FC236}">
                  <a16:creationId xmlns:a16="http://schemas.microsoft.com/office/drawing/2014/main" id="{D1850628-2CAA-4CED-A36F-017EB67EC370}"/>
                </a:ext>
              </a:extLst>
            </p:cNvPr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339;p46">
              <a:extLst>
                <a:ext uri="{FF2B5EF4-FFF2-40B4-BE49-F238E27FC236}">
                  <a16:creationId xmlns:a16="http://schemas.microsoft.com/office/drawing/2014/main" id="{6E39166A-C9A7-49DE-9E5C-9A1D628F3E0B}"/>
                </a:ext>
              </a:extLst>
            </p:cNvPr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340;p46">
              <a:extLst>
                <a:ext uri="{FF2B5EF4-FFF2-40B4-BE49-F238E27FC236}">
                  <a16:creationId xmlns:a16="http://schemas.microsoft.com/office/drawing/2014/main" id="{23CB820B-7247-4E9E-91FF-75E2554DF569}"/>
                </a:ext>
              </a:extLst>
            </p:cNvPr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341;p46">
              <a:extLst>
                <a:ext uri="{FF2B5EF4-FFF2-40B4-BE49-F238E27FC236}">
                  <a16:creationId xmlns:a16="http://schemas.microsoft.com/office/drawing/2014/main" id="{36368349-6B6E-4726-84E0-093713A5EB9D}"/>
                </a:ext>
              </a:extLst>
            </p:cNvPr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342;p46">
              <a:extLst>
                <a:ext uri="{FF2B5EF4-FFF2-40B4-BE49-F238E27FC236}">
                  <a16:creationId xmlns:a16="http://schemas.microsoft.com/office/drawing/2014/main" id="{C51D0EBA-EB68-4194-AAA5-08A1611C5A2B}"/>
                </a:ext>
              </a:extLst>
            </p:cNvPr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343;p46">
              <a:extLst>
                <a:ext uri="{FF2B5EF4-FFF2-40B4-BE49-F238E27FC236}">
                  <a16:creationId xmlns:a16="http://schemas.microsoft.com/office/drawing/2014/main" id="{10CF1A25-7B0F-46CD-922D-94CCF0050BF3}"/>
                </a:ext>
              </a:extLst>
            </p:cNvPr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344;p46">
              <a:extLst>
                <a:ext uri="{FF2B5EF4-FFF2-40B4-BE49-F238E27FC236}">
                  <a16:creationId xmlns:a16="http://schemas.microsoft.com/office/drawing/2014/main" id="{753B947C-63D9-4BE9-B738-851C625B583F}"/>
                </a:ext>
              </a:extLst>
            </p:cNvPr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345;p46">
              <a:extLst>
                <a:ext uri="{FF2B5EF4-FFF2-40B4-BE49-F238E27FC236}">
                  <a16:creationId xmlns:a16="http://schemas.microsoft.com/office/drawing/2014/main" id="{3051F7E8-2524-4389-B7DE-2AEA220359CE}"/>
                </a:ext>
              </a:extLst>
            </p:cNvPr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346;p46">
              <a:extLst>
                <a:ext uri="{FF2B5EF4-FFF2-40B4-BE49-F238E27FC236}">
                  <a16:creationId xmlns:a16="http://schemas.microsoft.com/office/drawing/2014/main" id="{B879E3E8-2392-4C3D-80CD-3F90E05ADB16}"/>
                </a:ext>
              </a:extLst>
            </p:cNvPr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347;p46">
              <a:extLst>
                <a:ext uri="{FF2B5EF4-FFF2-40B4-BE49-F238E27FC236}">
                  <a16:creationId xmlns:a16="http://schemas.microsoft.com/office/drawing/2014/main" id="{2CE8C890-674E-4500-A299-81241463FF0D}"/>
                </a:ext>
              </a:extLst>
            </p:cNvPr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348;p46">
              <a:extLst>
                <a:ext uri="{FF2B5EF4-FFF2-40B4-BE49-F238E27FC236}">
                  <a16:creationId xmlns:a16="http://schemas.microsoft.com/office/drawing/2014/main" id="{FBBEE63C-8CB2-47C7-8D32-64CCA3CD5094}"/>
                </a:ext>
              </a:extLst>
            </p:cNvPr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349;p46">
              <a:extLst>
                <a:ext uri="{FF2B5EF4-FFF2-40B4-BE49-F238E27FC236}">
                  <a16:creationId xmlns:a16="http://schemas.microsoft.com/office/drawing/2014/main" id="{0C247480-8981-4269-85DE-A90A883FD293}"/>
                </a:ext>
              </a:extLst>
            </p:cNvPr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350;p46">
              <a:extLst>
                <a:ext uri="{FF2B5EF4-FFF2-40B4-BE49-F238E27FC236}">
                  <a16:creationId xmlns:a16="http://schemas.microsoft.com/office/drawing/2014/main" id="{801B274B-0E69-4723-B154-FD3393129FA8}"/>
                </a:ext>
              </a:extLst>
            </p:cNvPr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351;p46">
              <a:extLst>
                <a:ext uri="{FF2B5EF4-FFF2-40B4-BE49-F238E27FC236}">
                  <a16:creationId xmlns:a16="http://schemas.microsoft.com/office/drawing/2014/main" id="{27542D7C-33BC-47FB-ABCF-FB1F55734170}"/>
                </a:ext>
              </a:extLst>
            </p:cNvPr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352;p46">
              <a:extLst>
                <a:ext uri="{FF2B5EF4-FFF2-40B4-BE49-F238E27FC236}">
                  <a16:creationId xmlns:a16="http://schemas.microsoft.com/office/drawing/2014/main" id="{BD533A44-5E14-4C49-8F8C-99E5AD73088C}"/>
                </a:ext>
              </a:extLst>
            </p:cNvPr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353;p46">
              <a:extLst>
                <a:ext uri="{FF2B5EF4-FFF2-40B4-BE49-F238E27FC236}">
                  <a16:creationId xmlns:a16="http://schemas.microsoft.com/office/drawing/2014/main" id="{B2811A74-F1F8-4C36-8D15-C981691CB7B0}"/>
                </a:ext>
              </a:extLst>
            </p:cNvPr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354;p46">
              <a:extLst>
                <a:ext uri="{FF2B5EF4-FFF2-40B4-BE49-F238E27FC236}">
                  <a16:creationId xmlns:a16="http://schemas.microsoft.com/office/drawing/2014/main" id="{E572C28A-5C5E-43BC-9331-C3D85AB45C00}"/>
                </a:ext>
              </a:extLst>
            </p:cNvPr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355;p46">
              <a:extLst>
                <a:ext uri="{FF2B5EF4-FFF2-40B4-BE49-F238E27FC236}">
                  <a16:creationId xmlns:a16="http://schemas.microsoft.com/office/drawing/2014/main" id="{931E3222-EEF9-46E2-AAEC-72883FD9CD46}"/>
                </a:ext>
              </a:extLst>
            </p:cNvPr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356;p46">
              <a:extLst>
                <a:ext uri="{FF2B5EF4-FFF2-40B4-BE49-F238E27FC236}">
                  <a16:creationId xmlns:a16="http://schemas.microsoft.com/office/drawing/2014/main" id="{C5C58262-4FFE-4DB8-81D4-3A81068A1AB3}"/>
                </a:ext>
              </a:extLst>
            </p:cNvPr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357;p46">
              <a:extLst>
                <a:ext uri="{FF2B5EF4-FFF2-40B4-BE49-F238E27FC236}">
                  <a16:creationId xmlns:a16="http://schemas.microsoft.com/office/drawing/2014/main" id="{7FB4A749-D300-4ECE-843A-40F193CBA728}"/>
                </a:ext>
              </a:extLst>
            </p:cNvPr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358;p46">
              <a:extLst>
                <a:ext uri="{FF2B5EF4-FFF2-40B4-BE49-F238E27FC236}">
                  <a16:creationId xmlns:a16="http://schemas.microsoft.com/office/drawing/2014/main" id="{7BBB83A4-2887-4E69-9118-5B7E780D6624}"/>
                </a:ext>
              </a:extLst>
            </p:cNvPr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359;p46">
              <a:extLst>
                <a:ext uri="{FF2B5EF4-FFF2-40B4-BE49-F238E27FC236}">
                  <a16:creationId xmlns:a16="http://schemas.microsoft.com/office/drawing/2014/main" id="{DA66EC0D-989B-45E4-8330-BCA8781DF467}"/>
                </a:ext>
              </a:extLst>
            </p:cNvPr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360;p46">
              <a:extLst>
                <a:ext uri="{FF2B5EF4-FFF2-40B4-BE49-F238E27FC236}">
                  <a16:creationId xmlns:a16="http://schemas.microsoft.com/office/drawing/2014/main" id="{7D620027-118A-4955-9644-E4DD3F763100}"/>
                </a:ext>
              </a:extLst>
            </p:cNvPr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361;p46">
              <a:extLst>
                <a:ext uri="{FF2B5EF4-FFF2-40B4-BE49-F238E27FC236}">
                  <a16:creationId xmlns:a16="http://schemas.microsoft.com/office/drawing/2014/main" id="{CB77C9B1-6C9C-4504-86B5-7EA99C092D4A}"/>
                </a:ext>
              </a:extLst>
            </p:cNvPr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362;p46">
              <a:extLst>
                <a:ext uri="{FF2B5EF4-FFF2-40B4-BE49-F238E27FC236}">
                  <a16:creationId xmlns:a16="http://schemas.microsoft.com/office/drawing/2014/main" id="{BADFF75E-C388-4453-9B83-01350511D07A}"/>
                </a:ext>
              </a:extLst>
            </p:cNvPr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363;p46">
              <a:extLst>
                <a:ext uri="{FF2B5EF4-FFF2-40B4-BE49-F238E27FC236}">
                  <a16:creationId xmlns:a16="http://schemas.microsoft.com/office/drawing/2014/main" id="{8E00705B-86CF-4F3E-B05E-C25B9A47A623}"/>
                </a:ext>
              </a:extLst>
            </p:cNvPr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364;p46">
              <a:extLst>
                <a:ext uri="{FF2B5EF4-FFF2-40B4-BE49-F238E27FC236}">
                  <a16:creationId xmlns:a16="http://schemas.microsoft.com/office/drawing/2014/main" id="{02D5B32B-548D-45E5-AAA8-926E38CE073A}"/>
                </a:ext>
              </a:extLst>
            </p:cNvPr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365;p46">
              <a:extLst>
                <a:ext uri="{FF2B5EF4-FFF2-40B4-BE49-F238E27FC236}">
                  <a16:creationId xmlns:a16="http://schemas.microsoft.com/office/drawing/2014/main" id="{DC5C8ECB-0E48-4008-864A-64C31E628D11}"/>
                </a:ext>
              </a:extLst>
            </p:cNvPr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366;p46">
              <a:extLst>
                <a:ext uri="{FF2B5EF4-FFF2-40B4-BE49-F238E27FC236}">
                  <a16:creationId xmlns:a16="http://schemas.microsoft.com/office/drawing/2014/main" id="{6C1E0803-D296-4AE1-9D00-D56FC85C839C}"/>
                </a:ext>
              </a:extLst>
            </p:cNvPr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367;p46">
              <a:extLst>
                <a:ext uri="{FF2B5EF4-FFF2-40B4-BE49-F238E27FC236}">
                  <a16:creationId xmlns:a16="http://schemas.microsoft.com/office/drawing/2014/main" id="{310DAAD0-734A-4734-80BA-AC5BAEE5E0AF}"/>
                </a:ext>
              </a:extLst>
            </p:cNvPr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368;p46">
              <a:extLst>
                <a:ext uri="{FF2B5EF4-FFF2-40B4-BE49-F238E27FC236}">
                  <a16:creationId xmlns:a16="http://schemas.microsoft.com/office/drawing/2014/main" id="{B5C5B8F1-16CD-4B0E-B538-65D5ADAFEBBC}"/>
                </a:ext>
              </a:extLst>
            </p:cNvPr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369;p46">
              <a:extLst>
                <a:ext uri="{FF2B5EF4-FFF2-40B4-BE49-F238E27FC236}">
                  <a16:creationId xmlns:a16="http://schemas.microsoft.com/office/drawing/2014/main" id="{F2C24E43-448A-417A-95F4-0ADC8EDEFCF4}"/>
                </a:ext>
              </a:extLst>
            </p:cNvPr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370;p46">
              <a:extLst>
                <a:ext uri="{FF2B5EF4-FFF2-40B4-BE49-F238E27FC236}">
                  <a16:creationId xmlns:a16="http://schemas.microsoft.com/office/drawing/2014/main" id="{1D1461F3-F2E7-424F-8564-2D0153C203B7}"/>
                </a:ext>
              </a:extLst>
            </p:cNvPr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371;p46">
              <a:extLst>
                <a:ext uri="{FF2B5EF4-FFF2-40B4-BE49-F238E27FC236}">
                  <a16:creationId xmlns:a16="http://schemas.microsoft.com/office/drawing/2014/main" id="{21488C25-6A4E-4848-B19C-86FA6B95958B}"/>
                </a:ext>
              </a:extLst>
            </p:cNvPr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372;p46">
              <a:extLst>
                <a:ext uri="{FF2B5EF4-FFF2-40B4-BE49-F238E27FC236}">
                  <a16:creationId xmlns:a16="http://schemas.microsoft.com/office/drawing/2014/main" id="{DF2D1BFC-76F5-4635-872D-229327962B61}"/>
                </a:ext>
              </a:extLst>
            </p:cNvPr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373;p46">
              <a:extLst>
                <a:ext uri="{FF2B5EF4-FFF2-40B4-BE49-F238E27FC236}">
                  <a16:creationId xmlns:a16="http://schemas.microsoft.com/office/drawing/2014/main" id="{BCF1D92E-181E-4640-ABC0-D380A85B386F}"/>
                </a:ext>
              </a:extLst>
            </p:cNvPr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374;p46">
              <a:extLst>
                <a:ext uri="{FF2B5EF4-FFF2-40B4-BE49-F238E27FC236}">
                  <a16:creationId xmlns:a16="http://schemas.microsoft.com/office/drawing/2014/main" id="{307DD86F-96A0-4AF3-BB49-48A970E69A6C}"/>
                </a:ext>
              </a:extLst>
            </p:cNvPr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375;p46">
              <a:extLst>
                <a:ext uri="{FF2B5EF4-FFF2-40B4-BE49-F238E27FC236}">
                  <a16:creationId xmlns:a16="http://schemas.microsoft.com/office/drawing/2014/main" id="{C7313CB1-7004-4EA8-8DE9-0945FEC5B9E7}"/>
                </a:ext>
              </a:extLst>
            </p:cNvPr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376;p46">
              <a:extLst>
                <a:ext uri="{FF2B5EF4-FFF2-40B4-BE49-F238E27FC236}">
                  <a16:creationId xmlns:a16="http://schemas.microsoft.com/office/drawing/2014/main" id="{3951D177-CC69-4A1B-BD3B-8EAB3EE55799}"/>
                </a:ext>
              </a:extLst>
            </p:cNvPr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377;p46">
              <a:extLst>
                <a:ext uri="{FF2B5EF4-FFF2-40B4-BE49-F238E27FC236}">
                  <a16:creationId xmlns:a16="http://schemas.microsoft.com/office/drawing/2014/main" id="{0B0BA442-BE8C-44BC-BDBA-9FD21F164C0F}"/>
                </a:ext>
              </a:extLst>
            </p:cNvPr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378;p46">
              <a:extLst>
                <a:ext uri="{FF2B5EF4-FFF2-40B4-BE49-F238E27FC236}">
                  <a16:creationId xmlns:a16="http://schemas.microsoft.com/office/drawing/2014/main" id="{82309A2B-50AC-43D0-855B-0A695F0C2E10}"/>
                </a:ext>
              </a:extLst>
            </p:cNvPr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379;p46">
              <a:extLst>
                <a:ext uri="{FF2B5EF4-FFF2-40B4-BE49-F238E27FC236}">
                  <a16:creationId xmlns:a16="http://schemas.microsoft.com/office/drawing/2014/main" id="{C331E2F0-0099-4012-A62D-750CC323F5FB}"/>
                </a:ext>
              </a:extLst>
            </p:cNvPr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380;p46">
              <a:extLst>
                <a:ext uri="{FF2B5EF4-FFF2-40B4-BE49-F238E27FC236}">
                  <a16:creationId xmlns:a16="http://schemas.microsoft.com/office/drawing/2014/main" id="{E524925C-A097-4DA5-9CEE-DB7417F48DBF}"/>
                </a:ext>
              </a:extLst>
            </p:cNvPr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381;p46">
              <a:extLst>
                <a:ext uri="{FF2B5EF4-FFF2-40B4-BE49-F238E27FC236}">
                  <a16:creationId xmlns:a16="http://schemas.microsoft.com/office/drawing/2014/main" id="{43317571-B4A6-4144-BF33-BD02E4530A99}"/>
                </a:ext>
              </a:extLst>
            </p:cNvPr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382;p46">
              <a:extLst>
                <a:ext uri="{FF2B5EF4-FFF2-40B4-BE49-F238E27FC236}">
                  <a16:creationId xmlns:a16="http://schemas.microsoft.com/office/drawing/2014/main" id="{CA3A68E3-A343-4B36-A7E4-B8AF074115BF}"/>
                </a:ext>
              </a:extLst>
            </p:cNvPr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383;p46">
              <a:extLst>
                <a:ext uri="{FF2B5EF4-FFF2-40B4-BE49-F238E27FC236}">
                  <a16:creationId xmlns:a16="http://schemas.microsoft.com/office/drawing/2014/main" id="{85A9A205-9ECF-42D2-89A3-A33494BCD76E}"/>
                </a:ext>
              </a:extLst>
            </p:cNvPr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384;p46">
              <a:extLst>
                <a:ext uri="{FF2B5EF4-FFF2-40B4-BE49-F238E27FC236}">
                  <a16:creationId xmlns:a16="http://schemas.microsoft.com/office/drawing/2014/main" id="{FDF031A8-D984-4393-B5F0-D04919817134}"/>
                </a:ext>
              </a:extLst>
            </p:cNvPr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385;p46">
              <a:extLst>
                <a:ext uri="{FF2B5EF4-FFF2-40B4-BE49-F238E27FC236}">
                  <a16:creationId xmlns:a16="http://schemas.microsoft.com/office/drawing/2014/main" id="{B270278F-5F8C-49B8-A68B-F33F812F03EF}"/>
                </a:ext>
              </a:extLst>
            </p:cNvPr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386;p46">
              <a:extLst>
                <a:ext uri="{FF2B5EF4-FFF2-40B4-BE49-F238E27FC236}">
                  <a16:creationId xmlns:a16="http://schemas.microsoft.com/office/drawing/2014/main" id="{68B1794D-29B2-4EC9-B45B-0669EC3C5FBE}"/>
                </a:ext>
              </a:extLst>
            </p:cNvPr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387;p46">
              <a:extLst>
                <a:ext uri="{FF2B5EF4-FFF2-40B4-BE49-F238E27FC236}">
                  <a16:creationId xmlns:a16="http://schemas.microsoft.com/office/drawing/2014/main" id="{C26F4A5D-A9B7-4EC3-A93B-C7AD70B952FB}"/>
                </a:ext>
              </a:extLst>
            </p:cNvPr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388;p46">
              <a:extLst>
                <a:ext uri="{FF2B5EF4-FFF2-40B4-BE49-F238E27FC236}">
                  <a16:creationId xmlns:a16="http://schemas.microsoft.com/office/drawing/2014/main" id="{973ADA4F-51BC-48CC-B9DA-8AB2D5435E53}"/>
                </a:ext>
              </a:extLst>
            </p:cNvPr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389;p46">
              <a:extLst>
                <a:ext uri="{FF2B5EF4-FFF2-40B4-BE49-F238E27FC236}">
                  <a16:creationId xmlns:a16="http://schemas.microsoft.com/office/drawing/2014/main" id="{CEBCDEEF-5F28-403A-9CB3-A6B50181F12D}"/>
                </a:ext>
              </a:extLst>
            </p:cNvPr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390;p46">
              <a:extLst>
                <a:ext uri="{FF2B5EF4-FFF2-40B4-BE49-F238E27FC236}">
                  <a16:creationId xmlns:a16="http://schemas.microsoft.com/office/drawing/2014/main" id="{FAC9C3CB-3729-4D47-A893-7931F7C24087}"/>
                </a:ext>
              </a:extLst>
            </p:cNvPr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391;p46">
              <a:extLst>
                <a:ext uri="{FF2B5EF4-FFF2-40B4-BE49-F238E27FC236}">
                  <a16:creationId xmlns:a16="http://schemas.microsoft.com/office/drawing/2014/main" id="{65F0A9B0-FB41-44FC-9354-6351B7EBF2B1}"/>
                </a:ext>
              </a:extLst>
            </p:cNvPr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392;p46">
              <a:extLst>
                <a:ext uri="{FF2B5EF4-FFF2-40B4-BE49-F238E27FC236}">
                  <a16:creationId xmlns:a16="http://schemas.microsoft.com/office/drawing/2014/main" id="{50F80B39-D463-48DE-BE0A-DDBC96D37C97}"/>
                </a:ext>
              </a:extLst>
            </p:cNvPr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393;p46">
              <a:extLst>
                <a:ext uri="{FF2B5EF4-FFF2-40B4-BE49-F238E27FC236}">
                  <a16:creationId xmlns:a16="http://schemas.microsoft.com/office/drawing/2014/main" id="{8BD8B14E-0D66-4237-9FFA-BCE169D80192}"/>
                </a:ext>
              </a:extLst>
            </p:cNvPr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394;p46">
              <a:extLst>
                <a:ext uri="{FF2B5EF4-FFF2-40B4-BE49-F238E27FC236}">
                  <a16:creationId xmlns:a16="http://schemas.microsoft.com/office/drawing/2014/main" id="{767A02A9-D570-4982-B329-6C6570920B85}"/>
                </a:ext>
              </a:extLst>
            </p:cNvPr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395;p46">
              <a:extLst>
                <a:ext uri="{FF2B5EF4-FFF2-40B4-BE49-F238E27FC236}">
                  <a16:creationId xmlns:a16="http://schemas.microsoft.com/office/drawing/2014/main" id="{9EC2B0BE-0FCA-4FE4-BF02-0BA9DF12E2A1}"/>
                </a:ext>
              </a:extLst>
            </p:cNvPr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396;p46">
              <a:extLst>
                <a:ext uri="{FF2B5EF4-FFF2-40B4-BE49-F238E27FC236}">
                  <a16:creationId xmlns:a16="http://schemas.microsoft.com/office/drawing/2014/main" id="{2DC3FCD1-5BE2-41CA-B5C9-4E1BE8F89136}"/>
                </a:ext>
              </a:extLst>
            </p:cNvPr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397;p46">
              <a:extLst>
                <a:ext uri="{FF2B5EF4-FFF2-40B4-BE49-F238E27FC236}">
                  <a16:creationId xmlns:a16="http://schemas.microsoft.com/office/drawing/2014/main" id="{B68BE604-46AD-4D3D-A7C7-C51F8C6FE789}"/>
                </a:ext>
              </a:extLst>
            </p:cNvPr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398;p46">
              <a:extLst>
                <a:ext uri="{FF2B5EF4-FFF2-40B4-BE49-F238E27FC236}">
                  <a16:creationId xmlns:a16="http://schemas.microsoft.com/office/drawing/2014/main" id="{7FFB68CD-5820-4082-9D7F-0A8947E4C329}"/>
                </a:ext>
              </a:extLst>
            </p:cNvPr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399;p46">
              <a:extLst>
                <a:ext uri="{FF2B5EF4-FFF2-40B4-BE49-F238E27FC236}">
                  <a16:creationId xmlns:a16="http://schemas.microsoft.com/office/drawing/2014/main" id="{384353DD-20C4-4AAE-A350-28EBE45E6873}"/>
                </a:ext>
              </a:extLst>
            </p:cNvPr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400;p46">
              <a:extLst>
                <a:ext uri="{FF2B5EF4-FFF2-40B4-BE49-F238E27FC236}">
                  <a16:creationId xmlns:a16="http://schemas.microsoft.com/office/drawing/2014/main" id="{F8863C98-E3E7-4DAF-88E8-9EA5B33F7D50}"/>
                </a:ext>
              </a:extLst>
            </p:cNvPr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401;p46">
              <a:extLst>
                <a:ext uri="{FF2B5EF4-FFF2-40B4-BE49-F238E27FC236}">
                  <a16:creationId xmlns:a16="http://schemas.microsoft.com/office/drawing/2014/main" id="{52367B87-E382-4E94-B240-3A439BE501BC}"/>
                </a:ext>
              </a:extLst>
            </p:cNvPr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402;p46">
              <a:extLst>
                <a:ext uri="{FF2B5EF4-FFF2-40B4-BE49-F238E27FC236}">
                  <a16:creationId xmlns:a16="http://schemas.microsoft.com/office/drawing/2014/main" id="{B18A4BD2-6565-40A7-84B1-A1043F768BDB}"/>
                </a:ext>
              </a:extLst>
            </p:cNvPr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403;p46">
              <a:extLst>
                <a:ext uri="{FF2B5EF4-FFF2-40B4-BE49-F238E27FC236}">
                  <a16:creationId xmlns:a16="http://schemas.microsoft.com/office/drawing/2014/main" id="{E572F467-2D16-4B07-85FA-8A9EF31379B9}"/>
                </a:ext>
              </a:extLst>
            </p:cNvPr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404;p46">
              <a:extLst>
                <a:ext uri="{FF2B5EF4-FFF2-40B4-BE49-F238E27FC236}">
                  <a16:creationId xmlns:a16="http://schemas.microsoft.com/office/drawing/2014/main" id="{30C560A3-D37D-46CC-B7F0-8B7506E55865}"/>
                </a:ext>
              </a:extLst>
            </p:cNvPr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405;p46">
              <a:extLst>
                <a:ext uri="{FF2B5EF4-FFF2-40B4-BE49-F238E27FC236}">
                  <a16:creationId xmlns:a16="http://schemas.microsoft.com/office/drawing/2014/main" id="{6ED2857D-EB18-46A4-BF33-D5CC3DF69AD1}"/>
                </a:ext>
              </a:extLst>
            </p:cNvPr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406;p46">
              <a:extLst>
                <a:ext uri="{FF2B5EF4-FFF2-40B4-BE49-F238E27FC236}">
                  <a16:creationId xmlns:a16="http://schemas.microsoft.com/office/drawing/2014/main" id="{73D4DB2C-8846-4712-8286-13A5E7C5F635}"/>
                </a:ext>
              </a:extLst>
            </p:cNvPr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407;p46">
              <a:extLst>
                <a:ext uri="{FF2B5EF4-FFF2-40B4-BE49-F238E27FC236}">
                  <a16:creationId xmlns:a16="http://schemas.microsoft.com/office/drawing/2014/main" id="{5877BF58-6CCE-4CDA-B5C8-646B42598A4E}"/>
                </a:ext>
              </a:extLst>
            </p:cNvPr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408;p46">
              <a:extLst>
                <a:ext uri="{FF2B5EF4-FFF2-40B4-BE49-F238E27FC236}">
                  <a16:creationId xmlns:a16="http://schemas.microsoft.com/office/drawing/2014/main" id="{B4426A84-9D37-4AF3-9932-47D748D063B2}"/>
                </a:ext>
              </a:extLst>
            </p:cNvPr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409;p46">
              <a:extLst>
                <a:ext uri="{FF2B5EF4-FFF2-40B4-BE49-F238E27FC236}">
                  <a16:creationId xmlns:a16="http://schemas.microsoft.com/office/drawing/2014/main" id="{325FC3E6-4191-41B7-98FD-0396EE4FA69E}"/>
                </a:ext>
              </a:extLst>
            </p:cNvPr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410;p46">
              <a:extLst>
                <a:ext uri="{FF2B5EF4-FFF2-40B4-BE49-F238E27FC236}">
                  <a16:creationId xmlns:a16="http://schemas.microsoft.com/office/drawing/2014/main" id="{3791532B-BBE1-4D46-A06C-9191ACCDA7F4}"/>
                </a:ext>
              </a:extLst>
            </p:cNvPr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411;p46">
              <a:extLst>
                <a:ext uri="{FF2B5EF4-FFF2-40B4-BE49-F238E27FC236}">
                  <a16:creationId xmlns:a16="http://schemas.microsoft.com/office/drawing/2014/main" id="{4E93F336-2452-44CA-A167-2DD8EBF73DAE}"/>
                </a:ext>
              </a:extLst>
            </p:cNvPr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412;p46">
              <a:extLst>
                <a:ext uri="{FF2B5EF4-FFF2-40B4-BE49-F238E27FC236}">
                  <a16:creationId xmlns:a16="http://schemas.microsoft.com/office/drawing/2014/main" id="{DA46E4F1-3296-4491-8203-78C7710018BA}"/>
                </a:ext>
              </a:extLst>
            </p:cNvPr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413;p46">
              <a:extLst>
                <a:ext uri="{FF2B5EF4-FFF2-40B4-BE49-F238E27FC236}">
                  <a16:creationId xmlns:a16="http://schemas.microsoft.com/office/drawing/2014/main" id="{97F08BBD-1B62-44E2-8FC0-FC760DEEB143}"/>
                </a:ext>
              </a:extLst>
            </p:cNvPr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414;p46">
              <a:extLst>
                <a:ext uri="{FF2B5EF4-FFF2-40B4-BE49-F238E27FC236}">
                  <a16:creationId xmlns:a16="http://schemas.microsoft.com/office/drawing/2014/main" id="{E797EB8C-3FF0-440A-B358-D13BB6F34F43}"/>
                </a:ext>
              </a:extLst>
            </p:cNvPr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415;p46">
              <a:extLst>
                <a:ext uri="{FF2B5EF4-FFF2-40B4-BE49-F238E27FC236}">
                  <a16:creationId xmlns:a16="http://schemas.microsoft.com/office/drawing/2014/main" id="{1E7EB1AE-65C4-40CB-AED7-16825C35D11E}"/>
                </a:ext>
              </a:extLst>
            </p:cNvPr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416;p46">
              <a:extLst>
                <a:ext uri="{FF2B5EF4-FFF2-40B4-BE49-F238E27FC236}">
                  <a16:creationId xmlns:a16="http://schemas.microsoft.com/office/drawing/2014/main" id="{741A4D56-3637-40E0-A02B-4EFBB74D1356}"/>
                </a:ext>
              </a:extLst>
            </p:cNvPr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417;p46">
              <a:extLst>
                <a:ext uri="{FF2B5EF4-FFF2-40B4-BE49-F238E27FC236}">
                  <a16:creationId xmlns:a16="http://schemas.microsoft.com/office/drawing/2014/main" id="{003ED288-3FA2-40EA-801B-62144CCAF28E}"/>
                </a:ext>
              </a:extLst>
            </p:cNvPr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418;p46">
              <a:extLst>
                <a:ext uri="{FF2B5EF4-FFF2-40B4-BE49-F238E27FC236}">
                  <a16:creationId xmlns:a16="http://schemas.microsoft.com/office/drawing/2014/main" id="{4199E9EE-760D-449E-86D4-F459AD0E29CB}"/>
                </a:ext>
              </a:extLst>
            </p:cNvPr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419;p46">
              <a:extLst>
                <a:ext uri="{FF2B5EF4-FFF2-40B4-BE49-F238E27FC236}">
                  <a16:creationId xmlns:a16="http://schemas.microsoft.com/office/drawing/2014/main" id="{0E00F563-8C68-4391-9EEC-AD7F3D8B11E6}"/>
                </a:ext>
              </a:extLst>
            </p:cNvPr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420;p46">
              <a:extLst>
                <a:ext uri="{FF2B5EF4-FFF2-40B4-BE49-F238E27FC236}">
                  <a16:creationId xmlns:a16="http://schemas.microsoft.com/office/drawing/2014/main" id="{7FDE9772-2310-469E-89FC-9878DC2C5541}"/>
                </a:ext>
              </a:extLst>
            </p:cNvPr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421;p46">
              <a:extLst>
                <a:ext uri="{FF2B5EF4-FFF2-40B4-BE49-F238E27FC236}">
                  <a16:creationId xmlns:a16="http://schemas.microsoft.com/office/drawing/2014/main" id="{5254AAA2-6C10-4A88-AD0D-C1A2CA76076E}"/>
                </a:ext>
              </a:extLst>
            </p:cNvPr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422;p46">
              <a:extLst>
                <a:ext uri="{FF2B5EF4-FFF2-40B4-BE49-F238E27FC236}">
                  <a16:creationId xmlns:a16="http://schemas.microsoft.com/office/drawing/2014/main" id="{2B650672-CCC5-4FDB-8408-3BE7E8E0FD2A}"/>
                </a:ext>
              </a:extLst>
            </p:cNvPr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423;p46">
              <a:extLst>
                <a:ext uri="{FF2B5EF4-FFF2-40B4-BE49-F238E27FC236}">
                  <a16:creationId xmlns:a16="http://schemas.microsoft.com/office/drawing/2014/main" id="{53D6EC95-B958-4B0E-9C0A-2A2B6346D934}"/>
                </a:ext>
              </a:extLst>
            </p:cNvPr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424;p46">
              <a:extLst>
                <a:ext uri="{FF2B5EF4-FFF2-40B4-BE49-F238E27FC236}">
                  <a16:creationId xmlns:a16="http://schemas.microsoft.com/office/drawing/2014/main" id="{0647EF8C-DBA0-4842-B571-7E528FD037B7}"/>
                </a:ext>
              </a:extLst>
            </p:cNvPr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425;p46">
              <a:extLst>
                <a:ext uri="{FF2B5EF4-FFF2-40B4-BE49-F238E27FC236}">
                  <a16:creationId xmlns:a16="http://schemas.microsoft.com/office/drawing/2014/main" id="{86F6CAC1-DEF1-434B-BAB4-68329F7884F4}"/>
                </a:ext>
              </a:extLst>
            </p:cNvPr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426;p46">
              <a:extLst>
                <a:ext uri="{FF2B5EF4-FFF2-40B4-BE49-F238E27FC236}">
                  <a16:creationId xmlns:a16="http://schemas.microsoft.com/office/drawing/2014/main" id="{1EA8E83A-E85B-4DF1-BC72-136D618783B1}"/>
                </a:ext>
              </a:extLst>
            </p:cNvPr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427;p46">
              <a:extLst>
                <a:ext uri="{FF2B5EF4-FFF2-40B4-BE49-F238E27FC236}">
                  <a16:creationId xmlns:a16="http://schemas.microsoft.com/office/drawing/2014/main" id="{064AD056-16FE-4169-A360-9798FA82F609}"/>
                </a:ext>
              </a:extLst>
            </p:cNvPr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428;p46">
              <a:extLst>
                <a:ext uri="{FF2B5EF4-FFF2-40B4-BE49-F238E27FC236}">
                  <a16:creationId xmlns:a16="http://schemas.microsoft.com/office/drawing/2014/main" id="{E77F468B-E65B-484D-B6CF-E4B5B43666CD}"/>
                </a:ext>
              </a:extLst>
            </p:cNvPr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429;p46">
              <a:extLst>
                <a:ext uri="{FF2B5EF4-FFF2-40B4-BE49-F238E27FC236}">
                  <a16:creationId xmlns:a16="http://schemas.microsoft.com/office/drawing/2014/main" id="{1059E1DC-C554-4CA3-8DA8-BB810972C9B6}"/>
                </a:ext>
              </a:extLst>
            </p:cNvPr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430;p46">
              <a:extLst>
                <a:ext uri="{FF2B5EF4-FFF2-40B4-BE49-F238E27FC236}">
                  <a16:creationId xmlns:a16="http://schemas.microsoft.com/office/drawing/2014/main" id="{162A7887-4EE4-42D7-A2B5-D05BDAC61FB2}"/>
                </a:ext>
              </a:extLst>
            </p:cNvPr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431;p46">
              <a:extLst>
                <a:ext uri="{FF2B5EF4-FFF2-40B4-BE49-F238E27FC236}">
                  <a16:creationId xmlns:a16="http://schemas.microsoft.com/office/drawing/2014/main" id="{9F75ADAB-A475-416F-A7B7-5F970197EE0F}"/>
                </a:ext>
              </a:extLst>
            </p:cNvPr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432;p46">
              <a:extLst>
                <a:ext uri="{FF2B5EF4-FFF2-40B4-BE49-F238E27FC236}">
                  <a16:creationId xmlns:a16="http://schemas.microsoft.com/office/drawing/2014/main" id="{EDB72708-8E13-4541-B32D-A34F5F3107B2}"/>
                </a:ext>
              </a:extLst>
            </p:cNvPr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433;p46">
              <a:extLst>
                <a:ext uri="{FF2B5EF4-FFF2-40B4-BE49-F238E27FC236}">
                  <a16:creationId xmlns:a16="http://schemas.microsoft.com/office/drawing/2014/main" id="{218EB140-4C52-4100-ABB8-C5FB2A77275E}"/>
                </a:ext>
              </a:extLst>
            </p:cNvPr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434;p46">
              <a:extLst>
                <a:ext uri="{FF2B5EF4-FFF2-40B4-BE49-F238E27FC236}">
                  <a16:creationId xmlns:a16="http://schemas.microsoft.com/office/drawing/2014/main" id="{30EF2761-94B7-4860-B8B4-DB7439538C27}"/>
                </a:ext>
              </a:extLst>
            </p:cNvPr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435;p46">
              <a:extLst>
                <a:ext uri="{FF2B5EF4-FFF2-40B4-BE49-F238E27FC236}">
                  <a16:creationId xmlns:a16="http://schemas.microsoft.com/office/drawing/2014/main" id="{0EEB42A6-352C-47FE-BA4F-7E5A8F686898}"/>
                </a:ext>
              </a:extLst>
            </p:cNvPr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436;p46">
              <a:extLst>
                <a:ext uri="{FF2B5EF4-FFF2-40B4-BE49-F238E27FC236}">
                  <a16:creationId xmlns:a16="http://schemas.microsoft.com/office/drawing/2014/main" id="{04548BA2-701F-4BBF-B30F-212CF5A7E8F3}"/>
                </a:ext>
              </a:extLst>
            </p:cNvPr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437;p46">
              <a:extLst>
                <a:ext uri="{FF2B5EF4-FFF2-40B4-BE49-F238E27FC236}">
                  <a16:creationId xmlns:a16="http://schemas.microsoft.com/office/drawing/2014/main" id="{584379FC-26F0-4673-80F8-4C4846A6BDD6}"/>
                </a:ext>
              </a:extLst>
            </p:cNvPr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438;p46">
              <a:extLst>
                <a:ext uri="{FF2B5EF4-FFF2-40B4-BE49-F238E27FC236}">
                  <a16:creationId xmlns:a16="http://schemas.microsoft.com/office/drawing/2014/main" id="{21636D4C-AE10-4FAB-AC4F-FD4E4152F454}"/>
                </a:ext>
              </a:extLst>
            </p:cNvPr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439;p46">
              <a:extLst>
                <a:ext uri="{FF2B5EF4-FFF2-40B4-BE49-F238E27FC236}">
                  <a16:creationId xmlns:a16="http://schemas.microsoft.com/office/drawing/2014/main" id="{4B9B1500-7D56-4787-8C50-E6576C14AABF}"/>
                </a:ext>
              </a:extLst>
            </p:cNvPr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440;p46">
              <a:extLst>
                <a:ext uri="{FF2B5EF4-FFF2-40B4-BE49-F238E27FC236}">
                  <a16:creationId xmlns:a16="http://schemas.microsoft.com/office/drawing/2014/main" id="{7CF27A65-3A71-4A22-8CCD-7895CC4E7589}"/>
                </a:ext>
              </a:extLst>
            </p:cNvPr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441;p46">
              <a:extLst>
                <a:ext uri="{FF2B5EF4-FFF2-40B4-BE49-F238E27FC236}">
                  <a16:creationId xmlns:a16="http://schemas.microsoft.com/office/drawing/2014/main" id="{018DE773-908E-4E75-ACC9-B4039985813D}"/>
                </a:ext>
              </a:extLst>
            </p:cNvPr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442;p46">
              <a:extLst>
                <a:ext uri="{FF2B5EF4-FFF2-40B4-BE49-F238E27FC236}">
                  <a16:creationId xmlns:a16="http://schemas.microsoft.com/office/drawing/2014/main" id="{4355407E-E3F9-4B95-93FF-CAF16B5F52E0}"/>
                </a:ext>
              </a:extLst>
            </p:cNvPr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443;p46">
              <a:extLst>
                <a:ext uri="{FF2B5EF4-FFF2-40B4-BE49-F238E27FC236}">
                  <a16:creationId xmlns:a16="http://schemas.microsoft.com/office/drawing/2014/main" id="{D7682C1C-13C7-4286-AFC9-765041E8129C}"/>
                </a:ext>
              </a:extLst>
            </p:cNvPr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444;p46">
              <a:extLst>
                <a:ext uri="{FF2B5EF4-FFF2-40B4-BE49-F238E27FC236}">
                  <a16:creationId xmlns:a16="http://schemas.microsoft.com/office/drawing/2014/main" id="{CF55105F-945E-42B4-843F-D4D9D76EDB12}"/>
                </a:ext>
              </a:extLst>
            </p:cNvPr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445;p46">
              <a:extLst>
                <a:ext uri="{FF2B5EF4-FFF2-40B4-BE49-F238E27FC236}">
                  <a16:creationId xmlns:a16="http://schemas.microsoft.com/office/drawing/2014/main" id="{BA95AEC3-C854-4553-B377-66CF1CDF5CBE}"/>
                </a:ext>
              </a:extLst>
            </p:cNvPr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446;p46">
              <a:extLst>
                <a:ext uri="{FF2B5EF4-FFF2-40B4-BE49-F238E27FC236}">
                  <a16:creationId xmlns:a16="http://schemas.microsoft.com/office/drawing/2014/main" id="{AEE87E5C-9873-4B6E-8956-964DEF06BA5C}"/>
                </a:ext>
              </a:extLst>
            </p:cNvPr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447;p46">
              <a:extLst>
                <a:ext uri="{FF2B5EF4-FFF2-40B4-BE49-F238E27FC236}">
                  <a16:creationId xmlns:a16="http://schemas.microsoft.com/office/drawing/2014/main" id="{49C38516-1615-4E40-8FAE-35A24BE32FDA}"/>
                </a:ext>
              </a:extLst>
            </p:cNvPr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448;p46">
              <a:extLst>
                <a:ext uri="{FF2B5EF4-FFF2-40B4-BE49-F238E27FC236}">
                  <a16:creationId xmlns:a16="http://schemas.microsoft.com/office/drawing/2014/main" id="{B6F81D5D-D44C-4FCA-926E-5B1B7003694A}"/>
                </a:ext>
              </a:extLst>
            </p:cNvPr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449;p46">
              <a:extLst>
                <a:ext uri="{FF2B5EF4-FFF2-40B4-BE49-F238E27FC236}">
                  <a16:creationId xmlns:a16="http://schemas.microsoft.com/office/drawing/2014/main" id="{4BF1D0FE-42E6-45A5-9DB8-0C45A8DF9CAD}"/>
                </a:ext>
              </a:extLst>
            </p:cNvPr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450;p46">
              <a:extLst>
                <a:ext uri="{FF2B5EF4-FFF2-40B4-BE49-F238E27FC236}">
                  <a16:creationId xmlns:a16="http://schemas.microsoft.com/office/drawing/2014/main" id="{C343B313-9B69-4AAB-994C-4F454946C071}"/>
                </a:ext>
              </a:extLst>
            </p:cNvPr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451;p46">
              <a:extLst>
                <a:ext uri="{FF2B5EF4-FFF2-40B4-BE49-F238E27FC236}">
                  <a16:creationId xmlns:a16="http://schemas.microsoft.com/office/drawing/2014/main" id="{E8482BE0-3F56-4DC5-BBC3-1A03562145B5}"/>
                </a:ext>
              </a:extLst>
            </p:cNvPr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452;p46">
              <a:extLst>
                <a:ext uri="{FF2B5EF4-FFF2-40B4-BE49-F238E27FC236}">
                  <a16:creationId xmlns:a16="http://schemas.microsoft.com/office/drawing/2014/main" id="{7CAE38E1-AFBA-4FDE-A549-39EAE7929AC7}"/>
                </a:ext>
              </a:extLst>
            </p:cNvPr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453;p46">
              <a:extLst>
                <a:ext uri="{FF2B5EF4-FFF2-40B4-BE49-F238E27FC236}">
                  <a16:creationId xmlns:a16="http://schemas.microsoft.com/office/drawing/2014/main" id="{FD0871F0-5CBA-4D2B-BDB1-19387058021B}"/>
                </a:ext>
              </a:extLst>
            </p:cNvPr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454;p46">
              <a:extLst>
                <a:ext uri="{FF2B5EF4-FFF2-40B4-BE49-F238E27FC236}">
                  <a16:creationId xmlns:a16="http://schemas.microsoft.com/office/drawing/2014/main" id="{5E56CA5C-C2B2-4A65-A80E-29D97551C524}"/>
                </a:ext>
              </a:extLst>
            </p:cNvPr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455;p46">
              <a:extLst>
                <a:ext uri="{FF2B5EF4-FFF2-40B4-BE49-F238E27FC236}">
                  <a16:creationId xmlns:a16="http://schemas.microsoft.com/office/drawing/2014/main" id="{11A5866B-7C60-43F3-B539-AA0AE94D46C4}"/>
                </a:ext>
              </a:extLst>
            </p:cNvPr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456;p46">
              <a:extLst>
                <a:ext uri="{FF2B5EF4-FFF2-40B4-BE49-F238E27FC236}">
                  <a16:creationId xmlns:a16="http://schemas.microsoft.com/office/drawing/2014/main" id="{CF1364C9-25E6-43D9-9BA0-1DCC85A57CF2}"/>
                </a:ext>
              </a:extLst>
            </p:cNvPr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457;p46">
              <a:extLst>
                <a:ext uri="{FF2B5EF4-FFF2-40B4-BE49-F238E27FC236}">
                  <a16:creationId xmlns:a16="http://schemas.microsoft.com/office/drawing/2014/main" id="{B27A5F3A-E409-487F-ACDF-79988099C1E8}"/>
                </a:ext>
              </a:extLst>
            </p:cNvPr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458;p46">
              <a:extLst>
                <a:ext uri="{FF2B5EF4-FFF2-40B4-BE49-F238E27FC236}">
                  <a16:creationId xmlns:a16="http://schemas.microsoft.com/office/drawing/2014/main" id="{EBAB719A-B78B-403E-85F3-4F93AD71F22B}"/>
                </a:ext>
              </a:extLst>
            </p:cNvPr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459;p46">
              <a:extLst>
                <a:ext uri="{FF2B5EF4-FFF2-40B4-BE49-F238E27FC236}">
                  <a16:creationId xmlns:a16="http://schemas.microsoft.com/office/drawing/2014/main" id="{5AB02873-45DF-4054-BB62-6BA43602347D}"/>
                </a:ext>
              </a:extLst>
            </p:cNvPr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460;p46">
              <a:extLst>
                <a:ext uri="{FF2B5EF4-FFF2-40B4-BE49-F238E27FC236}">
                  <a16:creationId xmlns:a16="http://schemas.microsoft.com/office/drawing/2014/main" id="{98938E3C-5B60-4B03-8AFD-02B585C94AC9}"/>
                </a:ext>
              </a:extLst>
            </p:cNvPr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461;p46">
              <a:extLst>
                <a:ext uri="{FF2B5EF4-FFF2-40B4-BE49-F238E27FC236}">
                  <a16:creationId xmlns:a16="http://schemas.microsoft.com/office/drawing/2014/main" id="{00740273-63DF-4449-A01D-2FE6630D47C2}"/>
                </a:ext>
              </a:extLst>
            </p:cNvPr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462;p46">
              <a:extLst>
                <a:ext uri="{FF2B5EF4-FFF2-40B4-BE49-F238E27FC236}">
                  <a16:creationId xmlns:a16="http://schemas.microsoft.com/office/drawing/2014/main" id="{231D49FB-17DE-4D03-B948-3F0F78FB0F0F}"/>
                </a:ext>
              </a:extLst>
            </p:cNvPr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463;p46">
              <a:extLst>
                <a:ext uri="{FF2B5EF4-FFF2-40B4-BE49-F238E27FC236}">
                  <a16:creationId xmlns:a16="http://schemas.microsoft.com/office/drawing/2014/main" id="{A81A6756-4ED3-4219-9EDF-F9742846DF6F}"/>
                </a:ext>
              </a:extLst>
            </p:cNvPr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464;p46">
              <a:extLst>
                <a:ext uri="{FF2B5EF4-FFF2-40B4-BE49-F238E27FC236}">
                  <a16:creationId xmlns:a16="http://schemas.microsoft.com/office/drawing/2014/main" id="{01D04ADD-D309-46AC-B141-CD901A67E5CC}"/>
                </a:ext>
              </a:extLst>
            </p:cNvPr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465;p46">
              <a:extLst>
                <a:ext uri="{FF2B5EF4-FFF2-40B4-BE49-F238E27FC236}">
                  <a16:creationId xmlns:a16="http://schemas.microsoft.com/office/drawing/2014/main" id="{CAE71B9B-A443-46BF-9C9D-F77F9A3D413A}"/>
                </a:ext>
              </a:extLst>
            </p:cNvPr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466;p46">
              <a:extLst>
                <a:ext uri="{FF2B5EF4-FFF2-40B4-BE49-F238E27FC236}">
                  <a16:creationId xmlns:a16="http://schemas.microsoft.com/office/drawing/2014/main" id="{D54C5F39-BD53-4C78-BDE1-188067812610}"/>
                </a:ext>
              </a:extLst>
            </p:cNvPr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467;p46">
              <a:extLst>
                <a:ext uri="{FF2B5EF4-FFF2-40B4-BE49-F238E27FC236}">
                  <a16:creationId xmlns:a16="http://schemas.microsoft.com/office/drawing/2014/main" id="{65E81E92-41AA-4F01-907C-F7EB9FBAA7E6}"/>
                </a:ext>
              </a:extLst>
            </p:cNvPr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468;p46">
              <a:extLst>
                <a:ext uri="{FF2B5EF4-FFF2-40B4-BE49-F238E27FC236}">
                  <a16:creationId xmlns:a16="http://schemas.microsoft.com/office/drawing/2014/main" id="{23A8803C-8E3C-48F8-818B-DFD3D24EF6BB}"/>
                </a:ext>
              </a:extLst>
            </p:cNvPr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469;p46">
              <a:extLst>
                <a:ext uri="{FF2B5EF4-FFF2-40B4-BE49-F238E27FC236}">
                  <a16:creationId xmlns:a16="http://schemas.microsoft.com/office/drawing/2014/main" id="{51303014-AAE2-473F-B46D-EA3BD5162202}"/>
                </a:ext>
              </a:extLst>
            </p:cNvPr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470;p46">
              <a:extLst>
                <a:ext uri="{FF2B5EF4-FFF2-40B4-BE49-F238E27FC236}">
                  <a16:creationId xmlns:a16="http://schemas.microsoft.com/office/drawing/2014/main" id="{6DB63DF5-D99A-416F-8C4C-BC4133AA2D20}"/>
                </a:ext>
              </a:extLst>
            </p:cNvPr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471;p46">
              <a:extLst>
                <a:ext uri="{FF2B5EF4-FFF2-40B4-BE49-F238E27FC236}">
                  <a16:creationId xmlns:a16="http://schemas.microsoft.com/office/drawing/2014/main" id="{1484A383-6EC9-4413-B232-7D4E41D30FEF}"/>
                </a:ext>
              </a:extLst>
            </p:cNvPr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472;p46">
              <a:extLst>
                <a:ext uri="{FF2B5EF4-FFF2-40B4-BE49-F238E27FC236}">
                  <a16:creationId xmlns:a16="http://schemas.microsoft.com/office/drawing/2014/main" id="{0B95ED80-7508-4728-8BF4-4C9EA9445FA7}"/>
                </a:ext>
              </a:extLst>
            </p:cNvPr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473;p46">
              <a:extLst>
                <a:ext uri="{FF2B5EF4-FFF2-40B4-BE49-F238E27FC236}">
                  <a16:creationId xmlns:a16="http://schemas.microsoft.com/office/drawing/2014/main" id="{5B091E20-50D1-45D0-AC72-8A7ED70E6C37}"/>
                </a:ext>
              </a:extLst>
            </p:cNvPr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474;p46">
              <a:extLst>
                <a:ext uri="{FF2B5EF4-FFF2-40B4-BE49-F238E27FC236}">
                  <a16:creationId xmlns:a16="http://schemas.microsoft.com/office/drawing/2014/main" id="{9ED39ADA-9EF9-4A09-83C6-9958B6D2C1E5}"/>
                </a:ext>
              </a:extLst>
            </p:cNvPr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475;p46">
              <a:extLst>
                <a:ext uri="{FF2B5EF4-FFF2-40B4-BE49-F238E27FC236}">
                  <a16:creationId xmlns:a16="http://schemas.microsoft.com/office/drawing/2014/main" id="{71AFC71C-8EB4-4A1F-A4BA-34C0E94C03CF}"/>
                </a:ext>
              </a:extLst>
            </p:cNvPr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476;p46">
              <a:extLst>
                <a:ext uri="{FF2B5EF4-FFF2-40B4-BE49-F238E27FC236}">
                  <a16:creationId xmlns:a16="http://schemas.microsoft.com/office/drawing/2014/main" id="{DBA43760-309F-4858-8F65-DD0B8CB410E8}"/>
                </a:ext>
              </a:extLst>
            </p:cNvPr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477;p46">
              <a:extLst>
                <a:ext uri="{FF2B5EF4-FFF2-40B4-BE49-F238E27FC236}">
                  <a16:creationId xmlns:a16="http://schemas.microsoft.com/office/drawing/2014/main" id="{51436869-4874-4EB7-BA7D-68244455C129}"/>
                </a:ext>
              </a:extLst>
            </p:cNvPr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478;p46">
              <a:extLst>
                <a:ext uri="{FF2B5EF4-FFF2-40B4-BE49-F238E27FC236}">
                  <a16:creationId xmlns:a16="http://schemas.microsoft.com/office/drawing/2014/main" id="{74EB8659-AE67-4CA4-8D58-F2DCE4E97987}"/>
                </a:ext>
              </a:extLst>
            </p:cNvPr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479;p46">
              <a:extLst>
                <a:ext uri="{FF2B5EF4-FFF2-40B4-BE49-F238E27FC236}">
                  <a16:creationId xmlns:a16="http://schemas.microsoft.com/office/drawing/2014/main" id="{81FC10E6-933E-4D77-BDE6-7E3586041A6D}"/>
                </a:ext>
              </a:extLst>
            </p:cNvPr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480;p46">
              <a:extLst>
                <a:ext uri="{FF2B5EF4-FFF2-40B4-BE49-F238E27FC236}">
                  <a16:creationId xmlns:a16="http://schemas.microsoft.com/office/drawing/2014/main" id="{9A05CBDB-A4CA-4F12-89EA-5FFEF60471BC}"/>
                </a:ext>
              </a:extLst>
            </p:cNvPr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481;p46">
              <a:extLst>
                <a:ext uri="{FF2B5EF4-FFF2-40B4-BE49-F238E27FC236}">
                  <a16:creationId xmlns:a16="http://schemas.microsoft.com/office/drawing/2014/main" id="{B5B7FDCE-DEEA-42B8-BF4D-3C7D4DD8A5B2}"/>
                </a:ext>
              </a:extLst>
            </p:cNvPr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482;p46">
              <a:extLst>
                <a:ext uri="{FF2B5EF4-FFF2-40B4-BE49-F238E27FC236}">
                  <a16:creationId xmlns:a16="http://schemas.microsoft.com/office/drawing/2014/main" id="{0F76BA16-3A7D-4D54-9CB8-437C2C5E206E}"/>
                </a:ext>
              </a:extLst>
            </p:cNvPr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483;p46">
              <a:extLst>
                <a:ext uri="{FF2B5EF4-FFF2-40B4-BE49-F238E27FC236}">
                  <a16:creationId xmlns:a16="http://schemas.microsoft.com/office/drawing/2014/main" id="{03B19EA7-697E-4016-AE7B-0519B614F65E}"/>
                </a:ext>
              </a:extLst>
            </p:cNvPr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484;p46">
              <a:extLst>
                <a:ext uri="{FF2B5EF4-FFF2-40B4-BE49-F238E27FC236}">
                  <a16:creationId xmlns:a16="http://schemas.microsoft.com/office/drawing/2014/main" id="{51C89363-38F8-4D52-AC9D-8093196F278B}"/>
                </a:ext>
              </a:extLst>
            </p:cNvPr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485;p46">
              <a:extLst>
                <a:ext uri="{FF2B5EF4-FFF2-40B4-BE49-F238E27FC236}">
                  <a16:creationId xmlns:a16="http://schemas.microsoft.com/office/drawing/2014/main" id="{E3779670-4306-4712-B7B2-C9107CC0CA66}"/>
                </a:ext>
              </a:extLst>
            </p:cNvPr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486;p46">
              <a:extLst>
                <a:ext uri="{FF2B5EF4-FFF2-40B4-BE49-F238E27FC236}">
                  <a16:creationId xmlns:a16="http://schemas.microsoft.com/office/drawing/2014/main" id="{2F36B158-709C-403A-A463-BE42DDD2DE52}"/>
                </a:ext>
              </a:extLst>
            </p:cNvPr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487;p46">
              <a:extLst>
                <a:ext uri="{FF2B5EF4-FFF2-40B4-BE49-F238E27FC236}">
                  <a16:creationId xmlns:a16="http://schemas.microsoft.com/office/drawing/2014/main" id="{43C172AE-88F0-4944-92D5-75A90409FA6D}"/>
                </a:ext>
              </a:extLst>
            </p:cNvPr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488;p46">
              <a:extLst>
                <a:ext uri="{FF2B5EF4-FFF2-40B4-BE49-F238E27FC236}">
                  <a16:creationId xmlns:a16="http://schemas.microsoft.com/office/drawing/2014/main" id="{B8E98445-7737-4AFB-949B-0EEC7779D5C1}"/>
                </a:ext>
              </a:extLst>
            </p:cNvPr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489;p46">
              <a:extLst>
                <a:ext uri="{FF2B5EF4-FFF2-40B4-BE49-F238E27FC236}">
                  <a16:creationId xmlns:a16="http://schemas.microsoft.com/office/drawing/2014/main" id="{A68B2191-F79B-41CB-9B33-9D8A8F44BDFC}"/>
                </a:ext>
              </a:extLst>
            </p:cNvPr>
            <p:cNvSpPr/>
            <p:nvPr/>
          </p:nvSpPr>
          <p:spPr>
            <a:xfrm>
              <a:off x="5926675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490;p46">
              <a:extLst>
                <a:ext uri="{FF2B5EF4-FFF2-40B4-BE49-F238E27FC236}">
                  <a16:creationId xmlns:a16="http://schemas.microsoft.com/office/drawing/2014/main" id="{618B371A-E7AA-4955-99A8-98148B3FC1F9}"/>
                </a:ext>
              </a:extLst>
            </p:cNvPr>
            <p:cNvSpPr/>
            <p:nvPr/>
          </p:nvSpPr>
          <p:spPr>
            <a:xfrm>
              <a:off x="5926675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491;p46">
              <a:extLst>
                <a:ext uri="{FF2B5EF4-FFF2-40B4-BE49-F238E27FC236}">
                  <a16:creationId xmlns:a16="http://schemas.microsoft.com/office/drawing/2014/main" id="{ED22B47F-A2D1-4E3D-82FD-3E795517D9F9}"/>
                </a:ext>
              </a:extLst>
            </p:cNvPr>
            <p:cNvSpPr/>
            <p:nvPr/>
          </p:nvSpPr>
          <p:spPr>
            <a:xfrm>
              <a:off x="5600675" y="4120175"/>
              <a:ext cx="240150" cy="320450"/>
            </a:xfrm>
            <a:custGeom>
              <a:avLst/>
              <a:gdLst/>
              <a:ahLst/>
              <a:cxnLst/>
              <a:rect l="l" t="t" r="r" b="b"/>
              <a:pathLst>
                <a:path w="9606" h="12818" extrusionOk="0">
                  <a:moveTo>
                    <a:pt x="4233" y="0"/>
                  </a:moveTo>
                  <a:cubicBezTo>
                    <a:pt x="3394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74" y="12818"/>
                  </a:cubicBezTo>
                  <a:cubicBezTo>
                    <a:pt x="6854" y="12818"/>
                    <a:pt x="7136" y="12794"/>
                    <a:pt x="7417" y="12746"/>
                  </a:cubicBezTo>
                  <a:cubicBezTo>
                    <a:pt x="7751" y="12685"/>
                    <a:pt x="8055" y="12624"/>
                    <a:pt x="8329" y="12503"/>
                  </a:cubicBezTo>
                  <a:cubicBezTo>
                    <a:pt x="8785" y="12320"/>
                    <a:pt x="9210" y="12107"/>
                    <a:pt x="9606" y="11834"/>
                  </a:cubicBezTo>
                  <a:lnTo>
                    <a:pt x="8481" y="10132"/>
                  </a:lnTo>
                  <a:cubicBezTo>
                    <a:pt x="8268" y="10284"/>
                    <a:pt x="8025" y="10405"/>
                    <a:pt x="7812" y="10527"/>
                  </a:cubicBezTo>
                  <a:cubicBezTo>
                    <a:pt x="7349" y="10729"/>
                    <a:pt x="6924" y="10811"/>
                    <a:pt x="6539" y="10811"/>
                  </a:cubicBezTo>
                  <a:cubicBezTo>
                    <a:pt x="5129" y="10811"/>
                    <a:pt x="4258" y="9713"/>
                    <a:pt x="4043" y="9402"/>
                  </a:cubicBezTo>
                  <a:cubicBezTo>
                    <a:pt x="2797" y="7670"/>
                    <a:pt x="2371" y="3718"/>
                    <a:pt x="3618" y="2198"/>
                  </a:cubicBezTo>
                  <a:cubicBezTo>
                    <a:pt x="3672" y="2126"/>
                    <a:pt x="3812" y="2032"/>
                    <a:pt x="4225" y="2032"/>
                  </a:cubicBezTo>
                  <a:cubicBezTo>
                    <a:pt x="4506" y="2032"/>
                    <a:pt x="4912" y="2075"/>
                    <a:pt x="5502" y="2198"/>
                  </a:cubicBezTo>
                  <a:cubicBezTo>
                    <a:pt x="5776" y="2259"/>
                    <a:pt x="6080" y="2320"/>
                    <a:pt x="6414" y="2442"/>
                  </a:cubicBezTo>
                  <a:cubicBezTo>
                    <a:pt x="6688" y="2533"/>
                    <a:pt x="6961" y="2594"/>
                    <a:pt x="723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57"/>
                    <a:pt x="7083" y="496"/>
                    <a:pt x="6961" y="466"/>
                  </a:cubicBezTo>
                  <a:cubicBezTo>
                    <a:pt x="6292" y="253"/>
                    <a:pt x="5593" y="132"/>
                    <a:pt x="4894" y="40"/>
                  </a:cubicBezTo>
                  <a:cubicBezTo>
                    <a:pt x="4674" y="15"/>
                    <a:pt x="4452" y="0"/>
                    <a:pt x="4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492;p46">
              <a:extLst>
                <a:ext uri="{FF2B5EF4-FFF2-40B4-BE49-F238E27FC236}">
                  <a16:creationId xmlns:a16="http://schemas.microsoft.com/office/drawing/2014/main" id="{5576B549-803B-46A9-8ECA-57E169F76E57}"/>
                </a:ext>
              </a:extLst>
            </p:cNvPr>
            <p:cNvSpPr/>
            <p:nvPr/>
          </p:nvSpPr>
          <p:spPr>
            <a:xfrm>
              <a:off x="5795975" y="4373450"/>
              <a:ext cx="44850" cy="59300"/>
            </a:xfrm>
            <a:custGeom>
              <a:avLst/>
              <a:gdLst/>
              <a:ahLst/>
              <a:cxnLst/>
              <a:rect l="l" t="t" r="r" b="b"/>
              <a:pathLst>
                <a:path w="1794" h="2372" extrusionOk="0">
                  <a:moveTo>
                    <a:pt x="669" y="1"/>
                  </a:moveTo>
                  <a:cubicBezTo>
                    <a:pt x="456" y="153"/>
                    <a:pt x="213" y="274"/>
                    <a:pt x="0" y="396"/>
                  </a:cubicBezTo>
                  <a:lnTo>
                    <a:pt x="517" y="2372"/>
                  </a:lnTo>
                  <a:cubicBezTo>
                    <a:pt x="973" y="2189"/>
                    <a:pt x="1398" y="1976"/>
                    <a:pt x="179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493;p46">
              <a:extLst>
                <a:ext uri="{FF2B5EF4-FFF2-40B4-BE49-F238E27FC236}">
                  <a16:creationId xmlns:a16="http://schemas.microsoft.com/office/drawing/2014/main" id="{DA673D52-4584-4297-ADE6-83C6DFF3BC94}"/>
                </a:ext>
              </a:extLst>
            </p:cNvPr>
            <p:cNvSpPr/>
            <p:nvPr/>
          </p:nvSpPr>
          <p:spPr>
            <a:xfrm>
              <a:off x="5723025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4" y="2493"/>
                    <a:pt x="2067" y="2554"/>
                    <a:pt x="2341" y="2584"/>
                  </a:cubicBezTo>
                  <a:lnTo>
                    <a:pt x="237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37" y="426"/>
                  </a:cubicBezTo>
                  <a:cubicBezTo>
                    <a:pt x="136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494;p46">
              <a:extLst>
                <a:ext uri="{FF2B5EF4-FFF2-40B4-BE49-F238E27FC236}">
                  <a16:creationId xmlns:a16="http://schemas.microsoft.com/office/drawing/2014/main" id="{326FFFAE-274F-4C6E-B41C-864F4FFF4456}"/>
                </a:ext>
              </a:extLst>
            </p:cNvPr>
            <p:cNvSpPr/>
            <p:nvPr/>
          </p:nvSpPr>
          <p:spPr>
            <a:xfrm>
              <a:off x="5740500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495;p46">
              <a:extLst>
                <a:ext uri="{FF2B5EF4-FFF2-40B4-BE49-F238E27FC236}">
                  <a16:creationId xmlns:a16="http://schemas.microsoft.com/office/drawing/2014/main" id="{9EB71159-1EC7-430B-96C7-B5919618FE97}"/>
                </a:ext>
              </a:extLst>
            </p:cNvPr>
            <p:cNvSpPr/>
            <p:nvPr/>
          </p:nvSpPr>
          <p:spPr>
            <a:xfrm>
              <a:off x="5769375" y="4231350"/>
              <a:ext cx="539550" cy="28900"/>
            </a:xfrm>
            <a:custGeom>
              <a:avLst/>
              <a:gdLst/>
              <a:ahLst/>
              <a:cxnLst/>
              <a:rect l="l" t="t" r="r" b="b"/>
              <a:pathLst>
                <a:path w="21582" h="1156" extrusionOk="0">
                  <a:moveTo>
                    <a:pt x="0" y="1"/>
                  </a:moveTo>
                  <a:cubicBezTo>
                    <a:pt x="92" y="396"/>
                    <a:pt x="183" y="791"/>
                    <a:pt x="274" y="1156"/>
                  </a:cubicBezTo>
                  <a:lnTo>
                    <a:pt x="21338" y="1156"/>
                  </a:lnTo>
                  <a:lnTo>
                    <a:pt x="215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496;p46">
              <a:extLst>
                <a:ext uri="{FF2B5EF4-FFF2-40B4-BE49-F238E27FC236}">
                  <a16:creationId xmlns:a16="http://schemas.microsoft.com/office/drawing/2014/main" id="{D3D03B9F-7113-4EC9-9705-84F5169DBBBF}"/>
                </a:ext>
              </a:extLst>
            </p:cNvPr>
            <p:cNvSpPr/>
            <p:nvPr/>
          </p:nvSpPr>
          <p:spPr>
            <a:xfrm>
              <a:off x="5782300" y="4289875"/>
              <a:ext cx="513700" cy="60800"/>
            </a:xfrm>
            <a:custGeom>
              <a:avLst/>
              <a:gdLst/>
              <a:ahLst/>
              <a:cxnLst/>
              <a:rect l="l" t="t" r="r" b="b"/>
              <a:pathLst>
                <a:path w="20548" h="2432" extrusionOk="0">
                  <a:moveTo>
                    <a:pt x="0" y="0"/>
                  </a:moveTo>
                  <a:cubicBezTo>
                    <a:pt x="243" y="851"/>
                    <a:pt x="486" y="1702"/>
                    <a:pt x="760" y="2432"/>
                  </a:cubicBezTo>
                  <a:lnTo>
                    <a:pt x="19788" y="2432"/>
                  </a:lnTo>
                  <a:cubicBezTo>
                    <a:pt x="20061" y="1702"/>
                    <a:pt x="20304" y="851"/>
                    <a:pt x="205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497;p46">
              <a:extLst>
                <a:ext uri="{FF2B5EF4-FFF2-40B4-BE49-F238E27FC236}">
                  <a16:creationId xmlns:a16="http://schemas.microsoft.com/office/drawing/2014/main" id="{526EF274-65BE-4955-865F-63170DA3E02D}"/>
                </a:ext>
              </a:extLst>
            </p:cNvPr>
            <p:cNvSpPr/>
            <p:nvPr/>
          </p:nvSpPr>
          <p:spPr>
            <a:xfrm>
              <a:off x="1868850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498;p46">
              <a:extLst>
                <a:ext uri="{FF2B5EF4-FFF2-40B4-BE49-F238E27FC236}">
                  <a16:creationId xmlns:a16="http://schemas.microsoft.com/office/drawing/2014/main" id="{54029143-1EA3-4493-A3FD-664BD92C5E48}"/>
                </a:ext>
              </a:extLst>
            </p:cNvPr>
            <p:cNvSpPr/>
            <p:nvPr/>
          </p:nvSpPr>
          <p:spPr>
            <a:xfrm>
              <a:off x="1868850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499;p46">
              <a:extLst>
                <a:ext uri="{FF2B5EF4-FFF2-40B4-BE49-F238E27FC236}">
                  <a16:creationId xmlns:a16="http://schemas.microsoft.com/office/drawing/2014/main" id="{DF82C362-ABBB-4482-B81C-70732DE42259}"/>
                </a:ext>
              </a:extLst>
            </p:cNvPr>
            <p:cNvSpPr/>
            <p:nvPr/>
          </p:nvSpPr>
          <p:spPr>
            <a:xfrm>
              <a:off x="1542850" y="4120175"/>
              <a:ext cx="240900" cy="320450"/>
            </a:xfrm>
            <a:custGeom>
              <a:avLst/>
              <a:gdLst/>
              <a:ahLst/>
              <a:cxnLst/>
              <a:rect l="l" t="t" r="r" b="b"/>
              <a:pathLst>
                <a:path w="9636" h="12818" extrusionOk="0">
                  <a:moveTo>
                    <a:pt x="4260" y="0"/>
                  </a:moveTo>
                  <a:cubicBezTo>
                    <a:pt x="3413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93" y="12818"/>
                  </a:cubicBezTo>
                  <a:cubicBezTo>
                    <a:pt x="6876" y="12818"/>
                    <a:pt x="7162" y="12794"/>
                    <a:pt x="7447" y="12746"/>
                  </a:cubicBezTo>
                  <a:cubicBezTo>
                    <a:pt x="7751" y="12685"/>
                    <a:pt x="8055" y="12624"/>
                    <a:pt x="8359" y="12503"/>
                  </a:cubicBezTo>
                  <a:cubicBezTo>
                    <a:pt x="8785" y="12320"/>
                    <a:pt x="9241" y="12107"/>
                    <a:pt x="9636" y="11834"/>
                  </a:cubicBezTo>
                  <a:lnTo>
                    <a:pt x="8481" y="10132"/>
                  </a:lnTo>
                  <a:cubicBezTo>
                    <a:pt x="8268" y="10284"/>
                    <a:pt x="8055" y="10405"/>
                    <a:pt x="7812" y="10527"/>
                  </a:cubicBezTo>
                  <a:cubicBezTo>
                    <a:pt x="7356" y="10729"/>
                    <a:pt x="6934" y="10811"/>
                    <a:pt x="6551" y="10811"/>
                  </a:cubicBezTo>
                  <a:cubicBezTo>
                    <a:pt x="5148" y="10811"/>
                    <a:pt x="4258" y="9713"/>
                    <a:pt x="4043" y="9402"/>
                  </a:cubicBezTo>
                  <a:cubicBezTo>
                    <a:pt x="2827" y="7670"/>
                    <a:pt x="2371" y="3718"/>
                    <a:pt x="3618" y="2198"/>
                  </a:cubicBezTo>
                  <a:cubicBezTo>
                    <a:pt x="3672" y="2126"/>
                    <a:pt x="3823" y="2032"/>
                    <a:pt x="4245" y="2032"/>
                  </a:cubicBezTo>
                  <a:cubicBezTo>
                    <a:pt x="4531" y="2032"/>
                    <a:pt x="4942" y="2075"/>
                    <a:pt x="5532" y="2198"/>
                  </a:cubicBezTo>
                  <a:cubicBezTo>
                    <a:pt x="5776" y="2259"/>
                    <a:pt x="6080" y="2320"/>
                    <a:pt x="6444" y="2442"/>
                  </a:cubicBezTo>
                  <a:cubicBezTo>
                    <a:pt x="6687" y="2533"/>
                    <a:pt x="6991" y="2594"/>
                    <a:pt x="726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27"/>
                    <a:pt x="7113" y="496"/>
                    <a:pt x="6961" y="466"/>
                  </a:cubicBezTo>
                  <a:cubicBezTo>
                    <a:pt x="6292" y="253"/>
                    <a:pt x="5624" y="132"/>
                    <a:pt x="4925" y="40"/>
                  </a:cubicBezTo>
                  <a:cubicBezTo>
                    <a:pt x="4704" y="15"/>
                    <a:pt x="4481" y="0"/>
                    <a:pt x="426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500;p46">
              <a:extLst>
                <a:ext uri="{FF2B5EF4-FFF2-40B4-BE49-F238E27FC236}">
                  <a16:creationId xmlns:a16="http://schemas.microsoft.com/office/drawing/2014/main" id="{65720A0C-C269-4467-8C2C-CEB2372C6F70}"/>
                </a:ext>
              </a:extLst>
            </p:cNvPr>
            <p:cNvSpPr/>
            <p:nvPr/>
          </p:nvSpPr>
          <p:spPr>
            <a:xfrm>
              <a:off x="1738150" y="4373450"/>
              <a:ext cx="45600" cy="59300"/>
            </a:xfrm>
            <a:custGeom>
              <a:avLst/>
              <a:gdLst/>
              <a:ahLst/>
              <a:cxnLst/>
              <a:rect l="l" t="t" r="r" b="b"/>
              <a:pathLst>
                <a:path w="1824" h="2372" extrusionOk="0">
                  <a:moveTo>
                    <a:pt x="669" y="1"/>
                  </a:moveTo>
                  <a:cubicBezTo>
                    <a:pt x="456" y="153"/>
                    <a:pt x="243" y="274"/>
                    <a:pt x="0" y="396"/>
                  </a:cubicBezTo>
                  <a:lnTo>
                    <a:pt x="547" y="2372"/>
                  </a:lnTo>
                  <a:cubicBezTo>
                    <a:pt x="973" y="2189"/>
                    <a:pt x="1429" y="1946"/>
                    <a:pt x="182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501;p46">
              <a:extLst>
                <a:ext uri="{FF2B5EF4-FFF2-40B4-BE49-F238E27FC236}">
                  <a16:creationId xmlns:a16="http://schemas.microsoft.com/office/drawing/2014/main" id="{90133F29-8183-438E-BBB6-2F088A60F543}"/>
                </a:ext>
              </a:extLst>
            </p:cNvPr>
            <p:cNvSpPr/>
            <p:nvPr/>
          </p:nvSpPr>
          <p:spPr>
            <a:xfrm>
              <a:off x="1665200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3" y="2493"/>
                    <a:pt x="2067" y="2554"/>
                    <a:pt x="2341" y="2584"/>
                  </a:cubicBezTo>
                  <a:lnTo>
                    <a:pt x="240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67" y="426"/>
                  </a:cubicBezTo>
                  <a:cubicBezTo>
                    <a:pt x="139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502;p46">
              <a:extLst>
                <a:ext uri="{FF2B5EF4-FFF2-40B4-BE49-F238E27FC236}">
                  <a16:creationId xmlns:a16="http://schemas.microsoft.com/office/drawing/2014/main" id="{1D688126-37A3-4C69-8CC3-D7A129567438}"/>
                </a:ext>
              </a:extLst>
            </p:cNvPr>
            <p:cNvSpPr/>
            <p:nvPr/>
          </p:nvSpPr>
          <p:spPr>
            <a:xfrm>
              <a:off x="1682675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503;p46">
              <a:extLst>
                <a:ext uri="{FF2B5EF4-FFF2-40B4-BE49-F238E27FC236}">
                  <a16:creationId xmlns:a16="http://schemas.microsoft.com/office/drawing/2014/main" id="{247B7BD6-27B2-4EAA-80B9-D85189D29EC7}"/>
                </a:ext>
              </a:extLst>
            </p:cNvPr>
            <p:cNvSpPr/>
            <p:nvPr/>
          </p:nvSpPr>
          <p:spPr>
            <a:xfrm>
              <a:off x="1714050" y="4090000"/>
              <a:ext cx="539325" cy="329025"/>
            </a:xfrm>
            <a:custGeom>
              <a:avLst/>
              <a:gdLst/>
              <a:ahLst/>
              <a:cxnLst/>
              <a:rect l="l" t="t" r="r" b="b"/>
              <a:pathLst>
                <a:path w="21573" h="13161" extrusionOk="0">
                  <a:moveTo>
                    <a:pt x="2113" y="1"/>
                  </a:moveTo>
                  <a:cubicBezTo>
                    <a:pt x="709" y="1"/>
                    <a:pt x="0" y="1742"/>
                    <a:pt x="995" y="2767"/>
                  </a:cubicBezTo>
                  <a:cubicBezTo>
                    <a:pt x="1329" y="3102"/>
                    <a:pt x="1740" y="3252"/>
                    <a:pt x="2143" y="3252"/>
                  </a:cubicBezTo>
                  <a:cubicBezTo>
                    <a:pt x="2985" y="3252"/>
                    <a:pt x="3791" y="2599"/>
                    <a:pt x="3791" y="1612"/>
                  </a:cubicBezTo>
                  <a:cubicBezTo>
                    <a:pt x="3791" y="700"/>
                    <a:pt x="3061" y="1"/>
                    <a:pt x="2150" y="1"/>
                  </a:cubicBezTo>
                  <a:cubicBezTo>
                    <a:pt x="2137" y="1"/>
                    <a:pt x="2125" y="1"/>
                    <a:pt x="2113" y="1"/>
                  </a:cubicBezTo>
                  <a:close/>
                  <a:moveTo>
                    <a:pt x="19931" y="184"/>
                  </a:moveTo>
                  <a:cubicBezTo>
                    <a:pt x="18472" y="184"/>
                    <a:pt x="17743" y="1916"/>
                    <a:pt x="18776" y="2950"/>
                  </a:cubicBezTo>
                  <a:cubicBezTo>
                    <a:pt x="19111" y="3284"/>
                    <a:pt x="19522" y="3434"/>
                    <a:pt x="19925" y="3434"/>
                  </a:cubicBezTo>
                  <a:cubicBezTo>
                    <a:pt x="20766" y="3434"/>
                    <a:pt x="21572" y="2781"/>
                    <a:pt x="21572" y="1794"/>
                  </a:cubicBezTo>
                  <a:cubicBezTo>
                    <a:pt x="21572" y="913"/>
                    <a:pt x="20843" y="184"/>
                    <a:pt x="19931" y="184"/>
                  </a:cubicBezTo>
                  <a:close/>
                  <a:moveTo>
                    <a:pt x="10691" y="2615"/>
                  </a:moveTo>
                  <a:cubicBezTo>
                    <a:pt x="9262" y="2615"/>
                    <a:pt x="8533" y="4348"/>
                    <a:pt x="9566" y="5381"/>
                  </a:cubicBezTo>
                  <a:cubicBezTo>
                    <a:pt x="9891" y="5706"/>
                    <a:pt x="10295" y="5852"/>
                    <a:pt x="10693" y="5852"/>
                  </a:cubicBezTo>
                  <a:cubicBezTo>
                    <a:pt x="11526" y="5852"/>
                    <a:pt x="12332" y="5213"/>
                    <a:pt x="12332" y="4226"/>
                  </a:cubicBezTo>
                  <a:cubicBezTo>
                    <a:pt x="12332" y="3314"/>
                    <a:pt x="11603" y="2615"/>
                    <a:pt x="10691" y="2615"/>
                  </a:cubicBezTo>
                  <a:close/>
                  <a:moveTo>
                    <a:pt x="5181" y="8298"/>
                  </a:moveTo>
                  <a:cubicBezTo>
                    <a:pt x="5164" y="8298"/>
                    <a:pt x="5146" y="8299"/>
                    <a:pt x="5128" y="8299"/>
                  </a:cubicBezTo>
                  <a:cubicBezTo>
                    <a:pt x="3669" y="8299"/>
                    <a:pt x="2970" y="10032"/>
                    <a:pt x="3973" y="11065"/>
                  </a:cubicBezTo>
                  <a:cubicBezTo>
                    <a:pt x="4304" y="11386"/>
                    <a:pt x="4706" y="11530"/>
                    <a:pt x="5101" y="11530"/>
                  </a:cubicBezTo>
                  <a:cubicBezTo>
                    <a:pt x="5938" y="11530"/>
                    <a:pt x="6739" y="10882"/>
                    <a:pt x="6739" y="9910"/>
                  </a:cubicBezTo>
                  <a:cubicBezTo>
                    <a:pt x="6739" y="9017"/>
                    <a:pt x="6039" y="8298"/>
                    <a:pt x="5181" y="8298"/>
                  </a:cubicBezTo>
                  <a:close/>
                  <a:moveTo>
                    <a:pt x="14308" y="9910"/>
                  </a:moveTo>
                  <a:cubicBezTo>
                    <a:pt x="12849" y="9910"/>
                    <a:pt x="12119" y="11673"/>
                    <a:pt x="13153" y="12676"/>
                  </a:cubicBezTo>
                  <a:cubicBezTo>
                    <a:pt x="13478" y="13011"/>
                    <a:pt x="13882" y="13161"/>
                    <a:pt x="14281" y="13161"/>
                  </a:cubicBezTo>
                  <a:cubicBezTo>
                    <a:pt x="15113" y="13161"/>
                    <a:pt x="15919" y="12508"/>
                    <a:pt x="15919" y="11521"/>
                  </a:cubicBezTo>
                  <a:cubicBezTo>
                    <a:pt x="15919" y="10640"/>
                    <a:pt x="15189" y="9910"/>
                    <a:pt x="14308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504;p46">
              <a:extLst>
                <a:ext uri="{FF2B5EF4-FFF2-40B4-BE49-F238E27FC236}">
                  <a16:creationId xmlns:a16="http://schemas.microsoft.com/office/drawing/2014/main" id="{AF07697A-8820-4553-AD25-E9F645F97D4D}"/>
                </a:ext>
              </a:extLst>
            </p:cNvPr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505;p46">
              <a:extLst>
                <a:ext uri="{FF2B5EF4-FFF2-40B4-BE49-F238E27FC236}">
                  <a16:creationId xmlns:a16="http://schemas.microsoft.com/office/drawing/2014/main" id="{42D9F81E-DC0C-44AB-9518-2073E7BC98C8}"/>
                </a:ext>
              </a:extLst>
            </p:cNvPr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506;p46">
              <a:extLst>
                <a:ext uri="{FF2B5EF4-FFF2-40B4-BE49-F238E27FC236}">
                  <a16:creationId xmlns:a16="http://schemas.microsoft.com/office/drawing/2014/main" id="{CF1040FB-8D31-40EF-BFBF-741D0F779543}"/>
                </a:ext>
              </a:extLst>
            </p:cNvPr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507;p46">
              <a:extLst>
                <a:ext uri="{FF2B5EF4-FFF2-40B4-BE49-F238E27FC236}">
                  <a16:creationId xmlns:a16="http://schemas.microsoft.com/office/drawing/2014/main" id="{AF8E6B41-4461-4847-90AD-BE9348F71B4B}"/>
                </a:ext>
              </a:extLst>
            </p:cNvPr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32"/>
          <p:cNvGrpSpPr/>
          <p:nvPr/>
        </p:nvGrpSpPr>
        <p:grpSpPr>
          <a:xfrm>
            <a:off x="240633" y="2351388"/>
            <a:ext cx="8470230" cy="1490840"/>
            <a:chOff x="1808063" y="4294338"/>
            <a:chExt cx="3370782" cy="721817"/>
          </a:xfrm>
        </p:grpSpPr>
        <p:sp>
          <p:nvSpPr>
            <p:cNvPr id="1064" name="Google Shape;1064;p32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32"/>
          <p:cNvSpPr txBox="1">
            <a:spLocks noGrp="1"/>
          </p:cNvSpPr>
          <p:nvPr>
            <p:ph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Scénario (Cas d’utilisation)</a:t>
            </a:r>
            <a:endParaRPr dirty="0"/>
          </a:p>
        </p:txBody>
      </p:sp>
      <p:sp>
        <p:nvSpPr>
          <p:cNvPr id="1074" name="Google Shape;1074;p32"/>
          <p:cNvSpPr txBox="1">
            <a:spLocks noGrp="1"/>
          </p:cNvSpPr>
          <p:nvPr>
            <p:ph type="subTitle" idx="4294967295"/>
          </p:nvPr>
        </p:nvSpPr>
        <p:spPr>
          <a:xfrm>
            <a:off x="118734" y="1520986"/>
            <a:ext cx="1933432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dirty="0">
                <a:solidFill>
                  <a:srgbClr val="343A40"/>
                </a:solidFill>
                <a:effectLst/>
                <a:latin typeface="Roboto"/>
              </a:rPr>
              <a:t>L’utilisateur démarre le bot</a:t>
            </a:r>
            <a:endParaRPr lang="en-US" sz="1600" dirty="0">
              <a:latin typeface="Hind Guntur"/>
              <a:ea typeface="Hind Guntur"/>
              <a:cs typeface="Hind Guntur"/>
              <a:sym typeface="Hind Guntur"/>
            </a:endParaRPr>
          </a:p>
        </p:txBody>
      </p:sp>
      <p:sp>
        <p:nvSpPr>
          <p:cNvPr id="1075" name="Google Shape;1075;p32"/>
          <p:cNvSpPr txBox="1">
            <a:spLocks noGrp="1"/>
          </p:cNvSpPr>
          <p:nvPr>
            <p:ph type="subTitle" idx="4294967295"/>
          </p:nvPr>
        </p:nvSpPr>
        <p:spPr>
          <a:xfrm>
            <a:off x="1906398" y="4151274"/>
            <a:ext cx="1767755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dirty="0">
                <a:solidFill>
                  <a:srgbClr val="343A40"/>
                </a:solidFill>
                <a:effectLst/>
                <a:latin typeface="Roboto"/>
              </a:rPr>
              <a:t>Le bot demande le compte twitter désiré</a:t>
            </a:r>
            <a:endParaRPr sz="1600" dirty="0">
              <a:latin typeface="Hind Guntur"/>
              <a:ea typeface="Hind Guntur"/>
              <a:cs typeface="Hind Guntur"/>
              <a:sym typeface="Hind Guntur"/>
            </a:endParaRPr>
          </a:p>
        </p:txBody>
      </p:sp>
      <p:sp>
        <p:nvSpPr>
          <p:cNvPr id="1076" name="Google Shape;1076;p32"/>
          <p:cNvSpPr txBox="1">
            <a:spLocks noGrp="1"/>
          </p:cNvSpPr>
          <p:nvPr>
            <p:ph type="subTitle" idx="4294967295"/>
          </p:nvPr>
        </p:nvSpPr>
        <p:spPr>
          <a:xfrm>
            <a:off x="6382481" y="1239858"/>
            <a:ext cx="2575977" cy="1170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dirty="0">
                <a:solidFill>
                  <a:srgbClr val="343A40"/>
                </a:solidFill>
                <a:effectLst/>
                <a:latin typeface="Roboto"/>
              </a:rPr>
              <a:t>Le client peut voir quels comptes ont été analysés</a:t>
            </a:r>
            <a:endParaRPr lang="fr-FR" sz="1600" dirty="0">
              <a:effectLst/>
            </a:endParaRPr>
          </a:p>
        </p:txBody>
      </p:sp>
      <p:sp>
        <p:nvSpPr>
          <p:cNvPr id="1077" name="Google Shape;1077;p32"/>
          <p:cNvSpPr txBox="1">
            <a:spLocks noGrp="1"/>
          </p:cNvSpPr>
          <p:nvPr>
            <p:ph type="subTitle" idx="4294967295"/>
          </p:nvPr>
        </p:nvSpPr>
        <p:spPr>
          <a:xfrm>
            <a:off x="4610721" y="3819402"/>
            <a:ext cx="3059749" cy="1324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dirty="0">
                <a:solidFill>
                  <a:srgbClr val="343A40"/>
                </a:solidFill>
                <a:effectLst/>
                <a:latin typeface="Roboto"/>
              </a:rPr>
              <a:t>Le bot récupère les données puis les stocke dans la base de données</a:t>
            </a:r>
            <a:endParaRPr lang="fr-FR" sz="1600" dirty="0">
              <a:effectLst/>
            </a:endParaRPr>
          </a:p>
        </p:txBody>
      </p:sp>
      <p:sp>
        <p:nvSpPr>
          <p:cNvPr id="1079" name="Google Shape;1079;p32"/>
          <p:cNvSpPr txBox="1">
            <a:spLocks noGrp="1"/>
          </p:cNvSpPr>
          <p:nvPr>
            <p:ph type="subTitle" idx="4294967295"/>
          </p:nvPr>
        </p:nvSpPr>
        <p:spPr>
          <a:xfrm>
            <a:off x="3441995" y="1465137"/>
            <a:ext cx="2070258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343A40"/>
                </a:solidFill>
                <a:latin typeface="Roboto"/>
              </a:rPr>
              <a:t>L’utilisateur </a:t>
            </a:r>
            <a:r>
              <a:rPr lang="fr-FR" sz="1800" b="0" i="0" u="none" strike="noStrike" dirty="0">
                <a:solidFill>
                  <a:srgbClr val="343A40"/>
                </a:solidFill>
                <a:effectLst/>
                <a:latin typeface="Roboto"/>
              </a:rPr>
              <a:t>donne le compte</a:t>
            </a:r>
            <a:endParaRPr lang="fr-FR" sz="1600" dirty="0">
              <a:effectLst/>
            </a:endParaRPr>
          </a:p>
        </p:txBody>
      </p:sp>
      <p:pic>
        <p:nvPicPr>
          <p:cNvPr id="632" name="Picture 4">
            <a:extLst>
              <a:ext uri="{FF2B5EF4-FFF2-40B4-BE49-F238E27FC236}">
                <a16:creationId xmlns:a16="http://schemas.microsoft.com/office/drawing/2014/main" id="{A7E343C3-F7F6-46D7-91E0-66C829825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266" y="2662315"/>
            <a:ext cx="575716" cy="5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3" name="Google Shape;979;p29">
            <a:extLst>
              <a:ext uri="{FF2B5EF4-FFF2-40B4-BE49-F238E27FC236}">
                <a16:creationId xmlns:a16="http://schemas.microsoft.com/office/drawing/2014/main" id="{2297D9DC-2EE5-4380-89F9-1F2C9FAFFA06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title"/>
          </p:nvPr>
        </p:nvSpPr>
        <p:spPr>
          <a:xfrm>
            <a:off x="713250" y="453267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Scénario (Cas d’utilisation)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63070D-9558-41FC-AAB0-F543E4F7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0542" y="1127259"/>
            <a:ext cx="4822916" cy="3692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22" name="Google Shape;1891;p46">
            <a:extLst>
              <a:ext uri="{FF2B5EF4-FFF2-40B4-BE49-F238E27FC236}">
                <a16:creationId xmlns:a16="http://schemas.microsoft.com/office/drawing/2014/main" id="{672C738B-E706-4284-AD08-1C6F6E0E314B}"/>
              </a:ext>
            </a:extLst>
          </p:cNvPr>
          <p:cNvGrpSpPr/>
          <p:nvPr/>
        </p:nvGrpSpPr>
        <p:grpSpPr>
          <a:xfrm>
            <a:off x="44387" y="3694523"/>
            <a:ext cx="2430758" cy="1448977"/>
            <a:chOff x="757875" y="1089975"/>
            <a:chExt cx="6084500" cy="3626975"/>
          </a:xfrm>
        </p:grpSpPr>
        <p:sp>
          <p:nvSpPr>
            <p:cNvPr id="623" name="Google Shape;1892;p46">
              <a:extLst>
                <a:ext uri="{FF2B5EF4-FFF2-40B4-BE49-F238E27FC236}">
                  <a16:creationId xmlns:a16="http://schemas.microsoft.com/office/drawing/2014/main" id="{99FFCC1C-807F-47ED-BFC9-DAA4B56C1419}"/>
                </a:ext>
              </a:extLst>
            </p:cNvPr>
            <p:cNvSpPr/>
            <p:nvPr/>
          </p:nvSpPr>
          <p:spPr>
            <a:xfrm>
              <a:off x="6419850" y="3387875"/>
              <a:ext cx="258375" cy="114775"/>
            </a:xfrm>
            <a:custGeom>
              <a:avLst/>
              <a:gdLst/>
              <a:ahLst/>
              <a:cxnLst/>
              <a:rect l="l" t="t" r="r" b="b"/>
              <a:pathLst>
                <a:path w="10335" h="4591" extrusionOk="0">
                  <a:moveTo>
                    <a:pt x="0" y="1"/>
                  </a:moveTo>
                  <a:lnTo>
                    <a:pt x="0" y="183"/>
                  </a:lnTo>
                  <a:lnTo>
                    <a:pt x="0" y="4438"/>
                  </a:lnTo>
                  <a:lnTo>
                    <a:pt x="0" y="4590"/>
                  </a:lnTo>
                  <a:lnTo>
                    <a:pt x="2705" y="4590"/>
                  </a:lnTo>
                  <a:lnTo>
                    <a:pt x="5259" y="4530"/>
                  </a:lnTo>
                  <a:lnTo>
                    <a:pt x="10243" y="4438"/>
                  </a:lnTo>
                  <a:lnTo>
                    <a:pt x="5167" y="4317"/>
                  </a:lnTo>
                  <a:lnTo>
                    <a:pt x="2675" y="4286"/>
                  </a:lnTo>
                  <a:cubicBezTo>
                    <a:pt x="1877" y="4258"/>
                    <a:pt x="1105" y="4256"/>
                    <a:pt x="336" y="4256"/>
                  </a:cubicBezTo>
                  <a:lnTo>
                    <a:pt x="336" y="4256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5198" y="335"/>
                  </a:lnTo>
                  <a:cubicBezTo>
                    <a:pt x="6830" y="335"/>
                    <a:pt x="8492" y="306"/>
                    <a:pt x="10126" y="276"/>
                  </a:cubicBezTo>
                  <a:lnTo>
                    <a:pt x="10126" y="276"/>
                  </a:lnTo>
                  <a:cubicBezTo>
                    <a:pt x="10152" y="944"/>
                    <a:pt x="10154" y="1612"/>
                    <a:pt x="10183" y="2280"/>
                  </a:cubicBezTo>
                  <a:lnTo>
                    <a:pt x="10243" y="4438"/>
                  </a:lnTo>
                  <a:lnTo>
                    <a:pt x="10274" y="2341"/>
                  </a:lnTo>
                  <a:cubicBezTo>
                    <a:pt x="10304" y="1612"/>
                    <a:pt x="10335" y="912"/>
                    <a:pt x="10335" y="183"/>
                  </a:cubicBezTo>
                  <a:lnTo>
                    <a:pt x="10335" y="92"/>
                  </a:lnTo>
                  <a:lnTo>
                    <a:pt x="10274" y="92"/>
                  </a:lnTo>
                  <a:cubicBezTo>
                    <a:pt x="8572" y="61"/>
                    <a:pt x="6900" y="1"/>
                    <a:pt x="522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893;p46">
              <a:extLst>
                <a:ext uri="{FF2B5EF4-FFF2-40B4-BE49-F238E27FC236}">
                  <a16:creationId xmlns:a16="http://schemas.microsoft.com/office/drawing/2014/main" id="{98C5517F-4947-4857-A328-758D7A152022}"/>
                </a:ext>
              </a:extLst>
            </p:cNvPr>
            <p:cNvSpPr/>
            <p:nvPr/>
          </p:nvSpPr>
          <p:spPr>
            <a:xfrm>
              <a:off x="62792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0275" y="4438"/>
                  </a:moveTo>
                  <a:lnTo>
                    <a:pt x="10275" y="4438"/>
                  </a:lnTo>
                  <a:lnTo>
                    <a:pt x="10275" y="4438"/>
                  </a:lnTo>
                  <a:close/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14" y="4620"/>
                  </a:lnTo>
                  <a:cubicBezTo>
                    <a:pt x="624" y="4605"/>
                    <a:pt x="1042" y="4605"/>
                    <a:pt x="1464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75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7" y="4286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5229" y="365"/>
                  </a:lnTo>
                  <a:cubicBezTo>
                    <a:pt x="6861" y="365"/>
                    <a:pt x="8493" y="307"/>
                    <a:pt x="10153" y="304"/>
                  </a:cubicBezTo>
                  <a:lnTo>
                    <a:pt x="10153" y="304"/>
                  </a:lnTo>
                  <a:cubicBezTo>
                    <a:pt x="10157" y="963"/>
                    <a:pt x="10185" y="1623"/>
                    <a:pt x="10214" y="2310"/>
                  </a:cubicBezTo>
                  <a:lnTo>
                    <a:pt x="10275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894;p46">
              <a:extLst>
                <a:ext uri="{FF2B5EF4-FFF2-40B4-BE49-F238E27FC236}">
                  <a16:creationId xmlns:a16="http://schemas.microsoft.com/office/drawing/2014/main" id="{B922874D-999D-4259-96C5-43C85AC6927D}"/>
                </a:ext>
              </a:extLst>
            </p:cNvPr>
            <p:cNvSpPr/>
            <p:nvPr/>
          </p:nvSpPr>
          <p:spPr>
            <a:xfrm>
              <a:off x="65596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31" y="4438"/>
                  </a:lnTo>
                  <a:lnTo>
                    <a:pt x="31" y="4620"/>
                  </a:lnTo>
                  <a:lnTo>
                    <a:pt x="183" y="4620"/>
                  </a:lnTo>
                  <a:cubicBezTo>
                    <a:pt x="609" y="4605"/>
                    <a:pt x="1034" y="4605"/>
                    <a:pt x="1460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6" y="4286"/>
                  </a:lnTo>
                  <a:lnTo>
                    <a:pt x="366" y="394"/>
                  </a:lnTo>
                  <a:lnTo>
                    <a:pt x="366" y="394"/>
                  </a:lnTo>
                  <a:lnTo>
                    <a:pt x="5229" y="365"/>
                  </a:lnTo>
                  <a:cubicBezTo>
                    <a:pt x="6870" y="365"/>
                    <a:pt x="8512" y="306"/>
                    <a:pt x="10154" y="304"/>
                  </a:cubicBezTo>
                  <a:lnTo>
                    <a:pt x="10154" y="304"/>
                  </a:lnTo>
                  <a:cubicBezTo>
                    <a:pt x="10160" y="963"/>
                    <a:pt x="10214" y="1623"/>
                    <a:pt x="10214" y="2310"/>
                  </a:cubicBezTo>
                  <a:lnTo>
                    <a:pt x="10244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895;p46">
              <a:extLst>
                <a:ext uri="{FF2B5EF4-FFF2-40B4-BE49-F238E27FC236}">
                  <a16:creationId xmlns:a16="http://schemas.microsoft.com/office/drawing/2014/main" id="{2047ECD4-031D-479D-BD64-AAE3C4BC2130}"/>
                </a:ext>
              </a:extLst>
            </p:cNvPr>
            <p:cNvSpPr/>
            <p:nvPr/>
          </p:nvSpPr>
          <p:spPr>
            <a:xfrm>
              <a:off x="2832375" y="22169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31" y="4468"/>
                  </a:lnTo>
                  <a:lnTo>
                    <a:pt x="31" y="4620"/>
                  </a:lnTo>
                  <a:lnTo>
                    <a:pt x="2737" y="4620"/>
                  </a:lnTo>
                  <a:lnTo>
                    <a:pt x="5290" y="4590"/>
                  </a:lnTo>
                  <a:lnTo>
                    <a:pt x="10275" y="4468"/>
                  </a:lnTo>
                  <a:lnTo>
                    <a:pt x="5199" y="4377"/>
                  </a:lnTo>
                  <a:lnTo>
                    <a:pt x="2706" y="4347"/>
                  </a:lnTo>
                  <a:cubicBezTo>
                    <a:pt x="1908" y="4318"/>
                    <a:pt x="1137" y="4316"/>
                    <a:pt x="367" y="4316"/>
                  </a:cubicBezTo>
                  <a:lnTo>
                    <a:pt x="367" y="4316"/>
                  </a:lnTo>
                  <a:lnTo>
                    <a:pt x="395" y="424"/>
                  </a:lnTo>
                  <a:lnTo>
                    <a:pt x="395" y="424"/>
                  </a:lnTo>
                  <a:lnTo>
                    <a:pt x="5229" y="395"/>
                  </a:lnTo>
                  <a:cubicBezTo>
                    <a:pt x="6862" y="395"/>
                    <a:pt x="8523" y="337"/>
                    <a:pt x="10157" y="334"/>
                  </a:cubicBezTo>
                  <a:lnTo>
                    <a:pt x="10157" y="334"/>
                  </a:lnTo>
                  <a:cubicBezTo>
                    <a:pt x="10186" y="1003"/>
                    <a:pt x="10214" y="1672"/>
                    <a:pt x="10214" y="2340"/>
                  </a:cubicBezTo>
                  <a:lnTo>
                    <a:pt x="10275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75" y="91"/>
                  </a:lnTo>
                  <a:cubicBezTo>
                    <a:pt x="8573" y="91"/>
                    <a:pt x="6901" y="30"/>
                    <a:pt x="5229" y="30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896;p46">
              <a:extLst>
                <a:ext uri="{FF2B5EF4-FFF2-40B4-BE49-F238E27FC236}">
                  <a16:creationId xmlns:a16="http://schemas.microsoft.com/office/drawing/2014/main" id="{F461ED23-6F2D-40A3-9A1B-0AAAEDE47F7C}"/>
                </a:ext>
              </a:extLst>
            </p:cNvPr>
            <p:cNvSpPr/>
            <p:nvPr/>
          </p:nvSpPr>
          <p:spPr>
            <a:xfrm>
              <a:off x="2693325" y="2351400"/>
              <a:ext cx="258400" cy="115525"/>
            </a:xfrm>
            <a:custGeom>
              <a:avLst/>
              <a:gdLst/>
              <a:ahLst/>
              <a:cxnLst/>
              <a:rect l="l" t="t" r="r" b="b"/>
              <a:pathLst>
                <a:path w="1033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29" y="4559"/>
                  </a:lnTo>
                  <a:lnTo>
                    <a:pt x="10213" y="4468"/>
                  </a:lnTo>
                  <a:lnTo>
                    <a:pt x="5137" y="4347"/>
                  </a:lnTo>
                  <a:lnTo>
                    <a:pt x="2645" y="4316"/>
                  </a:lnTo>
                  <a:cubicBezTo>
                    <a:pt x="1883" y="4288"/>
                    <a:pt x="1122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40" y="365"/>
                    <a:pt x="8481" y="335"/>
                    <a:pt x="10122" y="306"/>
                  </a:cubicBezTo>
                  <a:lnTo>
                    <a:pt x="10122" y="306"/>
                  </a:lnTo>
                  <a:cubicBezTo>
                    <a:pt x="10125" y="974"/>
                    <a:pt x="10154" y="1642"/>
                    <a:pt x="10183" y="2310"/>
                  </a:cubicBezTo>
                  <a:lnTo>
                    <a:pt x="10213" y="4468"/>
                  </a:lnTo>
                  <a:lnTo>
                    <a:pt x="10305" y="2341"/>
                  </a:lnTo>
                  <a:cubicBezTo>
                    <a:pt x="10305" y="1611"/>
                    <a:pt x="10335" y="912"/>
                    <a:pt x="10335" y="182"/>
                  </a:cubicBezTo>
                  <a:lnTo>
                    <a:pt x="1033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897;p46">
              <a:extLst>
                <a:ext uri="{FF2B5EF4-FFF2-40B4-BE49-F238E27FC236}">
                  <a16:creationId xmlns:a16="http://schemas.microsoft.com/office/drawing/2014/main" id="{30623A85-AF6A-4CE3-AF19-FCF3F7576DE7}"/>
                </a:ext>
              </a:extLst>
            </p:cNvPr>
            <p:cNvSpPr/>
            <p:nvPr/>
          </p:nvSpPr>
          <p:spPr>
            <a:xfrm>
              <a:off x="2973725" y="23514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59"/>
                  </a:lnTo>
                  <a:lnTo>
                    <a:pt x="10244" y="4468"/>
                  </a:lnTo>
                  <a:lnTo>
                    <a:pt x="5168" y="4347"/>
                  </a:lnTo>
                  <a:lnTo>
                    <a:pt x="2675" y="4316"/>
                  </a:lnTo>
                  <a:cubicBezTo>
                    <a:pt x="1877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1" y="365"/>
                    <a:pt x="8492" y="336"/>
                    <a:pt x="10126" y="306"/>
                  </a:cubicBezTo>
                  <a:lnTo>
                    <a:pt x="10126" y="306"/>
                  </a:lnTo>
                  <a:cubicBezTo>
                    <a:pt x="10153" y="974"/>
                    <a:pt x="10154" y="1642"/>
                    <a:pt x="10183" y="2310"/>
                  </a:cubicBezTo>
                  <a:lnTo>
                    <a:pt x="10244" y="4468"/>
                  </a:lnTo>
                  <a:lnTo>
                    <a:pt x="10305" y="2341"/>
                  </a:lnTo>
                  <a:cubicBezTo>
                    <a:pt x="10335" y="1611"/>
                    <a:pt x="10365" y="912"/>
                    <a:pt x="10365" y="182"/>
                  </a:cubicBezTo>
                  <a:lnTo>
                    <a:pt x="1036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898;p46">
              <a:extLst>
                <a:ext uri="{FF2B5EF4-FFF2-40B4-BE49-F238E27FC236}">
                  <a16:creationId xmlns:a16="http://schemas.microsoft.com/office/drawing/2014/main" id="{BC34B0F1-E798-4AAD-A085-C960E6774B45}"/>
                </a:ext>
              </a:extLst>
            </p:cNvPr>
            <p:cNvSpPr/>
            <p:nvPr/>
          </p:nvSpPr>
          <p:spPr>
            <a:xfrm>
              <a:off x="1162900" y="3016300"/>
              <a:ext cx="257625" cy="114750"/>
            </a:xfrm>
            <a:custGeom>
              <a:avLst/>
              <a:gdLst/>
              <a:ahLst/>
              <a:cxnLst/>
              <a:rect l="l" t="t" r="r" b="b"/>
              <a:pathLst>
                <a:path w="10305" h="4590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590"/>
                  </a:lnTo>
                  <a:lnTo>
                    <a:pt x="2706" y="4590"/>
                  </a:lnTo>
                  <a:lnTo>
                    <a:pt x="5229" y="4529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5137" y="4347"/>
                  </a:lnTo>
                  <a:lnTo>
                    <a:pt x="2645" y="4286"/>
                  </a:lnTo>
                  <a:lnTo>
                    <a:pt x="335" y="4286"/>
                  </a:lnTo>
                  <a:lnTo>
                    <a:pt x="335" y="393"/>
                  </a:lnTo>
                  <a:lnTo>
                    <a:pt x="335" y="393"/>
                  </a:lnTo>
                  <a:lnTo>
                    <a:pt x="5198" y="335"/>
                  </a:lnTo>
                  <a:cubicBezTo>
                    <a:pt x="6840" y="335"/>
                    <a:pt x="8481" y="305"/>
                    <a:pt x="10123" y="275"/>
                  </a:cubicBezTo>
                  <a:lnTo>
                    <a:pt x="10123" y="275"/>
                  </a:lnTo>
                  <a:cubicBezTo>
                    <a:pt x="10125" y="944"/>
                    <a:pt x="10153" y="1612"/>
                    <a:pt x="10153" y="2280"/>
                  </a:cubicBezTo>
                  <a:lnTo>
                    <a:pt x="10214" y="4438"/>
                  </a:lnTo>
                  <a:lnTo>
                    <a:pt x="10274" y="2310"/>
                  </a:lnTo>
                  <a:cubicBezTo>
                    <a:pt x="10274" y="1611"/>
                    <a:pt x="10305" y="882"/>
                    <a:pt x="10305" y="152"/>
                  </a:cubicBezTo>
                  <a:lnTo>
                    <a:pt x="10305" y="61"/>
                  </a:lnTo>
                  <a:lnTo>
                    <a:pt x="10214" y="61"/>
                  </a:lnTo>
                  <a:cubicBezTo>
                    <a:pt x="8542" y="31"/>
                    <a:pt x="6870" y="0"/>
                    <a:pt x="519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899;p46">
              <a:extLst>
                <a:ext uri="{FF2B5EF4-FFF2-40B4-BE49-F238E27FC236}">
                  <a16:creationId xmlns:a16="http://schemas.microsoft.com/office/drawing/2014/main" id="{39E1A8BD-5C5E-473D-A193-1C54BB6D6A49}"/>
                </a:ext>
              </a:extLst>
            </p:cNvPr>
            <p:cNvSpPr/>
            <p:nvPr/>
          </p:nvSpPr>
          <p:spPr>
            <a:xfrm>
              <a:off x="6405400" y="2122650"/>
              <a:ext cx="258400" cy="115550"/>
            </a:xfrm>
            <a:custGeom>
              <a:avLst/>
              <a:gdLst/>
              <a:ahLst/>
              <a:cxnLst/>
              <a:rect l="l" t="t" r="r" b="b"/>
              <a:pathLst>
                <a:path w="10336" h="4622" extrusionOk="0">
                  <a:moveTo>
                    <a:pt x="1" y="1"/>
                  </a:moveTo>
                  <a:lnTo>
                    <a:pt x="1" y="183"/>
                  </a:lnTo>
                  <a:lnTo>
                    <a:pt x="1" y="4439"/>
                  </a:lnTo>
                  <a:lnTo>
                    <a:pt x="1" y="4621"/>
                  </a:lnTo>
                  <a:lnTo>
                    <a:pt x="183" y="4621"/>
                  </a:lnTo>
                  <a:cubicBezTo>
                    <a:pt x="608" y="4606"/>
                    <a:pt x="1034" y="4606"/>
                    <a:pt x="1456" y="4606"/>
                  </a:cubicBezTo>
                  <a:cubicBezTo>
                    <a:pt x="1877" y="4606"/>
                    <a:pt x="2295" y="4606"/>
                    <a:pt x="2706" y="4591"/>
                  </a:cubicBezTo>
                  <a:lnTo>
                    <a:pt x="5259" y="4560"/>
                  </a:lnTo>
                  <a:lnTo>
                    <a:pt x="10244" y="4439"/>
                  </a:lnTo>
                  <a:lnTo>
                    <a:pt x="5168" y="4348"/>
                  </a:lnTo>
                  <a:lnTo>
                    <a:pt x="2645" y="4287"/>
                  </a:lnTo>
                  <a:lnTo>
                    <a:pt x="336" y="4287"/>
                  </a:lnTo>
                  <a:lnTo>
                    <a:pt x="364" y="395"/>
                  </a:lnTo>
                  <a:lnTo>
                    <a:pt x="364" y="395"/>
                  </a:lnTo>
                  <a:lnTo>
                    <a:pt x="5198" y="366"/>
                  </a:lnTo>
                  <a:cubicBezTo>
                    <a:pt x="6830" y="366"/>
                    <a:pt x="8462" y="308"/>
                    <a:pt x="10123" y="305"/>
                  </a:cubicBezTo>
                  <a:lnTo>
                    <a:pt x="10123" y="305"/>
                  </a:lnTo>
                  <a:cubicBezTo>
                    <a:pt x="10126" y="964"/>
                    <a:pt x="10154" y="1624"/>
                    <a:pt x="10183" y="2311"/>
                  </a:cubicBezTo>
                  <a:lnTo>
                    <a:pt x="10244" y="4439"/>
                  </a:lnTo>
                  <a:lnTo>
                    <a:pt x="10305" y="2341"/>
                  </a:lnTo>
                  <a:cubicBezTo>
                    <a:pt x="10305" y="1642"/>
                    <a:pt x="10335" y="913"/>
                    <a:pt x="10335" y="214"/>
                  </a:cubicBezTo>
                  <a:lnTo>
                    <a:pt x="10335" y="92"/>
                  </a:lnTo>
                  <a:lnTo>
                    <a:pt x="10244" y="92"/>
                  </a:lnTo>
                  <a:cubicBezTo>
                    <a:pt x="8572" y="62"/>
                    <a:pt x="6900" y="31"/>
                    <a:pt x="5229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900;p46">
              <a:extLst>
                <a:ext uri="{FF2B5EF4-FFF2-40B4-BE49-F238E27FC236}">
                  <a16:creationId xmlns:a16="http://schemas.microsoft.com/office/drawing/2014/main" id="{EBAD48B9-7072-4773-8313-3AB8425FC37A}"/>
                </a:ext>
              </a:extLst>
            </p:cNvPr>
            <p:cNvSpPr/>
            <p:nvPr/>
          </p:nvSpPr>
          <p:spPr>
            <a:xfrm>
              <a:off x="6405400" y="108997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1"/>
                  </a:lnTo>
                  <a:lnTo>
                    <a:pt x="2706" y="4621"/>
                  </a:lnTo>
                  <a:lnTo>
                    <a:pt x="5259" y="4560"/>
                  </a:lnTo>
                  <a:lnTo>
                    <a:pt x="10244" y="4469"/>
                  </a:lnTo>
                  <a:lnTo>
                    <a:pt x="5168" y="4347"/>
                  </a:lnTo>
                  <a:lnTo>
                    <a:pt x="2645" y="4317"/>
                  </a:lnTo>
                  <a:cubicBezTo>
                    <a:pt x="1875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0" y="365"/>
                    <a:pt x="8462" y="307"/>
                    <a:pt x="10122" y="304"/>
                  </a:cubicBezTo>
                  <a:lnTo>
                    <a:pt x="10122" y="304"/>
                  </a:lnTo>
                  <a:cubicBezTo>
                    <a:pt x="10125" y="973"/>
                    <a:pt x="10154" y="1642"/>
                    <a:pt x="10183" y="2310"/>
                  </a:cubicBezTo>
                  <a:lnTo>
                    <a:pt x="10244" y="4469"/>
                  </a:lnTo>
                  <a:lnTo>
                    <a:pt x="10305" y="2341"/>
                  </a:lnTo>
                  <a:cubicBezTo>
                    <a:pt x="10335" y="1642"/>
                    <a:pt x="10365" y="912"/>
                    <a:pt x="10365" y="183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61"/>
                    <a:pt x="6900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901;p46">
              <a:extLst>
                <a:ext uri="{FF2B5EF4-FFF2-40B4-BE49-F238E27FC236}">
                  <a16:creationId xmlns:a16="http://schemas.microsoft.com/office/drawing/2014/main" id="{FF66444A-DCC7-4473-9EF6-978260FD9922}"/>
                </a:ext>
              </a:extLst>
            </p:cNvPr>
            <p:cNvSpPr/>
            <p:nvPr/>
          </p:nvSpPr>
          <p:spPr>
            <a:xfrm>
              <a:off x="6545975" y="1223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90"/>
                  </a:lnTo>
                  <a:lnTo>
                    <a:pt x="10244" y="4468"/>
                  </a:lnTo>
                  <a:lnTo>
                    <a:pt x="5168" y="4377"/>
                  </a:lnTo>
                  <a:lnTo>
                    <a:pt x="2645" y="4316"/>
                  </a:lnTo>
                  <a:lnTo>
                    <a:pt x="336" y="4316"/>
                  </a:lnTo>
                  <a:lnTo>
                    <a:pt x="364" y="424"/>
                  </a:lnTo>
                  <a:lnTo>
                    <a:pt x="364" y="424"/>
                  </a:lnTo>
                  <a:lnTo>
                    <a:pt x="5198" y="395"/>
                  </a:lnTo>
                  <a:cubicBezTo>
                    <a:pt x="6830" y="395"/>
                    <a:pt x="8462" y="337"/>
                    <a:pt x="10123" y="334"/>
                  </a:cubicBezTo>
                  <a:lnTo>
                    <a:pt x="10123" y="334"/>
                  </a:lnTo>
                  <a:cubicBezTo>
                    <a:pt x="10126" y="993"/>
                    <a:pt x="10155" y="1652"/>
                    <a:pt x="10183" y="2310"/>
                  </a:cubicBezTo>
                  <a:lnTo>
                    <a:pt x="10244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902;p46">
              <a:extLst>
                <a:ext uri="{FF2B5EF4-FFF2-40B4-BE49-F238E27FC236}">
                  <a16:creationId xmlns:a16="http://schemas.microsoft.com/office/drawing/2014/main" id="{171DEF93-B130-4521-84AB-E8F7AAD3BF59}"/>
                </a:ext>
              </a:extLst>
            </p:cNvPr>
            <p:cNvSpPr/>
            <p:nvPr/>
          </p:nvSpPr>
          <p:spPr>
            <a:xfrm>
              <a:off x="881750" y="1090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0" y="1"/>
                  </a:moveTo>
                  <a:lnTo>
                    <a:pt x="0" y="214"/>
                  </a:lnTo>
                  <a:lnTo>
                    <a:pt x="0" y="4469"/>
                  </a:lnTo>
                  <a:lnTo>
                    <a:pt x="0" y="4621"/>
                  </a:lnTo>
                  <a:lnTo>
                    <a:pt x="183" y="4621"/>
                  </a:lnTo>
                  <a:cubicBezTo>
                    <a:pt x="1034" y="4591"/>
                    <a:pt x="1885" y="4591"/>
                    <a:pt x="2736" y="4591"/>
                  </a:cubicBezTo>
                  <a:lnTo>
                    <a:pt x="5259" y="4560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5198" y="4317"/>
                  </a:lnTo>
                  <a:lnTo>
                    <a:pt x="2675" y="4287"/>
                  </a:lnTo>
                  <a:lnTo>
                    <a:pt x="365" y="4287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5198" y="366"/>
                  </a:lnTo>
                  <a:cubicBezTo>
                    <a:pt x="6860" y="366"/>
                    <a:pt x="8493" y="337"/>
                    <a:pt x="10126" y="307"/>
                  </a:cubicBezTo>
                  <a:lnTo>
                    <a:pt x="10126" y="307"/>
                  </a:lnTo>
                  <a:cubicBezTo>
                    <a:pt x="10155" y="972"/>
                    <a:pt x="10183" y="1614"/>
                    <a:pt x="10183" y="2311"/>
                  </a:cubicBezTo>
                  <a:lnTo>
                    <a:pt x="10244" y="4469"/>
                  </a:lnTo>
                  <a:lnTo>
                    <a:pt x="10304" y="2341"/>
                  </a:lnTo>
                  <a:cubicBezTo>
                    <a:pt x="10304" y="1642"/>
                    <a:pt x="10365" y="913"/>
                    <a:pt x="10365" y="214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92"/>
                    <a:pt x="6900" y="31"/>
                    <a:pt x="5198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903;p46">
              <a:extLst>
                <a:ext uri="{FF2B5EF4-FFF2-40B4-BE49-F238E27FC236}">
                  <a16:creationId xmlns:a16="http://schemas.microsoft.com/office/drawing/2014/main" id="{EDAD3C0F-823D-4E19-AECE-B455261D0CEC}"/>
                </a:ext>
              </a:extLst>
            </p:cNvPr>
            <p:cNvSpPr/>
            <p:nvPr/>
          </p:nvSpPr>
          <p:spPr>
            <a:xfrm>
              <a:off x="3441050" y="1183450"/>
              <a:ext cx="2631550" cy="1453675"/>
            </a:xfrm>
            <a:custGeom>
              <a:avLst/>
              <a:gdLst/>
              <a:ahLst/>
              <a:cxnLst/>
              <a:rect l="l" t="t" r="r" b="b"/>
              <a:pathLst>
                <a:path w="105262" h="58147" extrusionOk="0">
                  <a:moveTo>
                    <a:pt x="1" y="0"/>
                  </a:moveTo>
                  <a:lnTo>
                    <a:pt x="1" y="58147"/>
                  </a:lnTo>
                  <a:lnTo>
                    <a:pt x="105261" y="58147"/>
                  </a:lnTo>
                  <a:lnTo>
                    <a:pt x="105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904;p46">
              <a:extLst>
                <a:ext uri="{FF2B5EF4-FFF2-40B4-BE49-F238E27FC236}">
                  <a16:creationId xmlns:a16="http://schemas.microsoft.com/office/drawing/2014/main" id="{93AA4324-8E6E-4B84-979E-C4CC41DFED8D}"/>
                </a:ext>
              </a:extLst>
            </p:cNvPr>
            <p:cNvSpPr/>
            <p:nvPr/>
          </p:nvSpPr>
          <p:spPr>
            <a:xfrm>
              <a:off x="3441825" y="1397725"/>
              <a:ext cx="2630775" cy="1239400"/>
            </a:xfrm>
            <a:custGeom>
              <a:avLst/>
              <a:gdLst/>
              <a:ahLst/>
              <a:cxnLst/>
              <a:rect l="l" t="t" r="r" b="b"/>
              <a:pathLst>
                <a:path w="105231" h="49576" extrusionOk="0">
                  <a:moveTo>
                    <a:pt x="67388" y="1"/>
                  </a:moveTo>
                  <a:lnTo>
                    <a:pt x="67388" y="5259"/>
                  </a:lnTo>
                  <a:lnTo>
                    <a:pt x="61704" y="5259"/>
                  </a:lnTo>
                  <a:lnTo>
                    <a:pt x="61704" y="14499"/>
                  </a:lnTo>
                  <a:lnTo>
                    <a:pt x="53314" y="14499"/>
                  </a:lnTo>
                  <a:lnTo>
                    <a:pt x="53314" y="26658"/>
                  </a:lnTo>
                  <a:lnTo>
                    <a:pt x="50609" y="26658"/>
                  </a:lnTo>
                  <a:lnTo>
                    <a:pt x="50609" y="11703"/>
                  </a:lnTo>
                  <a:lnTo>
                    <a:pt x="41460" y="11703"/>
                  </a:lnTo>
                  <a:lnTo>
                    <a:pt x="41460" y="16718"/>
                  </a:lnTo>
                  <a:lnTo>
                    <a:pt x="39879" y="16718"/>
                  </a:lnTo>
                  <a:lnTo>
                    <a:pt x="39879" y="8724"/>
                  </a:lnTo>
                  <a:lnTo>
                    <a:pt x="34712" y="8724"/>
                  </a:lnTo>
                  <a:lnTo>
                    <a:pt x="34712" y="2341"/>
                  </a:lnTo>
                  <a:lnTo>
                    <a:pt x="24621" y="2341"/>
                  </a:lnTo>
                  <a:lnTo>
                    <a:pt x="24621" y="25654"/>
                  </a:lnTo>
                  <a:lnTo>
                    <a:pt x="23071" y="25654"/>
                  </a:lnTo>
                  <a:lnTo>
                    <a:pt x="23071" y="15715"/>
                  </a:lnTo>
                  <a:lnTo>
                    <a:pt x="11459" y="15715"/>
                  </a:lnTo>
                  <a:lnTo>
                    <a:pt x="11459" y="22007"/>
                  </a:lnTo>
                  <a:lnTo>
                    <a:pt x="9119" y="22007"/>
                  </a:lnTo>
                  <a:lnTo>
                    <a:pt x="9119" y="10913"/>
                  </a:lnTo>
                  <a:lnTo>
                    <a:pt x="0" y="10913"/>
                  </a:lnTo>
                  <a:lnTo>
                    <a:pt x="0" y="49576"/>
                  </a:lnTo>
                  <a:lnTo>
                    <a:pt x="105230" y="49576"/>
                  </a:lnTo>
                  <a:lnTo>
                    <a:pt x="105230" y="5897"/>
                  </a:lnTo>
                  <a:lnTo>
                    <a:pt x="99607" y="5897"/>
                  </a:lnTo>
                  <a:lnTo>
                    <a:pt x="99607" y="16141"/>
                  </a:lnTo>
                  <a:lnTo>
                    <a:pt x="88604" y="16141"/>
                  </a:lnTo>
                  <a:lnTo>
                    <a:pt x="88604" y="27509"/>
                  </a:lnTo>
                  <a:lnTo>
                    <a:pt x="87084" y="27509"/>
                  </a:lnTo>
                  <a:lnTo>
                    <a:pt x="87084" y="13587"/>
                  </a:lnTo>
                  <a:lnTo>
                    <a:pt x="76233" y="13587"/>
                  </a:lnTo>
                  <a:lnTo>
                    <a:pt x="76233" y="23314"/>
                  </a:lnTo>
                  <a:lnTo>
                    <a:pt x="73983" y="23314"/>
                  </a:lnTo>
                  <a:lnTo>
                    <a:pt x="739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905;p46">
              <a:extLst>
                <a:ext uri="{FF2B5EF4-FFF2-40B4-BE49-F238E27FC236}">
                  <a16:creationId xmlns:a16="http://schemas.microsoft.com/office/drawing/2014/main" id="{5F563C6E-1155-426C-BAD8-6E9BA701EEA6}"/>
                </a:ext>
              </a:extLst>
            </p:cNvPr>
            <p:cNvSpPr/>
            <p:nvPr/>
          </p:nvSpPr>
          <p:spPr>
            <a:xfrm>
              <a:off x="34691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906;p46">
              <a:extLst>
                <a:ext uri="{FF2B5EF4-FFF2-40B4-BE49-F238E27FC236}">
                  <a16:creationId xmlns:a16="http://schemas.microsoft.com/office/drawing/2014/main" id="{B96B924A-064B-4619-8ED7-220DC9B08C67}"/>
                </a:ext>
              </a:extLst>
            </p:cNvPr>
            <p:cNvSpPr/>
            <p:nvPr/>
          </p:nvSpPr>
          <p:spPr>
            <a:xfrm>
              <a:off x="3536050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907;p46">
              <a:extLst>
                <a:ext uri="{FF2B5EF4-FFF2-40B4-BE49-F238E27FC236}">
                  <a16:creationId xmlns:a16="http://schemas.microsoft.com/office/drawing/2014/main" id="{43FCFCF4-DC86-42D0-866E-F6C0134A1F6D}"/>
                </a:ext>
              </a:extLst>
            </p:cNvPr>
            <p:cNvSpPr/>
            <p:nvPr/>
          </p:nvSpPr>
          <p:spPr>
            <a:xfrm>
              <a:off x="360292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908;p46">
              <a:extLst>
                <a:ext uri="{FF2B5EF4-FFF2-40B4-BE49-F238E27FC236}">
                  <a16:creationId xmlns:a16="http://schemas.microsoft.com/office/drawing/2014/main" id="{E411ED66-7741-4CAA-A526-B6547F975D22}"/>
                </a:ext>
              </a:extLst>
            </p:cNvPr>
            <p:cNvSpPr/>
            <p:nvPr/>
          </p:nvSpPr>
          <p:spPr>
            <a:xfrm>
              <a:off x="34691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1" y="0"/>
                  </a:moveTo>
                  <a:lnTo>
                    <a:pt x="1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909;p46">
              <a:extLst>
                <a:ext uri="{FF2B5EF4-FFF2-40B4-BE49-F238E27FC236}">
                  <a16:creationId xmlns:a16="http://schemas.microsoft.com/office/drawing/2014/main" id="{C83DE2B7-4B35-43DD-B876-2D57EBD2374C}"/>
                </a:ext>
              </a:extLst>
            </p:cNvPr>
            <p:cNvSpPr/>
            <p:nvPr/>
          </p:nvSpPr>
          <p:spPr>
            <a:xfrm>
              <a:off x="3536050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910;p46">
              <a:extLst>
                <a:ext uri="{FF2B5EF4-FFF2-40B4-BE49-F238E27FC236}">
                  <a16:creationId xmlns:a16="http://schemas.microsoft.com/office/drawing/2014/main" id="{24CAF8C3-FB3F-41A5-89A5-6F8920C2E40A}"/>
                </a:ext>
              </a:extLst>
            </p:cNvPr>
            <p:cNvSpPr/>
            <p:nvPr/>
          </p:nvSpPr>
          <p:spPr>
            <a:xfrm>
              <a:off x="360292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911;p46">
              <a:extLst>
                <a:ext uri="{FF2B5EF4-FFF2-40B4-BE49-F238E27FC236}">
                  <a16:creationId xmlns:a16="http://schemas.microsoft.com/office/drawing/2014/main" id="{577EF8B4-BB4E-468A-9B5B-82AC4A1DCC11}"/>
                </a:ext>
              </a:extLst>
            </p:cNvPr>
            <p:cNvSpPr/>
            <p:nvPr/>
          </p:nvSpPr>
          <p:spPr>
            <a:xfrm>
              <a:off x="34691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912;p46">
              <a:extLst>
                <a:ext uri="{FF2B5EF4-FFF2-40B4-BE49-F238E27FC236}">
                  <a16:creationId xmlns:a16="http://schemas.microsoft.com/office/drawing/2014/main" id="{2D2206DD-5B5F-4F03-B595-7009FFC52433}"/>
                </a:ext>
              </a:extLst>
            </p:cNvPr>
            <p:cNvSpPr/>
            <p:nvPr/>
          </p:nvSpPr>
          <p:spPr>
            <a:xfrm>
              <a:off x="3536050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913;p46">
              <a:extLst>
                <a:ext uri="{FF2B5EF4-FFF2-40B4-BE49-F238E27FC236}">
                  <a16:creationId xmlns:a16="http://schemas.microsoft.com/office/drawing/2014/main" id="{6D2D4CA6-9F81-40EA-910A-B2DBE612DE3F}"/>
                </a:ext>
              </a:extLst>
            </p:cNvPr>
            <p:cNvSpPr/>
            <p:nvPr/>
          </p:nvSpPr>
          <p:spPr>
            <a:xfrm>
              <a:off x="360292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914;p46">
              <a:extLst>
                <a:ext uri="{FF2B5EF4-FFF2-40B4-BE49-F238E27FC236}">
                  <a16:creationId xmlns:a16="http://schemas.microsoft.com/office/drawing/2014/main" id="{D8E0C75D-B8DF-4B4F-B469-5EBE286CBBC4}"/>
                </a:ext>
              </a:extLst>
            </p:cNvPr>
            <p:cNvSpPr/>
            <p:nvPr/>
          </p:nvSpPr>
          <p:spPr>
            <a:xfrm>
              <a:off x="34691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915;p46">
              <a:extLst>
                <a:ext uri="{FF2B5EF4-FFF2-40B4-BE49-F238E27FC236}">
                  <a16:creationId xmlns:a16="http://schemas.microsoft.com/office/drawing/2014/main" id="{C02F4845-E823-4C24-8A2B-27A85D63AA65}"/>
                </a:ext>
              </a:extLst>
            </p:cNvPr>
            <p:cNvSpPr/>
            <p:nvPr/>
          </p:nvSpPr>
          <p:spPr>
            <a:xfrm>
              <a:off x="3536050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916;p46">
              <a:extLst>
                <a:ext uri="{FF2B5EF4-FFF2-40B4-BE49-F238E27FC236}">
                  <a16:creationId xmlns:a16="http://schemas.microsoft.com/office/drawing/2014/main" id="{A48D94B7-01A0-43C0-9875-3A8BBCAD6C6A}"/>
                </a:ext>
              </a:extLst>
            </p:cNvPr>
            <p:cNvSpPr/>
            <p:nvPr/>
          </p:nvSpPr>
          <p:spPr>
            <a:xfrm>
              <a:off x="360292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917;p46">
              <a:extLst>
                <a:ext uri="{FF2B5EF4-FFF2-40B4-BE49-F238E27FC236}">
                  <a16:creationId xmlns:a16="http://schemas.microsoft.com/office/drawing/2014/main" id="{935C73C8-9138-4C1F-A2B7-046AF024290F}"/>
                </a:ext>
              </a:extLst>
            </p:cNvPr>
            <p:cNvSpPr/>
            <p:nvPr/>
          </p:nvSpPr>
          <p:spPr>
            <a:xfrm>
              <a:off x="4806575" y="17982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918;p46">
              <a:extLst>
                <a:ext uri="{FF2B5EF4-FFF2-40B4-BE49-F238E27FC236}">
                  <a16:creationId xmlns:a16="http://schemas.microsoft.com/office/drawing/2014/main" id="{3AD1FD9F-644E-436F-87E6-A3068660D249}"/>
                </a:ext>
              </a:extLst>
            </p:cNvPr>
            <p:cNvSpPr/>
            <p:nvPr/>
          </p:nvSpPr>
          <p:spPr>
            <a:xfrm>
              <a:off x="48734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919;p46">
              <a:extLst>
                <a:ext uri="{FF2B5EF4-FFF2-40B4-BE49-F238E27FC236}">
                  <a16:creationId xmlns:a16="http://schemas.microsoft.com/office/drawing/2014/main" id="{894FE2B9-F5A4-4C39-ABEE-7C61FA8B1517}"/>
                </a:ext>
              </a:extLst>
            </p:cNvPr>
            <p:cNvSpPr/>
            <p:nvPr/>
          </p:nvSpPr>
          <p:spPr>
            <a:xfrm>
              <a:off x="49403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920;p46">
              <a:extLst>
                <a:ext uri="{FF2B5EF4-FFF2-40B4-BE49-F238E27FC236}">
                  <a16:creationId xmlns:a16="http://schemas.microsoft.com/office/drawing/2014/main" id="{DCCF782F-CE63-401E-8F4D-8C8B0599CB71}"/>
                </a:ext>
              </a:extLst>
            </p:cNvPr>
            <p:cNvSpPr/>
            <p:nvPr/>
          </p:nvSpPr>
          <p:spPr>
            <a:xfrm>
              <a:off x="4806575" y="18643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921;p46">
              <a:extLst>
                <a:ext uri="{FF2B5EF4-FFF2-40B4-BE49-F238E27FC236}">
                  <a16:creationId xmlns:a16="http://schemas.microsoft.com/office/drawing/2014/main" id="{64266540-BDFE-4F6A-A57B-1F1B1A48AA82}"/>
                </a:ext>
              </a:extLst>
            </p:cNvPr>
            <p:cNvSpPr/>
            <p:nvPr/>
          </p:nvSpPr>
          <p:spPr>
            <a:xfrm>
              <a:off x="48734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922;p46">
              <a:extLst>
                <a:ext uri="{FF2B5EF4-FFF2-40B4-BE49-F238E27FC236}">
                  <a16:creationId xmlns:a16="http://schemas.microsoft.com/office/drawing/2014/main" id="{B37C8ECD-2C63-47BD-8312-FAA906A00359}"/>
                </a:ext>
              </a:extLst>
            </p:cNvPr>
            <p:cNvSpPr/>
            <p:nvPr/>
          </p:nvSpPr>
          <p:spPr>
            <a:xfrm>
              <a:off x="49403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923;p46">
              <a:extLst>
                <a:ext uri="{FF2B5EF4-FFF2-40B4-BE49-F238E27FC236}">
                  <a16:creationId xmlns:a16="http://schemas.microsoft.com/office/drawing/2014/main" id="{533CE8A4-CB7C-4ED4-89B1-95A586BA80BE}"/>
                </a:ext>
              </a:extLst>
            </p:cNvPr>
            <p:cNvSpPr/>
            <p:nvPr/>
          </p:nvSpPr>
          <p:spPr>
            <a:xfrm>
              <a:off x="4806575" y="19311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924;p46">
              <a:extLst>
                <a:ext uri="{FF2B5EF4-FFF2-40B4-BE49-F238E27FC236}">
                  <a16:creationId xmlns:a16="http://schemas.microsoft.com/office/drawing/2014/main" id="{7B55C55C-9930-4327-B582-7DD2623BA3CB}"/>
                </a:ext>
              </a:extLst>
            </p:cNvPr>
            <p:cNvSpPr/>
            <p:nvPr/>
          </p:nvSpPr>
          <p:spPr>
            <a:xfrm>
              <a:off x="48734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925;p46">
              <a:extLst>
                <a:ext uri="{FF2B5EF4-FFF2-40B4-BE49-F238E27FC236}">
                  <a16:creationId xmlns:a16="http://schemas.microsoft.com/office/drawing/2014/main" id="{45A9A928-E439-46B9-B6D1-B41E85442594}"/>
                </a:ext>
              </a:extLst>
            </p:cNvPr>
            <p:cNvSpPr/>
            <p:nvPr/>
          </p:nvSpPr>
          <p:spPr>
            <a:xfrm>
              <a:off x="49403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926;p46">
              <a:extLst>
                <a:ext uri="{FF2B5EF4-FFF2-40B4-BE49-F238E27FC236}">
                  <a16:creationId xmlns:a16="http://schemas.microsoft.com/office/drawing/2014/main" id="{9C1E79CD-E589-46EE-BB8B-36865C4DEBED}"/>
                </a:ext>
              </a:extLst>
            </p:cNvPr>
            <p:cNvSpPr/>
            <p:nvPr/>
          </p:nvSpPr>
          <p:spPr>
            <a:xfrm>
              <a:off x="4806575" y="19972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927;p46">
              <a:extLst>
                <a:ext uri="{FF2B5EF4-FFF2-40B4-BE49-F238E27FC236}">
                  <a16:creationId xmlns:a16="http://schemas.microsoft.com/office/drawing/2014/main" id="{70A3336C-201B-4964-9982-409CC2094CD4}"/>
                </a:ext>
              </a:extLst>
            </p:cNvPr>
            <p:cNvSpPr/>
            <p:nvPr/>
          </p:nvSpPr>
          <p:spPr>
            <a:xfrm>
              <a:off x="48734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928;p46">
              <a:extLst>
                <a:ext uri="{FF2B5EF4-FFF2-40B4-BE49-F238E27FC236}">
                  <a16:creationId xmlns:a16="http://schemas.microsoft.com/office/drawing/2014/main" id="{541B019B-A72E-4D41-A402-1040144D9388}"/>
                </a:ext>
              </a:extLst>
            </p:cNvPr>
            <p:cNvSpPr/>
            <p:nvPr/>
          </p:nvSpPr>
          <p:spPr>
            <a:xfrm>
              <a:off x="49403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929;p46">
              <a:extLst>
                <a:ext uri="{FF2B5EF4-FFF2-40B4-BE49-F238E27FC236}">
                  <a16:creationId xmlns:a16="http://schemas.microsoft.com/office/drawing/2014/main" id="{9663BD99-0800-4A94-B3DF-7085B73AAB2E}"/>
                </a:ext>
              </a:extLst>
            </p:cNvPr>
            <p:cNvSpPr/>
            <p:nvPr/>
          </p:nvSpPr>
          <p:spPr>
            <a:xfrm>
              <a:off x="4806575" y="20656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930;p46">
              <a:extLst>
                <a:ext uri="{FF2B5EF4-FFF2-40B4-BE49-F238E27FC236}">
                  <a16:creationId xmlns:a16="http://schemas.microsoft.com/office/drawing/2014/main" id="{D124E704-3034-4A61-A1A2-7F8EE668C816}"/>
                </a:ext>
              </a:extLst>
            </p:cNvPr>
            <p:cNvSpPr/>
            <p:nvPr/>
          </p:nvSpPr>
          <p:spPr>
            <a:xfrm>
              <a:off x="48734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931;p46">
              <a:extLst>
                <a:ext uri="{FF2B5EF4-FFF2-40B4-BE49-F238E27FC236}">
                  <a16:creationId xmlns:a16="http://schemas.microsoft.com/office/drawing/2014/main" id="{A5DC538D-9096-49A9-93BA-4B2473F67462}"/>
                </a:ext>
              </a:extLst>
            </p:cNvPr>
            <p:cNvSpPr/>
            <p:nvPr/>
          </p:nvSpPr>
          <p:spPr>
            <a:xfrm>
              <a:off x="49403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932;p46">
              <a:extLst>
                <a:ext uri="{FF2B5EF4-FFF2-40B4-BE49-F238E27FC236}">
                  <a16:creationId xmlns:a16="http://schemas.microsoft.com/office/drawing/2014/main" id="{7BAB15CE-12D4-4310-BB59-9E0982CA13EB}"/>
                </a:ext>
              </a:extLst>
            </p:cNvPr>
            <p:cNvSpPr/>
            <p:nvPr/>
          </p:nvSpPr>
          <p:spPr>
            <a:xfrm>
              <a:off x="4806575" y="2134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933;p46">
              <a:extLst>
                <a:ext uri="{FF2B5EF4-FFF2-40B4-BE49-F238E27FC236}">
                  <a16:creationId xmlns:a16="http://schemas.microsoft.com/office/drawing/2014/main" id="{145D7B4C-737E-4D35-B782-9C8EF01AA2C0}"/>
                </a:ext>
              </a:extLst>
            </p:cNvPr>
            <p:cNvSpPr/>
            <p:nvPr/>
          </p:nvSpPr>
          <p:spPr>
            <a:xfrm>
              <a:off x="48734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934;p46">
              <a:extLst>
                <a:ext uri="{FF2B5EF4-FFF2-40B4-BE49-F238E27FC236}">
                  <a16:creationId xmlns:a16="http://schemas.microsoft.com/office/drawing/2014/main" id="{C95E7324-CD45-446F-B3F0-9B39C08439C1}"/>
                </a:ext>
              </a:extLst>
            </p:cNvPr>
            <p:cNvSpPr/>
            <p:nvPr/>
          </p:nvSpPr>
          <p:spPr>
            <a:xfrm>
              <a:off x="49403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935;p46">
              <a:extLst>
                <a:ext uri="{FF2B5EF4-FFF2-40B4-BE49-F238E27FC236}">
                  <a16:creationId xmlns:a16="http://schemas.microsoft.com/office/drawing/2014/main" id="{C30AC3FA-0EC8-44A3-A9B7-493F09DFD643}"/>
                </a:ext>
              </a:extLst>
            </p:cNvPr>
            <p:cNvSpPr/>
            <p:nvPr/>
          </p:nvSpPr>
          <p:spPr>
            <a:xfrm>
              <a:off x="4806575" y="22017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936;p46">
              <a:extLst>
                <a:ext uri="{FF2B5EF4-FFF2-40B4-BE49-F238E27FC236}">
                  <a16:creationId xmlns:a16="http://schemas.microsoft.com/office/drawing/2014/main" id="{28B8BD56-BF09-46F6-93F7-3F1F1BD07C2B}"/>
                </a:ext>
              </a:extLst>
            </p:cNvPr>
            <p:cNvSpPr/>
            <p:nvPr/>
          </p:nvSpPr>
          <p:spPr>
            <a:xfrm>
              <a:off x="48734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937;p46">
              <a:extLst>
                <a:ext uri="{FF2B5EF4-FFF2-40B4-BE49-F238E27FC236}">
                  <a16:creationId xmlns:a16="http://schemas.microsoft.com/office/drawing/2014/main" id="{F68A7C51-A39C-4314-8D98-65B7550A2D59}"/>
                </a:ext>
              </a:extLst>
            </p:cNvPr>
            <p:cNvSpPr/>
            <p:nvPr/>
          </p:nvSpPr>
          <p:spPr>
            <a:xfrm>
              <a:off x="49403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938;p46">
              <a:extLst>
                <a:ext uri="{FF2B5EF4-FFF2-40B4-BE49-F238E27FC236}">
                  <a16:creationId xmlns:a16="http://schemas.microsoft.com/office/drawing/2014/main" id="{D291501B-E991-425B-B1C8-B883EF7E8421}"/>
                </a:ext>
              </a:extLst>
            </p:cNvPr>
            <p:cNvSpPr/>
            <p:nvPr/>
          </p:nvSpPr>
          <p:spPr>
            <a:xfrm>
              <a:off x="4806575" y="2270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939;p46">
              <a:extLst>
                <a:ext uri="{FF2B5EF4-FFF2-40B4-BE49-F238E27FC236}">
                  <a16:creationId xmlns:a16="http://schemas.microsoft.com/office/drawing/2014/main" id="{4446C766-71EB-4E86-85B8-5BA9C3BF5197}"/>
                </a:ext>
              </a:extLst>
            </p:cNvPr>
            <p:cNvSpPr/>
            <p:nvPr/>
          </p:nvSpPr>
          <p:spPr>
            <a:xfrm>
              <a:off x="48734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940;p46">
              <a:extLst>
                <a:ext uri="{FF2B5EF4-FFF2-40B4-BE49-F238E27FC236}">
                  <a16:creationId xmlns:a16="http://schemas.microsoft.com/office/drawing/2014/main" id="{24AA04BB-362F-4CF5-8035-776CBB2718EB}"/>
                </a:ext>
              </a:extLst>
            </p:cNvPr>
            <p:cNvSpPr/>
            <p:nvPr/>
          </p:nvSpPr>
          <p:spPr>
            <a:xfrm>
              <a:off x="49403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941;p46">
              <a:extLst>
                <a:ext uri="{FF2B5EF4-FFF2-40B4-BE49-F238E27FC236}">
                  <a16:creationId xmlns:a16="http://schemas.microsoft.com/office/drawing/2014/main" id="{42C554F8-13FB-497E-8CA5-47C2D87E7A4A}"/>
                </a:ext>
              </a:extLst>
            </p:cNvPr>
            <p:cNvSpPr/>
            <p:nvPr/>
          </p:nvSpPr>
          <p:spPr>
            <a:xfrm>
              <a:off x="3761725" y="182477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942;p46">
              <a:extLst>
                <a:ext uri="{FF2B5EF4-FFF2-40B4-BE49-F238E27FC236}">
                  <a16:creationId xmlns:a16="http://schemas.microsoft.com/office/drawing/2014/main" id="{537B840E-5AC8-4909-A521-DB7F49F1A10E}"/>
                </a:ext>
              </a:extLst>
            </p:cNvPr>
            <p:cNvSpPr/>
            <p:nvPr/>
          </p:nvSpPr>
          <p:spPr>
            <a:xfrm>
              <a:off x="3761725" y="1889375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943;p46">
              <a:extLst>
                <a:ext uri="{FF2B5EF4-FFF2-40B4-BE49-F238E27FC236}">
                  <a16:creationId xmlns:a16="http://schemas.microsoft.com/office/drawing/2014/main" id="{1F979C17-AE47-4617-AF3E-A74121674433}"/>
                </a:ext>
              </a:extLst>
            </p:cNvPr>
            <p:cNvSpPr/>
            <p:nvPr/>
          </p:nvSpPr>
          <p:spPr>
            <a:xfrm>
              <a:off x="3761725" y="1953200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944;p46">
              <a:extLst>
                <a:ext uri="{FF2B5EF4-FFF2-40B4-BE49-F238E27FC236}">
                  <a16:creationId xmlns:a16="http://schemas.microsoft.com/office/drawing/2014/main" id="{4A1EFF9A-4453-4D8C-B2BD-9CF9B172A12F}"/>
                </a:ext>
              </a:extLst>
            </p:cNvPr>
            <p:cNvSpPr/>
            <p:nvPr/>
          </p:nvSpPr>
          <p:spPr>
            <a:xfrm>
              <a:off x="3761725" y="2017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945;p46">
              <a:extLst>
                <a:ext uri="{FF2B5EF4-FFF2-40B4-BE49-F238E27FC236}">
                  <a16:creationId xmlns:a16="http://schemas.microsoft.com/office/drawing/2014/main" id="{C8561C96-5866-4A6C-A86E-15E296FBE335}"/>
                </a:ext>
              </a:extLst>
            </p:cNvPr>
            <p:cNvSpPr/>
            <p:nvPr/>
          </p:nvSpPr>
          <p:spPr>
            <a:xfrm>
              <a:off x="3761725" y="208162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946;p46">
              <a:extLst>
                <a:ext uri="{FF2B5EF4-FFF2-40B4-BE49-F238E27FC236}">
                  <a16:creationId xmlns:a16="http://schemas.microsoft.com/office/drawing/2014/main" id="{721B68CF-C856-43EF-9B53-8A10DF7498DD}"/>
                </a:ext>
              </a:extLst>
            </p:cNvPr>
            <p:cNvSpPr/>
            <p:nvPr/>
          </p:nvSpPr>
          <p:spPr>
            <a:xfrm>
              <a:off x="3761725" y="2146225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947;p46">
              <a:extLst>
                <a:ext uri="{FF2B5EF4-FFF2-40B4-BE49-F238E27FC236}">
                  <a16:creationId xmlns:a16="http://schemas.microsoft.com/office/drawing/2014/main" id="{C07A146F-FA34-4446-86A3-4EA23AC5C99D}"/>
                </a:ext>
              </a:extLst>
            </p:cNvPr>
            <p:cNvSpPr/>
            <p:nvPr/>
          </p:nvSpPr>
          <p:spPr>
            <a:xfrm>
              <a:off x="3761725" y="2210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948;p46">
              <a:extLst>
                <a:ext uri="{FF2B5EF4-FFF2-40B4-BE49-F238E27FC236}">
                  <a16:creationId xmlns:a16="http://schemas.microsoft.com/office/drawing/2014/main" id="{F3FC752D-DCBB-4F37-B49E-2C93443F09B6}"/>
                </a:ext>
              </a:extLst>
            </p:cNvPr>
            <p:cNvSpPr/>
            <p:nvPr/>
          </p:nvSpPr>
          <p:spPr>
            <a:xfrm>
              <a:off x="3761725" y="2274650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949;p46">
              <a:extLst>
                <a:ext uri="{FF2B5EF4-FFF2-40B4-BE49-F238E27FC236}">
                  <a16:creationId xmlns:a16="http://schemas.microsoft.com/office/drawing/2014/main" id="{FCB4C2CE-A236-4849-AEA9-63F85576BB02}"/>
                </a:ext>
              </a:extLst>
            </p:cNvPr>
            <p:cNvSpPr/>
            <p:nvPr/>
          </p:nvSpPr>
          <p:spPr>
            <a:xfrm>
              <a:off x="5380300" y="17685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950;p46">
              <a:extLst>
                <a:ext uri="{FF2B5EF4-FFF2-40B4-BE49-F238E27FC236}">
                  <a16:creationId xmlns:a16="http://schemas.microsoft.com/office/drawing/2014/main" id="{1A23C5C4-2338-48D5-9271-68DCD0499050}"/>
                </a:ext>
              </a:extLst>
            </p:cNvPr>
            <p:cNvSpPr/>
            <p:nvPr/>
          </p:nvSpPr>
          <p:spPr>
            <a:xfrm>
              <a:off x="5380300" y="18323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951;p46">
              <a:extLst>
                <a:ext uri="{FF2B5EF4-FFF2-40B4-BE49-F238E27FC236}">
                  <a16:creationId xmlns:a16="http://schemas.microsoft.com/office/drawing/2014/main" id="{31C5DE68-2E98-4BCF-975F-9B928229AF78}"/>
                </a:ext>
              </a:extLst>
            </p:cNvPr>
            <p:cNvSpPr/>
            <p:nvPr/>
          </p:nvSpPr>
          <p:spPr>
            <a:xfrm>
              <a:off x="5380300" y="1896975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952;p46">
              <a:extLst>
                <a:ext uri="{FF2B5EF4-FFF2-40B4-BE49-F238E27FC236}">
                  <a16:creationId xmlns:a16="http://schemas.microsoft.com/office/drawing/2014/main" id="{6C03E788-B122-4F6F-B583-23A49558925C}"/>
                </a:ext>
              </a:extLst>
            </p:cNvPr>
            <p:cNvSpPr/>
            <p:nvPr/>
          </p:nvSpPr>
          <p:spPr>
            <a:xfrm>
              <a:off x="5380300" y="1961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177" y="1307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953;p46">
              <a:extLst>
                <a:ext uri="{FF2B5EF4-FFF2-40B4-BE49-F238E27FC236}">
                  <a16:creationId xmlns:a16="http://schemas.microsoft.com/office/drawing/2014/main" id="{9DD9BF3C-7505-43A1-88F3-0BEA50E12AB5}"/>
                </a:ext>
              </a:extLst>
            </p:cNvPr>
            <p:cNvSpPr/>
            <p:nvPr/>
          </p:nvSpPr>
          <p:spPr>
            <a:xfrm>
              <a:off x="5380300" y="20254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954;p46">
              <a:extLst>
                <a:ext uri="{FF2B5EF4-FFF2-40B4-BE49-F238E27FC236}">
                  <a16:creationId xmlns:a16="http://schemas.microsoft.com/office/drawing/2014/main" id="{5BD0DCB4-F9C3-4F0E-AEE1-C96FF190BCC2}"/>
                </a:ext>
              </a:extLst>
            </p:cNvPr>
            <p:cNvSpPr/>
            <p:nvPr/>
          </p:nvSpPr>
          <p:spPr>
            <a:xfrm>
              <a:off x="5380300" y="20899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955;p46">
              <a:extLst>
                <a:ext uri="{FF2B5EF4-FFF2-40B4-BE49-F238E27FC236}">
                  <a16:creationId xmlns:a16="http://schemas.microsoft.com/office/drawing/2014/main" id="{A938292A-1E51-4CE6-9EE0-A744EA8993E7}"/>
                </a:ext>
              </a:extLst>
            </p:cNvPr>
            <p:cNvSpPr/>
            <p:nvPr/>
          </p:nvSpPr>
          <p:spPr>
            <a:xfrm>
              <a:off x="5380300" y="2154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956;p46">
              <a:extLst>
                <a:ext uri="{FF2B5EF4-FFF2-40B4-BE49-F238E27FC236}">
                  <a16:creationId xmlns:a16="http://schemas.microsoft.com/office/drawing/2014/main" id="{091747AD-1FDF-49AD-8E49-8D0904DB404C}"/>
                </a:ext>
              </a:extLst>
            </p:cNvPr>
            <p:cNvSpPr/>
            <p:nvPr/>
          </p:nvSpPr>
          <p:spPr>
            <a:xfrm>
              <a:off x="5380300" y="2218400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957;p46">
              <a:extLst>
                <a:ext uri="{FF2B5EF4-FFF2-40B4-BE49-F238E27FC236}">
                  <a16:creationId xmlns:a16="http://schemas.microsoft.com/office/drawing/2014/main" id="{D073B4D9-8D75-4CA4-808B-ACF8BFDB31DB}"/>
                </a:ext>
              </a:extLst>
            </p:cNvPr>
            <p:cNvSpPr/>
            <p:nvPr/>
          </p:nvSpPr>
          <p:spPr>
            <a:xfrm>
              <a:off x="5380300" y="22799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958;p46">
              <a:extLst>
                <a:ext uri="{FF2B5EF4-FFF2-40B4-BE49-F238E27FC236}">
                  <a16:creationId xmlns:a16="http://schemas.microsoft.com/office/drawing/2014/main" id="{4EA44CDD-51DE-48A4-8A28-C601506D3D3C}"/>
                </a:ext>
              </a:extLst>
            </p:cNvPr>
            <p:cNvSpPr/>
            <p:nvPr/>
          </p:nvSpPr>
          <p:spPr>
            <a:xfrm>
              <a:off x="5380300" y="23407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959;p46">
              <a:extLst>
                <a:ext uri="{FF2B5EF4-FFF2-40B4-BE49-F238E27FC236}">
                  <a16:creationId xmlns:a16="http://schemas.microsoft.com/office/drawing/2014/main" id="{4D6FCB81-842E-43C5-8D12-10CE5D0F1819}"/>
                </a:ext>
              </a:extLst>
            </p:cNvPr>
            <p:cNvSpPr/>
            <p:nvPr/>
          </p:nvSpPr>
          <p:spPr>
            <a:xfrm>
              <a:off x="5380300" y="24015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960;p46">
              <a:extLst>
                <a:ext uri="{FF2B5EF4-FFF2-40B4-BE49-F238E27FC236}">
                  <a16:creationId xmlns:a16="http://schemas.microsoft.com/office/drawing/2014/main" id="{4FEED63B-92BC-48BF-9F46-DE92B6335E82}"/>
                </a:ext>
              </a:extLst>
            </p:cNvPr>
            <p:cNvSpPr/>
            <p:nvPr/>
          </p:nvSpPr>
          <p:spPr>
            <a:xfrm>
              <a:off x="5380300" y="24631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961;p46">
              <a:extLst>
                <a:ext uri="{FF2B5EF4-FFF2-40B4-BE49-F238E27FC236}">
                  <a16:creationId xmlns:a16="http://schemas.microsoft.com/office/drawing/2014/main" id="{6FF6B2B4-42A6-4C73-A8BE-7F8BEEB9A62B}"/>
                </a:ext>
              </a:extLst>
            </p:cNvPr>
            <p:cNvSpPr/>
            <p:nvPr/>
          </p:nvSpPr>
          <p:spPr>
            <a:xfrm>
              <a:off x="5380300" y="25238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962;p46">
              <a:extLst>
                <a:ext uri="{FF2B5EF4-FFF2-40B4-BE49-F238E27FC236}">
                  <a16:creationId xmlns:a16="http://schemas.microsoft.com/office/drawing/2014/main" id="{635AE31C-618E-4A6A-B80E-9E3F0B68245E}"/>
                </a:ext>
              </a:extLst>
            </p:cNvPr>
            <p:cNvSpPr/>
            <p:nvPr/>
          </p:nvSpPr>
          <p:spPr>
            <a:xfrm>
              <a:off x="5698700" y="1846050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963;p46">
              <a:extLst>
                <a:ext uri="{FF2B5EF4-FFF2-40B4-BE49-F238E27FC236}">
                  <a16:creationId xmlns:a16="http://schemas.microsoft.com/office/drawing/2014/main" id="{79BAF88F-1BB9-4145-8190-EE4581BB2595}"/>
                </a:ext>
              </a:extLst>
            </p:cNvPr>
            <p:cNvSpPr/>
            <p:nvPr/>
          </p:nvSpPr>
          <p:spPr>
            <a:xfrm>
              <a:off x="5698700" y="19099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964;p46">
              <a:extLst>
                <a:ext uri="{FF2B5EF4-FFF2-40B4-BE49-F238E27FC236}">
                  <a16:creationId xmlns:a16="http://schemas.microsoft.com/office/drawing/2014/main" id="{56AAF6B0-312B-4C2F-A691-5EFA34B9DF25}"/>
                </a:ext>
              </a:extLst>
            </p:cNvPr>
            <p:cNvSpPr/>
            <p:nvPr/>
          </p:nvSpPr>
          <p:spPr>
            <a:xfrm>
              <a:off x="5698700" y="1974475"/>
              <a:ext cx="216600" cy="33475"/>
            </a:xfrm>
            <a:custGeom>
              <a:avLst/>
              <a:gdLst/>
              <a:ahLst/>
              <a:cxnLst/>
              <a:rect l="l" t="t" r="r" b="b"/>
              <a:pathLst>
                <a:path w="8664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965;p46">
              <a:extLst>
                <a:ext uri="{FF2B5EF4-FFF2-40B4-BE49-F238E27FC236}">
                  <a16:creationId xmlns:a16="http://schemas.microsoft.com/office/drawing/2014/main" id="{EF140CC7-57AE-4CB6-B3AE-F496D130DF7D}"/>
                </a:ext>
              </a:extLst>
            </p:cNvPr>
            <p:cNvSpPr/>
            <p:nvPr/>
          </p:nvSpPr>
          <p:spPr>
            <a:xfrm>
              <a:off x="5698700" y="20390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966;p46">
              <a:extLst>
                <a:ext uri="{FF2B5EF4-FFF2-40B4-BE49-F238E27FC236}">
                  <a16:creationId xmlns:a16="http://schemas.microsoft.com/office/drawing/2014/main" id="{A69BBE83-04CF-43B0-B36D-2C5F588DFFB7}"/>
                </a:ext>
              </a:extLst>
            </p:cNvPr>
            <p:cNvSpPr/>
            <p:nvPr/>
          </p:nvSpPr>
          <p:spPr>
            <a:xfrm>
              <a:off x="5698700" y="21036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967;p46">
              <a:extLst>
                <a:ext uri="{FF2B5EF4-FFF2-40B4-BE49-F238E27FC236}">
                  <a16:creationId xmlns:a16="http://schemas.microsoft.com/office/drawing/2014/main" id="{A9BBA088-61E6-40C7-A90F-CB08763EE5FA}"/>
                </a:ext>
              </a:extLst>
            </p:cNvPr>
            <p:cNvSpPr/>
            <p:nvPr/>
          </p:nvSpPr>
          <p:spPr>
            <a:xfrm>
              <a:off x="5698700" y="21675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968;p46">
              <a:extLst>
                <a:ext uri="{FF2B5EF4-FFF2-40B4-BE49-F238E27FC236}">
                  <a16:creationId xmlns:a16="http://schemas.microsoft.com/office/drawing/2014/main" id="{95CE27A9-B7EB-4D51-8F7C-6E15EFE0E5C5}"/>
                </a:ext>
              </a:extLst>
            </p:cNvPr>
            <p:cNvSpPr/>
            <p:nvPr/>
          </p:nvSpPr>
          <p:spPr>
            <a:xfrm>
              <a:off x="5698700" y="22320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969;p46">
              <a:extLst>
                <a:ext uri="{FF2B5EF4-FFF2-40B4-BE49-F238E27FC236}">
                  <a16:creationId xmlns:a16="http://schemas.microsoft.com/office/drawing/2014/main" id="{B3788011-A945-464D-A566-887A84E4BD3C}"/>
                </a:ext>
              </a:extLst>
            </p:cNvPr>
            <p:cNvSpPr/>
            <p:nvPr/>
          </p:nvSpPr>
          <p:spPr>
            <a:xfrm>
              <a:off x="5698700" y="229592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970;p46">
              <a:extLst>
                <a:ext uri="{FF2B5EF4-FFF2-40B4-BE49-F238E27FC236}">
                  <a16:creationId xmlns:a16="http://schemas.microsoft.com/office/drawing/2014/main" id="{59F64930-3EA5-4FA6-909A-21D8A9CE4F99}"/>
                </a:ext>
              </a:extLst>
            </p:cNvPr>
            <p:cNvSpPr/>
            <p:nvPr/>
          </p:nvSpPr>
          <p:spPr>
            <a:xfrm>
              <a:off x="5698700" y="23536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971;p46">
              <a:extLst>
                <a:ext uri="{FF2B5EF4-FFF2-40B4-BE49-F238E27FC236}">
                  <a16:creationId xmlns:a16="http://schemas.microsoft.com/office/drawing/2014/main" id="{286DFFD9-2147-43D0-AD83-CA10095A3772}"/>
                </a:ext>
              </a:extLst>
            </p:cNvPr>
            <p:cNvSpPr/>
            <p:nvPr/>
          </p:nvSpPr>
          <p:spPr>
            <a:xfrm>
              <a:off x="5698700" y="241142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972;p46">
              <a:extLst>
                <a:ext uri="{FF2B5EF4-FFF2-40B4-BE49-F238E27FC236}">
                  <a16:creationId xmlns:a16="http://schemas.microsoft.com/office/drawing/2014/main" id="{D4B0FA6E-1B93-4157-AA7E-9241846FD5E9}"/>
                </a:ext>
              </a:extLst>
            </p:cNvPr>
            <p:cNvSpPr/>
            <p:nvPr/>
          </p:nvSpPr>
          <p:spPr>
            <a:xfrm>
              <a:off x="5698700" y="24691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973;p46">
              <a:extLst>
                <a:ext uri="{FF2B5EF4-FFF2-40B4-BE49-F238E27FC236}">
                  <a16:creationId xmlns:a16="http://schemas.microsoft.com/office/drawing/2014/main" id="{01271CC1-C5FF-4624-BEAD-4BAAAA6A3035}"/>
                </a:ext>
              </a:extLst>
            </p:cNvPr>
            <p:cNvSpPr/>
            <p:nvPr/>
          </p:nvSpPr>
          <p:spPr>
            <a:xfrm>
              <a:off x="45451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974;p46">
              <a:extLst>
                <a:ext uri="{FF2B5EF4-FFF2-40B4-BE49-F238E27FC236}">
                  <a16:creationId xmlns:a16="http://schemas.microsoft.com/office/drawing/2014/main" id="{BF3B90AA-38F5-4265-8242-09D6744D7F98}"/>
                </a:ext>
              </a:extLst>
            </p:cNvPr>
            <p:cNvSpPr/>
            <p:nvPr/>
          </p:nvSpPr>
          <p:spPr>
            <a:xfrm>
              <a:off x="45451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975;p46">
              <a:extLst>
                <a:ext uri="{FF2B5EF4-FFF2-40B4-BE49-F238E27FC236}">
                  <a16:creationId xmlns:a16="http://schemas.microsoft.com/office/drawing/2014/main" id="{67B72DA3-9CC2-4119-BD6E-91DDD08ABECB}"/>
                </a:ext>
              </a:extLst>
            </p:cNvPr>
            <p:cNvSpPr/>
            <p:nvPr/>
          </p:nvSpPr>
          <p:spPr>
            <a:xfrm>
              <a:off x="45451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976;p46">
              <a:extLst>
                <a:ext uri="{FF2B5EF4-FFF2-40B4-BE49-F238E27FC236}">
                  <a16:creationId xmlns:a16="http://schemas.microsoft.com/office/drawing/2014/main" id="{553CCF9A-26D3-4925-A504-68D1CC613B93}"/>
                </a:ext>
              </a:extLst>
            </p:cNvPr>
            <p:cNvSpPr/>
            <p:nvPr/>
          </p:nvSpPr>
          <p:spPr>
            <a:xfrm>
              <a:off x="45451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977;p46">
              <a:extLst>
                <a:ext uri="{FF2B5EF4-FFF2-40B4-BE49-F238E27FC236}">
                  <a16:creationId xmlns:a16="http://schemas.microsoft.com/office/drawing/2014/main" id="{1594E431-06BB-4A57-9850-F4C02991CA69}"/>
                </a:ext>
              </a:extLst>
            </p:cNvPr>
            <p:cNvSpPr/>
            <p:nvPr/>
          </p:nvSpPr>
          <p:spPr>
            <a:xfrm>
              <a:off x="45451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978;p46">
              <a:extLst>
                <a:ext uri="{FF2B5EF4-FFF2-40B4-BE49-F238E27FC236}">
                  <a16:creationId xmlns:a16="http://schemas.microsoft.com/office/drawing/2014/main" id="{6766F7E6-B16B-4D0B-9FF2-89A8F11E3F0A}"/>
                </a:ext>
              </a:extLst>
            </p:cNvPr>
            <p:cNvSpPr/>
            <p:nvPr/>
          </p:nvSpPr>
          <p:spPr>
            <a:xfrm>
              <a:off x="45451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979;p46">
              <a:extLst>
                <a:ext uri="{FF2B5EF4-FFF2-40B4-BE49-F238E27FC236}">
                  <a16:creationId xmlns:a16="http://schemas.microsoft.com/office/drawing/2014/main" id="{4287D209-AB17-4BAA-B925-126FC662CDA3}"/>
                </a:ext>
              </a:extLst>
            </p:cNvPr>
            <p:cNvSpPr/>
            <p:nvPr/>
          </p:nvSpPr>
          <p:spPr>
            <a:xfrm>
              <a:off x="45451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980;p46">
              <a:extLst>
                <a:ext uri="{FF2B5EF4-FFF2-40B4-BE49-F238E27FC236}">
                  <a16:creationId xmlns:a16="http://schemas.microsoft.com/office/drawing/2014/main" id="{47FAFB84-4F33-44DD-BA30-AA5E01A8BCEB}"/>
                </a:ext>
              </a:extLst>
            </p:cNvPr>
            <p:cNvSpPr/>
            <p:nvPr/>
          </p:nvSpPr>
          <p:spPr>
            <a:xfrm>
              <a:off x="45451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981;p46">
              <a:extLst>
                <a:ext uri="{FF2B5EF4-FFF2-40B4-BE49-F238E27FC236}">
                  <a16:creationId xmlns:a16="http://schemas.microsoft.com/office/drawing/2014/main" id="{97D9CE33-12C9-4839-9030-2848608EC510}"/>
                </a:ext>
              </a:extLst>
            </p:cNvPr>
            <p:cNvSpPr/>
            <p:nvPr/>
          </p:nvSpPr>
          <p:spPr>
            <a:xfrm>
              <a:off x="4638650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982;p46">
              <a:extLst>
                <a:ext uri="{FF2B5EF4-FFF2-40B4-BE49-F238E27FC236}">
                  <a16:creationId xmlns:a16="http://schemas.microsoft.com/office/drawing/2014/main" id="{9039FBDF-5186-43A7-B648-E50B49A8B9F0}"/>
                </a:ext>
              </a:extLst>
            </p:cNvPr>
            <p:cNvSpPr/>
            <p:nvPr/>
          </p:nvSpPr>
          <p:spPr>
            <a:xfrm>
              <a:off x="4638650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983;p46">
              <a:extLst>
                <a:ext uri="{FF2B5EF4-FFF2-40B4-BE49-F238E27FC236}">
                  <a16:creationId xmlns:a16="http://schemas.microsoft.com/office/drawing/2014/main" id="{3BD2B7F6-6310-47FA-9FAA-34A4F07E08A0}"/>
                </a:ext>
              </a:extLst>
            </p:cNvPr>
            <p:cNvSpPr/>
            <p:nvPr/>
          </p:nvSpPr>
          <p:spPr>
            <a:xfrm>
              <a:off x="4638650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984;p46">
              <a:extLst>
                <a:ext uri="{FF2B5EF4-FFF2-40B4-BE49-F238E27FC236}">
                  <a16:creationId xmlns:a16="http://schemas.microsoft.com/office/drawing/2014/main" id="{F9BE730E-333D-483A-BBD6-6E50A8D948A1}"/>
                </a:ext>
              </a:extLst>
            </p:cNvPr>
            <p:cNvSpPr/>
            <p:nvPr/>
          </p:nvSpPr>
          <p:spPr>
            <a:xfrm>
              <a:off x="4638650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985;p46">
              <a:extLst>
                <a:ext uri="{FF2B5EF4-FFF2-40B4-BE49-F238E27FC236}">
                  <a16:creationId xmlns:a16="http://schemas.microsoft.com/office/drawing/2014/main" id="{DB4BDD0D-15EF-4B94-A2B6-D6AB6E308A65}"/>
                </a:ext>
              </a:extLst>
            </p:cNvPr>
            <p:cNvSpPr/>
            <p:nvPr/>
          </p:nvSpPr>
          <p:spPr>
            <a:xfrm>
              <a:off x="4638650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986;p46">
              <a:extLst>
                <a:ext uri="{FF2B5EF4-FFF2-40B4-BE49-F238E27FC236}">
                  <a16:creationId xmlns:a16="http://schemas.microsoft.com/office/drawing/2014/main" id="{569A9428-B4D6-4F09-AE45-9E33794B3848}"/>
                </a:ext>
              </a:extLst>
            </p:cNvPr>
            <p:cNvSpPr/>
            <p:nvPr/>
          </p:nvSpPr>
          <p:spPr>
            <a:xfrm>
              <a:off x="4638650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987;p46">
              <a:extLst>
                <a:ext uri="{FF2B5EF4-FFF2-40B4-BE49-F238E27FC236}">
                  <a16:creationId xmlns:a16="http://schemas.microsoft.com/office/drawing/2014/main" id="{EFBFE142-DC3C-4249-ABD5-24B611982B7E}"/>
                </a:ext>
              </a:extLst>
            </p:cNvPr>
            <p:cNvSpPr/>
            <p:nvPr/>
          </p:nvSpPr>
          <p:spPr>
            <a:xfrm>
              <a:off x="4638650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988;p46">
              <a:extLst>
                <a:ext uri="{FF2B5EF4-FFF2-40B4-BE49-F238E27FC236}">
                  <a16:creationId xmlns:a16="http://schemas.microsoft.com/office/drawing/2014/main" id="{968218A5-2A0F-4EB4-9EE2-39C770F1905E}"/>
                </a:ext>
              </a:extLst>
            </p:cNvPr>
            <p:cNvSpPr/>
            <p:nvPr/>
          </p:nvSpPr>
          <p:spPr>
            <a:xfrm>
              <a:off x="4638650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989;p46">
              <a:extLst>
                <a:ext uri="{FF2B5EF4-FFF2-40B4-BE49-F238E27FC236}">
                  <a16:creationId xmlns:a16="http://schemas.microsoft.com/office/drawing/2014/main" id="{398E781C-B3D3-4DAA-9170-41AC8BB92F0E}"/>
                </a:ext>
              </a:extLst>
            </p:cNvPr>
            <p:cNvSpPr/>
            <p:nvPr/>
          </p:nvSpPr>
          <p:spPr>
            <a:xfrm>
              <a:off x="40953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990;p46">
              <a:extLst>
                <a:ext uri="{FF2B5EF4-FFF2-40B4-BE49-F238E27FC236}">
                  <a16:creationId xmlns:a16="http://schemas.microsoft.com/office/drawing/2014/main" id="{19B2F35F-FC7E-45E0-AFA0-4E719E33509C}"/>
                </a:ext>
              </a:extLst>
            </p:cNvPr>
            <p:cNvSpPr/>
            <p:nvPr/>
          </p:nvSpPr>
          <p:spPr>
            <a:xfrm>
              <a:off x="420247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991;p46">
              <a:extLst>
                <a:ext uri="{FF2B5EF4-FFF2-40B4-BE49-F238E27FC236}">
                  <a16:creationId xmlns:a16="http://schemas.microsoft.com/office/drawing/2014/main" id="{60029C36-81DD-49C8-8D55-5456DD21F96A}"/>
                </a:ext>
              </a:extLst>
            </p:cNvPr>
            <p:cNvSpPr/>
            <p:nvPr/>
          </p:nvSpPr>
          <p:spPr>
            <a:xfrm>
              <a:off x="40953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992;p46">
              <a:extLst>
                <a:ext uri="{FF2B5EF4-FFF2-40B4-BE49-F238E27FC236}">
                  <a16:creationId xmlns:a16="http://schemas.microsoft.com/office/drawing/2014/main" id="{318F227A-589B-4746-9F35-5EA20D4FEB3C}"/>
                </a:ext>
              </a:extLst>
            </p:cNvPr>
            <p:cNvSpPr/>
            <p:nvPr/>
          </p:nvSpPr>
          <p:spPr>
            <a:xfrm>
              <a:off x="420247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993;p46">
              <a:extLst>
                <a:ext uri="{FF2B5EF4-FFF2-40B4-BE49-F238E27FC236}">
                  <a16:creationId xmlns:a16="http://schemas.microsoft.com/office/drawing/2014/main" id="{1980C924-C9B5-429B-A73C-BC7196FB093C}"/>
                </a:ext>
              </a:extLst>
            </p:cNvPr>
            <p:cNvSpPr/>
            <p:nvPr/>
          </p:nvSpPr>
          <p:spPr>
            <a:xfrm>
              <a:off x="40953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94;p46">
              <a:extLst>
                <a:ext uri="{FF2B5EF4-FFF2-40B4-BE49-F238E27FC236}">
                  <a16:creationId xmlns:a16="http://schemas.microsoft.com/office/drawing/2014/main" id="{C1FCD93C-2A0D-4519-ACAF-23339F0D67BF}"/>
                </a:ext>
              </a:extLst>
            </p:cNvPr>
            <p:cNvSpPr/>
            <p:nvPr/>
          </p:nvSpPr>
          <p:spPr>
            <a:xfrm>
              <a:off x="420247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95;p46">
              <a:extLst>
                <a:ext uri="{FF2B5EF4-FFF2-40B4-BE49-F238E27FC236}">
                  <a16:creationId xmlns:a16="http://schemas.microsoft.com/office/drawing/2014/main" id="{51CC9BC2-D555-4C2A-8873-60B00A082080}"/>
                </a:ext>
              </a:extLst>
            </p:cNvPr>
            <p:cNvSpPr/>
            <p:nvPr/>
          </p:nvSpPr>
          <p:spPr>
            <a:xfrm>
              <a:off x="40953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96;p46">
              <a:extLst>
                <a:ext uri="{FF2B5EF4-FFF2-40B4-BE49-F238E27FC236}">
                  <a16:creationId xmlns:a16="http://schemas.microsoft.com/office/drawing/2014/main" id="{49F1FD8B-23C3-42EC-8AB6-5C41444F8B4B}"/>
                </a:ext>
              </a:extLst>
            </p:cNvPr>
            <p:cNvSpPr/>
            <p:nvPr/>
          </p:nvSpPr>
          <p:spPr>
            <a:xfrm>
              <a:off x="420247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97;p46">
              <a:extLst>
                <a:ext uri="{FF2B5EF4-FFF2-40B4-BE49-F238E27FC236}">
                  <a16:creationId xmlns:a16="http://schemas.microsoft.com/office/drawing/2014/main" id="{6AB7D562-1545-4ED7-AC85-98748F24CB7D}"/>
                </a:ext>
              </a:extLst>
            </p:cNvPr>
            <p:cNvSpPr/>
            <p:nvPr/>
          </p:nvSpPr>
          <p:spPr>
            <a:xfrm>
              <a:off x="40953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98;p46">
              <a:extLst>
                <a:ext uri="{FF2B5EF4-FFF2-40B4-BE49-F238E27FC236}">
                  <a16:creationId xmlns:a16="http://schemas.microsoft.com/office/drawing/2014/main" id="{F8E7A4DB-8FE5-4EEB-BB7F-CC2C25551DFD}"/>
                </a:ext>
              </a:extLst>
            </p:cNvPr>
            <p:cNvSpPr/>
            <p:nvPr/>
          </p:nvSpPr>
          <p:spPr>
            <a:xfrm>
              <a:off x="420247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99;p46">
              <a:extLst>
                <a:ext uri="{FF2B5EF4-FFF2-40B4-BE49-F238E27FC236}">
                  <a16:creationId xmlns:a16="http://schemas.microsoft.com/office/drawing/2014/main" id="{3A8384A8-061B-40D1-82FF-DA136F7876BB}"/>
                </a:ext>
              </a:extLst>
            </p:cNvPr>
            <p:cNvSpPr/>
            <p:nvPr/>
          </p:nvSpPr>
          <p:spPr>
            <a:xfrm>
              <a:off x="40953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000;p46">
              <a:extLst>
                <a:ext uri="{FF2B5EF4-FFF2-40B4-BE49-F238E27FC236}">
                  <a16:creationId xmlns:a16="http://schemas.microsoft.com/office/drawing/2014/main" id="{385E69AB-8ED2-44BA-A7DF-C2BA597E83F0}"/>
                </a:ext>
              </a:extLst>
            </p:cNvPr>
            <p:cNvSpPr/>
            <p:nvPr/>
          </p:nvSpPr>
          <p:spPr>
            <a:xfrm>
              <a:off x="420247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001;p46">
              <a:extLst>
                <a:ext uri="{FF2B5EF4-FFF2-40B4-BE49-F238E27FC236}">
                  <a16:creationId xmlns:a16="http://schemas.microsoft.com/office/drawing/2014/main" id="{92519357-F222-461E-AC05-4C2AFB9DAAFF}"/>
                </a:ext>
              </a:extLst>
            </p:cNvPr>
            <p:cNvSpPr/>
            <p:nvPr/>
          </p:nvSpPr>
          <p:spPr>
            <a:xfrm>
              <a:off x="40953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002;p46">
              <a:extLst>
                <a:ext uri="{FF2B5EF4-FFF2-40B4-BE49-F238E27FC236}">
                  <a16:creationId xmlns:a16="http://schemas.microsoft.com/office/drawing/2014/main" id="{7921D235-7BF0-4AC7-B7E4-043DDEA0246D}"/>
                </a:ext>
              </a:extLst>
            </p:cNvPr>
            <p:cNvSpPr/>
            <p:nvPr/>
          </p:nvSpPr>
          <p:spPr>
            <a:xfrm>
              <a:off x="420247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003;p46">
              <a:extLst>
                <a:ext uri="{FF2B5EF4-FFF2-40B4-BE49-F238E27FC236}">
                  <a16:creationId xmlns:a16="http://schemas.microsoft.com/office/drawing/2014/main" id="{11118357-CDB7-4DE8-B35E-33E816D2F06F}"/>
                </a:ext>
              </a:extLst>
            </p:cNvPr>
            <p:cNvSpPr/>
            <p:nvPr/>
          </p:nvSpPr>
          <p:spPr>
            <a:xfrm>
              <a:off x="40953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004;p46">
              <a:extLst>
                <a:ext uri="{FF2B5EF4-FFF2-40B4-BE49-F238E27FC236}">
                  <a16:creationId xmlns:a16="http://schemas.microsoft.com/office/drawing/2014/main" id="{B4E0D39F-3560-4E00-AA84-41B0C1D1C3FF}"/>
                </a:ext>
              </a:extLst>
            </p:cNvPr>
            <p:cNvSpPr/>
            <p:nvPr/>
          </p:nvSpPr>
          <p:spPr>
            <a:xfrm>
              <a:off x="420247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005;p46">
              <a:extLst>
                <a:ext uri="{FF2B5EF4-FFF2-40B4-BE49-F238E27FC236}">
                  <a16:creationId xmlns:a16="http://schemas.microsoft.com/office/drawing/2014/main" id="{DED3EE90-38A1-41FB-BB89-D6AD90A8DEB0}"/>
                </a:ext>
              </a:extLst>
            </p:cNvPr>
            <p:cNvSpPr/>
            <p:nvPr/>
          </p:nvSpPr>
          <p:spPr>
            <a:xfrm>
              <a:off x="4333925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006;p46">
              <a:extLst>
                <a:ext uri="{FF2B5EF4-FFF2-40B4-BE49-F238E27FC236}">
                  <a16:creationId xmlns:a16="http://schemas.microsoft.com/office/drawing/2014/main" id="{1DD9A634-444B-460D-8566-08F7E6E71D0B}"/>
                </a:ext>
              </a:extLst>
            </p:cNvPr>
            <p:cNvSpPr/>
            <p:nvPr/>
          </p:nvSpPr>
          <p:spPr>
            <a:xfrm>
              <a:off x="4333925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007;p46">
              <a:extLst>
                <a:ext uri="{FF2B5EF4-FFF2-40B4-BE49-F238E27FC236}">
                  <a16:creationId xmlns:a16="http://schemas.microsoft.com/office/drawing/2014/main" id="{D3A4A73D-36DC-4072-AB29-FC499CCA4ADA}"/>
                </a:ext>
              </a:extLst>
            </p:cNvPr>
            <p:cNvSpPr/>
            <p:nvPr/>
          </p:nvSpPr>
          <p:spPr>
            <a:xfrm>
              <a:off x="4333925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008;p46">
              <a:extLst>
                <a:ext uri="{FF2B5EF4-FFF2-40B4-BE49-F238E27FC236}">
                  <a16:creationId xmlns:a16="http://schemas.microsoft.com/office/drawing/2014/main" id="{77A39C4B-7C62-420B-8B48-2732BF99B1C2}"/>
                </a:ext>
              </a:extLst>
            </p:cNvPr>
            <p:cNvSpPr/>
            <p:nvPr/>
          </p:nvSpPr>
          <p:spPr>
            <a:xfrm>
              <a:off x="4333925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009;p46">
              <a:extLst>
                <a:ext uri="{FF2B5EF4-FFF2-40B4-BE49-F238E27FC236}">
                  <a16:creationId xmlns:a16="http://schemas.microsoft.com/office/drawing/2014/main" id="{EB816FA5-B6B3-416A-A3EA-D4E4AB58C1D3}"/>
                </a:ext>
              </a:extLst>
            </p:cNvPr>
            <p:cNvSpPr/>
            <p:nvPr/>
          </p:nvSpPr>
          <p:spPr>
            <a:xfrm>
              <a:off x="4333925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010;p46">
              <a:extLst>
                <a:ext uri="{FF2B5EF4-FFF2-40B4-BE49-F238E27FC236}">
                  <a16:creationId xmlns:a16="http://schemas.microsoft.com/office/drawing/2014/main" id="{376CB1B1-5CDC-4E51-B9CD-3228CAAFA818}"/>
                </a:ext>
              </a:extLst>
            </p:cNvPr>
            <p:cNvSpPr/>
            <p:nvPr/>
          </p:nvSpPr>
          <p:spPr>
            <a:xfrm>
              <a:off x="4333925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011;p46">
              <a:extLst>
                <a:ext uri="{FF2B5EF4-FFF2-40B4-BE49-F238E27FC236}">
                  <a16:creationId xmlns:a16="http://schemas.microsoft.com/office/drawing/2014/main" id="{74774453-DF41-499D-904E-9D1513393749}"/>
                </a:ext>
              </a:extLst>
            </p:cNvPr>
            <p:cNvSpPr/>
            <p:nvPr/>
          </p:nvSpPr>
          <p:spPr>
            <a:xfrm>
              <a:off x="40953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012;p46">
              <a:extLst>
                <a:ext uri="{FF2B5EF4-FFF2-40B4-BE49-F238E27FC236}">
                  <a16:creationId xmlns:a16="http://schemas.microsoft.com/office/drawing/2014/main" id="{FD06862A-180C-4A8B-B190-0D4130653A75}"/>
                </a:ext>
              </a:extLst>
            </p:cNvPr>
            <p:cNvSpPr/>
            <p:nvPr/>
          </p:nvSpPr>
          <p:spPr>
            <a:xfrm>
              <a:off x="420247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013;p46">
              <a:extLst>
                <a:ext uri="{FF2B5EF4-FFF2-40B4-BE49-F238E27FC236}">
                  <a16:creationId xmlns:a16="http://schemas.microsoft.com/office/drawing/2014/main" id="{223C1CF7-8246-4015-A615-A8F3F1C0D31C}"/>
                </a:ext>
              </a:extLst>
            </p:cNvPr>
            <p:cNvSpPr/>
            <p:nvPr/>
          </p:nvSpPr>
          <p:spPr>
            <a:xfrm>
              <a:off x="4333925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014;p46">
              <a:extLst>
                <a:ext uri="{FF2B5EF4-FFF2-40B4-BE49-F238E27FC236}">
                  <a16:creationId xmlns:a16="http://schemas.microsoft.com/office/drawing/2014/main" id="{355134BF-5115-4A4D-A7DC-0E98AF83DD52}"/>
                </a:ext>
              </a:extLst>
            </p:cNvPr>
            <p:cNvSpPr/>
            <p:nvPr/>
          </p:nvSpPr>
          <p:spPr>
            <a:xfrm>
              <a:off x="40953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015;p46">
              <a:extLst>
                <a:ext uri="{FF2B5EF4-FFF2-40B4-BE49-F238E27FC236}">
                  <a16:creationId xmlns:a16="http://schemas.microsoft.com/office/drawing/2014/main" id="{5D73ED5A-9EDB-4FEC-A646-8EF293151853}"/>
                </a:ext>
              </a:extLst>
            </p:cNvPr>
            <p:cNvSpPr/>
            <p:nvPr/>
          </p:nvSpPr>
          <p:spPr>
            <a:xfrm>
              <a:off x="420247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016;p46">
              <a:extLst>
                <a:ext uri="{FF2B5EF4-FFF2-40B4-BE49-F238E27FC236}">
                  <a16:creationId xmlns:a16="http://schemas.microsoft.com/office/drawing/2014/main" id="{3C833337-4DC3-4933-9668-9020D608788F}"/>
                </a:ext>
              </a:extLst>
            </p:cNvPr>
            <p:cNvSpPr/>
            <p:nvPr/>
          </p:nvSpPr>
          <p:spPr>
            <a:xfrm>
              <a:off x="4333925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017;p46">
              <a:extLst>
                <a:ext uri="{FF2B5EF4-FFF2-40B4-BE49-F238E27FC236}">
                  <a16:creationId xmlns:a16="http://schemas.microsoft.com/office/drawing/2014/main" id="{514C90B8-E28A-46D9-9A6F-97E56ED8E2B0}"/>
                </a:ext>
              </a:extLst>
            </p:cNvPr>
            <p:cNvSpPr/>
            <p:nvPr/>
          </p:nvSpPr>
          <p:spPr>
            <a:xfrm>
              <a:off x="40953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018;p46">
              <a:extLst>
                <a:ext uri="{FF2B5EF4-FFF2-40B4-BE49-F238E27FC236}">
                  <a16:creationId xmlns:a16="http://schemas.microsoft.com/office/drawing/2014/main" id="{0DF5E9CC-F7B8-40E7-8D2E-D11BDDEF2CF8}"/>
                </a:ext>
              </a:extLst>
            </p:cNvPr>
            <p:cNvSpPr/>
            <p:nvPr/>
          </p:nvSpPr>
          <p:spPr>
            <a:xfrm>
              <a:off x="420247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019;p46">
              <a:extLst>
                <a:ext uri="{FF2B5EF4-FFF2-40B4-BE49-F238E27FC236}">
                  <a16:creationId xmlns:a16="http://schemas.microsoft.com/office/drawing/2014/main" id="{0DDC5226-8D17-4D31-8E77-D8AADCB0247E}"/>
                </a:ext>
              </a:extLst>
            </p:cNvPr>
            <p:cNvSpPr/>
            <p:nvPr/>
          </p:nvSpPr>
          <p:spPr>
            <a:xfrm>
              <a:off x="4333925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020;p46">
              <a:extLst>
                <a:ext uri="{FF2B5EF4-FFF2-40B4-BE49-F238E27FC236}">
                  <a16:creationId xmlns:a16="http://schemas.microsoft.com/office/drawing/2014/main" id="{BF51426A-AEEB-4D3C-9CC9-F5A0A64972AE}"/>
                </a:ext>
              </a:extLst>
            </p:cNvPr>
            <p:cNvSpPr/>
            <p:nvPr/>
          </p:nvSpPr>
          <p:spPr>
            <a:xfrm>
              <a:off x="40953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021;p46">
              <a:extLst>
                <a:ext uri="{FF2B5EF4-FFF2-40B4-BE49-F238E27FC236}">
                  <a16:creationId xmlns:a16="http://schemas.microsoft.com/office/drawing/2014/main" id="{C78BBDDE-F9EA-4D38-9EEE-0E8D49E7B678}"/>
                </a:ext>
              </a:extLst>
            </p:cNvPr>
            <p:cNvSpPr/>
            <p:nvPr/>
          </p:nvSpPr>
          <p:spPr>
            <a:xfrm>
              <a:off x="420247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022;p46">
              <a:extLst>
                <a:ext uri="{FF2B5EF4-FFF2-40B4-BE49-F238E27FC236}">
                  <a16:creationId xmlns:a16="http://schemas.microsoft.com/office/drawing/2014/main" id="{84C7D9CA-92DB-4AD1-9DF4-CC18443FBCB8}"/>
                </a:ext>
              </a:extLst>
            </p:cNvPr>
            <p:cNvSpPr/>
            <p:nvPr/>
          </p:nvSpPr>
          <p:spPr>
            <a:xfrm>
              <a:off x="4333925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023;p46">
              <a:extLst>
                <a:ext uri="{FF2B5EF4-FFF2-40B4-BE49-F238E27FC236}">
                  <a16:creationId xmlns:a16="http://schemas.microsoft.com/office/drawing/2014/main" id="{30C4820C-3DD5-44DD-8DA4-5D116B12498F}"/>
                </a:ext>
              </a:extLst>
            </p:cNvPr>
            <p:cNvSpPr/>
            <p:nvPr/>
          </p:nvSpPr>
          <p:spPr>
            <a:xfrm>
              <a:off x="40953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024;p46">
              <a:extLst>
                <a:ext uri="{FF2B5EF4-FFF2-40B4-BE49-F238E27FC236}">
                  <a16:creationId xmlns:a16="http://schemas.microsoft.com/office/drawing/2014/main" id="{EE730F66-B841-400E-BC10-0AFBDD867D3A}"/>
                </a:ext>
              </a:extLst>
            </p:cNvPr>
            <p:cNvSpPr/>
            <p:nvPr/>
          </p:nvSpPr>
          <p:spPr>
            <a:xfrm>
              <a:off x="420247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025;p46">
              <a:extLst>
                <a:ext uri="{FF2B5EF4-FFF2-40B4-BE49-F238E27FC236}">
                  <a16:creationId xmlns:a16="http://schemas.microsoft.com/office/drawing/2014/main" id="{A9B0998D-2F6F-4C3C-B228-F85099BC0711}"/>
                </a:ext>
              </a:extLst>
            </p:cNvPr>
            <p:cNvSpPr/>
            <p:nvPr/>
          </p:nvSpPr>
          <p:spPr>
            <a:xfrm>
              <a:off x="4333925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026;p46">
              <a:extLst>
                <a:ext uri="{FF2B5EF4-FFF2-40B4-BE49-F238E27FC236}">
                  <a16:creationId xmlns:a16="http://schemas.microsoft.com/office/drawing/2014/main" id="{DA057B70-84C8-4F77-A26B-BF3392272850}"/>
                </a:ext>
              </a:extLst>
            </p:cNvPr>
            <p:cNvSpPr/>
            <p:nvPr/>
          </p:nvSpPr>
          <p:spPr>
            <a:xfrm>
              <a:off x="50132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027;p46">
              <a:extLst>
                <a:ext uri="{FF2B5EF4-FFF2-40B4-BE49-F238E27FC236}">
                  <a16:creationId xmlns:a16="http://schemas.microsoft.com/office/drawing/2014/main" id="{70F6ECF2-601D-442C-AB4D-3C9E092EC225}"/>
                </a:ext>
              </a:extLst>
            </p:cNvPr>
            <p:cNvSpPr/>
            <p:nvPr/>
          </p:nvSpPr>
          <p:spPr>
            <a:xfrm>
              <a:off x="508015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028;p46">
              <a:extLst>
                <a:ext uri="{FF2B5EF4-FFF2-40B4-BE49-F238E27FC236}">
                  <a16:creationId xmlns:a16="http://schemas.microsoft.com/office/drawing/2014/main" id="{73AB888B-948E-4BB3-B987-337935F19AD9}"/>
                </a:ext>
              </a:extLst>
            </p:cNvPr>
            <p:cNvSpPr/>
            <p:nvPr/>
          </p:nvSpPr>
          <p:spPr>
            <a:xfrm>
              <a:off x="50132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029;p46">
              <a:extLst>
                <a:ext uri="{FF2B5EF4-FFF2-40B4-BE49-F238E27FC236}">
                  <a16:creationId xmlns:a16="http://schemas.microsoft.com/office/drawing/2014/main" id="{CE15DEC5-FDEA-4002-8629-9433F19606C2}"/>
                </a:ext>
              </a:extLst>
            </p:cNvPr>
            <p:cNvSpPr/>
            <p:nvPr/>
          </p:nvSpPr>
          <p:spPr>
            <a:xfrm>
              <a:off x="508015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030;p46">
              <a:extLst>
                <a:ext uri="{FF2B5EF4-FFF2-40B4-BE49-F238E27FC236}">
                  <a16:creationId xmlns:a16="http://schemas.microsoft.com/office/drawing/2014/main" id="{0AF19413-86A4-4859-87D8-670C60055608}"/>
                </a:ext>
              </a:extLst>
            </p:cNvPr>
            <p:cNvSpPr/>
            <p:nvPr/>
          </p:nvSpPr>
          <p:spPr>
            <a:xfrm>
              <a:off x="50132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031;p46">
              <a:extLst>
                <a:ext uri="{FF2B5EF4-FFF2-40B4-BE49-F238E27FC236}">
                  <a16:creationId xmlns:a16="http://schemas.microsoft.com/office/drawing/2014/main" id="{F66D6675-A4F3-4E55-B8CC-B0BD6E8A079A}"/>
                </a:ext>
              </a:extLst>
            </p:cNvPr>
            <p:cNvSpPr/>
            <p:nvPr/>
          </p:nvSpPr>
          <p:spPr>
            <a:xfrm>
              <a:off x="508015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032;p46">
              <a:extLst>
                <a:ext uri="{FF2B5EF4-FFF2-40B4-BE49-F238E27FC236}">
                  <a16:creationId xmlns:a16="http://schemas.microsoft.com/office/drawing/2014/main" id="{8AFDE180-1002-46C5-8FAD-A81392268609}"/>
                </a:ext>
              </a:extLst>
            </p:cNvPr>
            <p:cNvSpPr/>
            <p:nvPr/>
          </p:nvSpPr>
          <p:spPr>
            <a:xfrm>
              <a:off x="50132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033;p46">
              <a:extLst>
                <a:ext uri="{FF2B5EF4-FFF2-40B4-BE49-F238E27FC236}">
                  <a16:creationId xmlns:a16="http://schemas.microsoft.com/office/drawing/2014/main" id="{6964A3EE-F5EB-4FFE-B7F0-0A38F9660099}"/>
                </a:ext>
              </a:extLst>
            </p:cNvPr>
            <p:cNvSpPr/>
            <p:nvPr/>
          </p:nvSpPr>
          <p:spPr>
            <a:xfrm>
              <a:off x="508015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034;p46">
              <a:extLst>
                <a:ext uri="{FF2B5EF4-FFF2-40B4-BE49-F238E27FC236}">
                  <a16:creationId xmlns:a16="http://schemas.microsoft.com/office/drawing/2014/main" id="{6B2CCB9B-93F8-4FB4-9733-BF25ABF4D15A}"/>
                </a:ext>
              </a:extLst>
            </p:cNvPr>
            <p:cNvSpPr/>
            <p:nvPr/>
          </p:nvSpPr>
          <p:spPr>
            <a:xfrm>
              <a:off x="50132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035;p46">
              <a:extLst>
                <a:ext uri="{FF2B5EF4-FFF2-40B4-BE49-F238E27FC236}">
                  <a16:creationId xmlns:a16="http://schemas.microsoft.com/office/drawing/2014/main" id="{CD3318F0-1A62-4A03-93C0-DF7AC5E1319E}"/>
                </a:ext>
              </a:extLst>
            </p:cNvPr>
            <p:cNvSpPr/>
            <p:nvPr/>
          </p:nvSpPr>
          <p:spPr>
            <a:xfrm>
              <a:off x="508015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036;p46">
              <a:extLst>
                <a:ext uri="{FF2B5EF4-FFF2-40B4-BE49-F238E27FC236}">
                  <a16:creationId xmlns:a16="http://schemas.microsoft.com/office/drawing/2014/main" id="{BF6A8AA0-A177-4B25-8513-28DB64D814B2}"/>
                </a:ext>
              </a:extLst>
            </p:cNvPr>
            <p:cNvSpPr/>
            <p:nvPr/>
          </p:nvSpPr>
          <p:spPr>
            <a:xfrm>
              <a:off x="50132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037;p46">
              <a:extLst>
                <a:ext uri="{FF2B5EF4-FFF2-40B4-BE49-F238E27FC236}">
                  <a16:creationId xmlns:a16="http://schemas.microsoft.com/office/drawing/2014/main" id="{F37A7472-86E4-44C6-A2D4-75C43B5F4DC1}"/>
                </a:ext>
              </a:extLst>
            </p:cNvPr>
            <p:cNvSpPr/>
            <p:nvPr/>
          </p:nvSpPr>
          <p:spPr>
            <a:xfrm>
              <a:off x="508015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038;p46">
              <a:extLst>
                <a:ext uri="{FF2B5EF4-FFF2-40B4-BE49-F238E27FC236}">
                  <a16:creationId xmlns:a16="http://schemas.microsoft.com/office/drawing/2014/main" id="{CF1FD71A-EA9E-49CB-91A9-23DE7D8D76AD}"/>
                </a:ext>
              </a:extLst>
            </p:cNvPr>
            <p:cNvSpPr/>
            <p:nvPr/>
          </p:nvSpPr>
          <p:spPr>
            <a:xfrm>
              <a:off x="50132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039;p46">
              <a:extLst>
                <a:ext uri="{FF2B5EF4-FFF2-40B4-BE49-F238E27FC236}">
                  <a16:creationId xmlns:a16="http://schemas.microsoft.com/office/drawing/2014/main" id="{A7D3B7C3-AAF0-4624-89C4-61088CF886D2}"/>
                </a:ext>
              </a:extLst>
            </p:cNvPr>
            <p:cNvSpPr/>
            <p:nvPr/>
          </p:nvSpPr>
          <p:spPr>
            <a:xfrm>
              <a:off x="508015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040;p46">
              <a:extLst>
                <a:ext uri="{FF2B5EF4-FFF2-40B4-BE49-F238E27FC236}">
                  <a16:creationId xmlns:a16="http://schemas.microsoft.com/office/drawing/2014/main" id="{D2DDF152-5819-4E34-958C-4293566B6C2C}"/>
                </a:ext>
              </a:extLst>
            </p:cNvPr>
            <p:cNvSpPr/>
            <p:nvPr/>
          </p:nvSpPr>
          <p:spPr>
            <a:xfrm>
              <a:off x="50132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041;p46">
              <a:extLst>
                <a:ext uri="{FF2B5EF4-FFF2-40B4-BE49-F238E27FC236}">
                  <a16:creationId xmlns:a16="http://schemas.microsoft.com/office/drawing/2014/main" id="{50449FED-E51D-44CF-90FC-BF0B0A597784}"/>
                </a:ext>
              </a:extLst>
            </p:cNvPr>
            <p:cNvSpPr/>
            <p:nvPr/>
          </p:nvSpPr>
          <p:spPr>
            <a:xfrm>
              <a:off x="508015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042;p46">
              <a:extLst>
                <a:ext uri="{FF2B5EF4-FFF2-40B4-BE49-F238E27FC236}">
                  <a16:creationId xmlns:a16="http://schemas.microsoft.com/office/drawing/2014/main" id="{33E9BD81-D018-4594-8DEA-B3B81C985DC9}"/>
                </a:ext>
              </a:extLst>
            </p:cNvPr>
            <p:cNvSpPr/>
            <p:nvPr/>
          </p:nvSpPr>
          <p:spPr>
            <a:xfrm>
              <a:off x="50132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043;p46">
              <a:extLst>
                <a:ext uri="{FF2B5EF4-FFF2-40B4-BE49-F238E27FC236}">
                  <a16:creationId xmlns:a16="http://schemas.microsoft.com/office/drawing/2014/main" id="{FB411141-9E87-4CBC-A402-17F22F5D7001}"/>
                </a:ext>
              </a:extLst>
            </p:cNvPr>
            <p:cNvSpPr/>
            <p:nvPr/>
          </p:nvSpPr>
          <p:spPr>
            <a:xfrm>
              <a:off x="508015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044;p46">
              <a:extLst>
                <a:ext uri="{FF2B5EF4-FFF2-40B4-BE49-F238E27FC236}">
                  <a16:creationId xmlns:a16="http://schemas.microsoft.com/office/drawing/2014/main" id="{5EB4E001-FBCC-4632-87D7-7DF28B874F77}"/>
                </a:ext>
              </a:extLst>
            </p:cNvPr>
            <p:cNvSpPr/>
            <p:nvPr/>
          </p:nvSpPr>
          <p:spPr>
            <a:xfrm>
              <a:off x="50132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045;p46">
              <a:extLst>
                <a:ext uri="{FF2B5EF4-FFF2-40B4-BE49-F238E27FC236}">
                  <a16:creationId xmlns:a16="http://schemas.microsoft.com/office/drawing/2014/main" id="{4EFC891D-8C58-4408-8CAD-3755ADF4F953}"/>
                </a:ext>
              </a:extLst>
            </p:cNvPr>
            <p:cNvSpPr/>
            <p:nvPr/>
          </p:nvSpPr>
          <p:spPr>
            <a:xfrm>
              <a:off x="508015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046;p46">
              <a:extLst>
                <a:ext uri="{FF2B5EF4-FFF2-40B4-BE49-F238E27FC236}">
                  <a16:creationId xmlns:a16="http://schemas.microsoft.com/office/drawing/2014/main" id="{40452710-7DF2-4671-A628-B15BF46FE946}"/>
                </a:ext>
              </a:extLst>
            </p:cNvPr>
            <p:cNvSpPr/>
            <p:nvPr/>
          </p:nvSpPr>
          <p:spPr>
            <a:xfrm>
              <a:off x="50132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047;p46">
              <a:extLst>
                <a:ext uri="{FF2B5EF4-FFF2-40B4-BE49-F238E27FC236}">
                  <a16:creationId xmlns:a16="http://schemas.microsoft.com/office/drawing/2014/main" id="{26D5B01F-2224-4F40-9485-094C3155552B}"/>
                </a:ext>
              </a:extLst>
            </p:cNvPr>
            <p:cNvSpPr/>
            <p:nvPr/>
          </p:nvSpPr>
          <p:spPr>
            <a:xfrm>
              <a:off x="508015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048;p46">
              <a:extLst>
                <a:ext uri="{FF2B5EF4-FFF2-40B4-BE49-F238E27FC236}">
                  <a16:creationId xmlns:a16="http://schemas.microsoft.com/office/drawing/2014/main" id="{3B9D5B2B-9085-44C8-ACAF-8A85D6ACBF7E}"/>
                </a:ext>
              </a:extLst>
            </p:cNvPr>
            <p:cNvSpPr/>
            <p:nvPr/>
          </p:nvSpPr>
          <p:spPr>
            <a:xfrm>
              <a:off x="50132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049;p46">
              <a:extLst>
                <a:ext uri="{FF2B5EF4-FFF2-40B4-BE49-F238E27FC236}">
                  <a16:creationId xmlns:a16="http://schemas.microsoft.com/office/drawing/2014/main" id="{03A141FA-431B-4212-B2D7-46C6780587A2}"/>
                </a:ext>
              </a:extLst>
            </p:cNvPr>
            <p:cNvSpPr/>
            <p:nvPr/>
          </p:nvSpPr>
          <p:spPr>
            <a:xfrm>
              <a:off x="508015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050;p46">
              <a:extLst>
                <a:ext uri="{FF2B5EF4-FFF2-40B4-BE49-F238E27FC236}">
                  <a16:creationId xmlns:a16="http://schemas.microsoft.com/office/drawing/2014/main" id="{A0E88A37-9634-4786-8C62-F203877BA0EB}"/>
                </a:ext>
              </a:extLst>
            </p:cNvPr>
            <p:cNvSpPr/>
            <p:nvPr/>
          </p:nvSpPr>
          <p:spPr>
            <a:xfrm>
              <a:off x="5956300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051;p46">
              <a:extLst>
                <a:ext uri="{FF2B5EF4-FFF2-40B4-BE49-F238E27FC236}">
                  <a16:creationId xmlns:a16="http://schemas.microsoft.com/office/drawing/2014/main" id="{9D3F4C96-FCC7-45D0-8A69-A784A8EDE5ED}"/>
                </a:ext>
              </a:extLst>
            </p:cNvPr>
            <p:cNvSpPr/>
            <p:nvPr/>
          </p:nvSpPr>
          <p:spPr>
            <a:xfrm>
              <a:off x="6023175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052;p46">
              <a:extLst>
                <a:ext uri="{FF2B5EF4-FFF2-40B4-BE49-F238E27FC236}">
                  <a16:creationId xmlns:a16="http://schemas.microsoft.com/office/drawing/2014/main" id="{1AD87789-371C-418B-97F8-D2448BBE3E44}"/>
                </a:ext>
              </a:extLst>
            </p:cNvPr>
            <p:cNvSpPr/>
            <p:nvPr/>
          </p:nvSpPr>
          <p:spPr>
            <a:xfrm>
              <a:off x="5956300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053;p46">
              <a:extLst>
                <a:ext uri="{FF2B5EF4-FFF2-40B4-BE49-F238E27FC236}">
                  <a16:creationId xmlns:a16="http://schemas.microsoft.com/office/drawing/2014/main" id="{3619A1C8-6DE3-482D-863F-06C80EDA4FA9}"/>
                </a:ext>
              </a:extLst>
            </p:cNvPr>
            <p:cNvSpPr/>
            <p:nvPr/>
          </p:nvSpPr>
          <p:spPr>
            <a:xfrm>
              <a:off x="6023175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054;p46">
              <a:extLst>
                <a:ext uri="{FF2B5EF4-FFF2-40B4-BE49-F238E27FC236}">
                  <a16:creationId xmlns:a16="http://schemas.microsoft.com/office/drawing/2014/main" id="{A86A84AC-DAC3-4263-BBC9-15D5E088B707}"/>
                </a:ext>
              </a:extLst>
            </p:cNvPr>
            <p:cNvSpPr/>
            <p:nvPr/>
          </p:nvSpPr>
          <p:spPr>
            <a:xfrm>
              <a:off x="5956300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055;p46">
              <a:extLst>
                <a:ext uri="{FF2B5EF4-FFF2-40B4-BE49-F238E27FC236}">
                  <a16:creationId xmlns:a16="http://schemas.microsoft.com/office/drawing/2014/main" id="{109FC498-B45B-4894-85A8-7C1E0FC75A4C}"/>
                </a:ext>
              </a:extLst>
            </p:cNvPr>
            <p:cNvSpPr/>
            <p:nvPr/>
          </p:nvSpPr>
          <p:spPr>
            <a:xfrm>
              <a:off x="6023175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056;p46">
              <a:extLst>
                <a:ext uri="{FF2B5EF4-FFF2-40B4-BE49-F238E27FC236}">
                  <a16:creationId xmlns:a16="http://schemas.microsoft.com/office/drawing/2014/main" id="{C4CF5AF6-85CE-4963-9F5B-502D3B2C84B0}"/>
                </a:ext>
              </a:extLst>
            </p:cNvPr>
            <p:cNvSpPr/>
            <p:nvPr/>
          </p:nvSpPr>
          <p:spPr>
            <a:xfrm>
              <a:off x="5956300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057;p46">
              <a:extLst>
                <a:ext uri="{FF2B5EF4-FFF2-40B4-BE49-F238E27FC236}">
                  <a16:creationId xmlns:a16="http://schemas.microsoft.com/office/drawing/2014/main" id="{3FD3E886-0B00-4B7F-A7E4-2A9EEA4DCD79}"/>
                </a:ext>
              </a:extLst>
            </p:cNvPr>
            <p:cNvSpPr/>
            <p:nvPr/>
          </p:nvSpPr>
          <p:spPr>
            <a:xfrm>
              <a:off x="6023175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058;p46">
              <a:extLst>
                <a:ext uri="{FF2B5EF4-FFF2-40B4-BE49-F238E27FC236}">
                  <a16:creationId xmlns:a16="http://schemas.microsoft.com/office/drawing/2014/main" id="{54397825-2453-4A0D-8F4B-011237CED22E}"/>
                </a:ext>
              </a:extLst>
            </p:cNvPr>
            <p:cNvSpPr/>
            <p:nvPr/>
          </p:nvSpPr>
          <p:spPr>
            <a:xfrm>
              <a:off x="5956300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059;p46">
              <a:extLst>
                <a:ext uri="{FF2B5EF4-FFF2-40B4-BE49-F238E27FC236}">
                  <a16:creationId xmlns:a16="http://schemas.microsoft.com/office/drawing/2014/main" id="{37463A34-3820-4165-BE84-6709F5D47757}"/>
                </a:ext>
              </a:extLst>
            </p:cNvPr>
            <p:cNvSpPr/>
            <p:nvPr/>
          </p:nvSpPr>
          <p:spPr>
            <a:xfrm>
              <a:off x="6023175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060;p46">
              <a:extLst>
                <a:ext uri="{FF2B5EF4-FFF2-40B4-BE49-F238E27FC236}">
                  <a16:creationId xmlns:a16="http://schemas.microsoft.com/office/drawing/2014/main" id="{0286431D-73B9-495D-83A3-A06DA1B0FA3C}"/>
                </a:ext>
              </a:extLst>
            </p:cNvPr>
            <p:cNvSpPr/>
            <p:nvPr/>
          </p:nvSpPr>
          <p:spPr>
            <a:xfrm>
              <a:off x="5956300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061;p46">
              <a:extLst>
                <a:ext uri="{FF2B5EF4-FFF2-40B4-BE49-F238E27FC236}">
                  <a16:creationId xmlns:a16="http://schemas.microsoft.com/office/drawing/2014/main" id="{C09663E9-7CBE-49D6-8339-38CD5080F62C}"/>
                </a:ext>
              </a:extLst>
            </p:cNvPr>
            <p:cNvSpPr/>
            <p:nvPr/>
          </p:nvSpPr>
          <p:spPr>
            <a:xfrm>
              <a:off x="6023175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062;p46">
              <a:extLst>
                <a:ext uri="{FF2B5EF4-FFF2-40B4-BE49-F238E27FC236}">
                  <a16:creationId xmlns:a16="http://schemas.microsoft.com/office/drawing/2014/main" id="{1B85C79B-D28D-4664-B006-BB69CDAAD758}"/>
                </a:ext>
              </a:extLst>
            </p:cNvPr>
            <p:cNvSpPr/>
            <p:nvPr/>
          </p:nvSpPr>
          <p:spPr>
            <a:xfrm>
              <a:off x="5956300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063;p46">
              <a:extLst>
                <a:ext uri="{FF2B5EF4-FFF2-40B4-BE49-F238E27FC236}">
                  <a16:creationId xmlns:a16="http://schemas.microsoft.com/office/drawing/2014/main" id="{A0E01881-46D1-4DCB-A056-B4A68FE617BE}"/>
                </a:ext>
              </a:extLst>
            </p:cNvPr>
            <p:cNvSpPr/>
            <p:nvPr/>
          </p:nvSpPr>
          <p:spPr>
            <a:xfrm>
              <a:off x="6023175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064;p46">
              <a:extLst>
                <a:ext uri="{FF2B5EF4-FFF2-40B4-BE49-F238E27FC236}">
                  <a16:creationId xmlns:a16="http://schemas.microsoft.com/office/drawing/2014/main" id="{338F187D-A236-4574-8261-7028332C1FE4}"/>
                </a:ext>
              </a:extLst>
            </p:cNvPr>
            <p:cNvSpPr/>
            <p:nvPr/>
          </p:nvSpPr>
          <p:spPr>
            <a:xfrm>
              <a:off x="5956300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065;p46">
              <a:extLst>
                <a:ext uri="{FF2B5EF4-FFF2-40B4-BE49-F238E27FC236}">
                  <a16:creationId xmlns:a16="http://schemas.microsoft.com/office/drawing/2014/main" id="{3687DA92-34C1-4494-9754-3962C5117806}"/>
                </a:ext>
              </a:extLst>
            </p:cNvPr>
            <p:cNvSpPr/>
            <p:nvPr/>
          </p:nvSpPr>
          <p:spPr>
            <a:xfrm>
              <a:off x="6023175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066;p46">
              <a:extLst>
                <a:ext uri="{FF2B5EF4-FFF2-40B4-BE49-F238E27FC236}">
                  <a16:creationId xmlns:a16="http://schemas.microsoft.com/office/drawing/2014/main" id="{4D143ED1-372B-4273-9248-931C801D4D68}"/>
                </a:ext>
              </a:extLst>
            </p:cNvPr>
            <p:cNvSpPr/>
            <p:nvPr/>
          </p:nvSpPr>
          <p:spPr>
            <a:xfrm>
              <a:off x="5956300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067;p46">
              <a:extLst>
                <a:ext uri="{FF2B5EF4-FFF2-40B4-BE49-F238E27FC236}">
                  <a16:creationId xmlns:a16="http://schemas.microsoft.com/office/drawing/2014/main" id="{3BB31D2C-0F33-4CF2-B7A5-1A071D3DCFFC}"/>
                </a:ext>
              </a:extLst>
            </p:cNvPr>
            <p:cNvSpPr/>
            <p:nvPr/>
          </p:nvSpPr>
          <p:spPr>
            <a:xfrm>
              <a:off x="6023175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068;p46">
              <a:extLst>
                <a:ext uri="{FF2B5EF4-FFF2-40B4-BE49-F238E27FC236}">
                  <a16:creationId xmlns:a16="http://schemas.microsoft.com/office/drawing/2014/main" id="{24112310-E420-41D7-9DA0-C2BDDA4F775E}"/>
                </a:ext>
              </a:extLst>
            </p:cNvPr>
            <p:cNvSpPr/>
            <p:nvPr/>
          </p:nvSpPr>
          <p:spPr>
            <a:xfrm>
              <a:off x="5956300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069;p46">
              <a:extLst>
                <a:ext uri="{FF2B5EF4-FFF2-40B4-BE49-F238E27FC236}">
                  <a16:creationId xmlns:a16="http://schemas.microsoft.com/office/drawing/2014/main" id="{FFD4FE40-FCE0-495F-B493-3B1117E827F3}"/>
                </a:ext>
              </a:extLst>
            </p:cNvPr>
            <p:cNvSpPr/>
            <p:nvPr/>
          </p:nvSpPr>
          <p:spPr>
            <a:xfrm>
              <a:off x="6023175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070;p46">
              <a:extLst>
                <a:ext uri="{FF2B5EF4-FFF2-40B4-BE49-F238E27FC236}">
                  <a16:creationId xmlns:a16="http://schemas.microsoft.com/office/drawing/2014/main" id="{D495FD08-BA21-44A6-B222-6B4524137BB8}"/>
                </a:ext>
              </a:extLst>
            </p:cNvPr>
            <p:cNvSpPr/>
            <p:nvPr/>
          </p:nvSpPr>
          <p:spPr>
            <a:xfrm>
              <a:off x="5956300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071;p46">
              <a:extLst>
                <a:ext uri="{FF2B5EF4-FFF2-40B4-BE49-F238E27FC236}">
                  <a16:creationId xmlns:a16="http://schemas.microsoft.com/office/drawing/2014/main" id="{088B751F-4B5D-4787-91CA-9293051AB637}"/>
                </a:ext>
              </a:extLst>
            </p:cNvPr>
            <p:cNvSpPr/>
            <p:nvPr/>
          </p:nvSpPr>
          <p:spPr>
            <a:xfrm>
              <a:off x="6023175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072;p46">
              <a:extLst>
                <a:ext uri="{FF2B5EF4-FFF2-40B4-BE49-F238E27FC236}">
                  <a16:creationId xmlns:a16="http://schemas.microsoft.com/office/drawing/2014/main" id="{A4F037C9-0B4B-4568-8E9E-6818A38B77A8}"/>
                </a:ext>
              </a:extLst>
            </p:cNvPr>
            <p:cNvSpPr/>
            <p:nvPr/>
          </p:nvSpPr>
          <p:spPr>
            <a:xfrm>
              <a:off x="5956300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073;p46">
              <a:extLst>
                <a:ext uri="{FF2B5EF4-FFF2-40B4-BE49-F238E27FC236}">
                  <a16:creationId xmlns:a16="http://schemas.microsoft.com/office/drawing/2014/main" id="{0E00A130-83F1-476F-B9CE-DCB5568CBD5A}"/>
                </a:ext>
              </a:extLst>
            </p:cNvPr>
            <p:cNvSpPr/>
            <p:nvPr/>
          </p:nvSpPr>
          <p:spPr>
            <a:xfrm>
              <a:off x="6023175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074;p46">
              <a:extLst>
                <a:ext uri="{FF2B5EF4-FFF2-40B4-BE49-F238E27FC236}">
                  <a16:creationId xmlns:a16="http://schemas.microsoft.com/office/drawing/2014/main" id="{FD0C65A1-334A-4772-BD0C-39A857FD0FE4}"/>
                </a:ext>
              </a:extLst>
            </p:cNvPr>
            <p:cNvSpPr/>
            <p:nvPr/>
          </p:nvSpPr>
          <p:spPr>
            <a:xfrm>
              <a:off x="51561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075;p46">
              <a:extLst>
                <a:ext uri="{FF2B5EF4-FFF2-40B4-BE49-F238E27FC236}">
                  <a16:creationId xmlns:a16="http://schemas.microsoft.com/office/drawing/2014/main" id="{95F253DE-2535-4C28-BDB9-224BD880C469}"/>
                </a:ext>
              </a:extLst>
            </p:cNvPr>
            <p:cNvSpPr/>
            <p:nvPr/>
          </p:nvSpPr>
          <p:spPr>
            <a:xfrm>
              <a:off x="522300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076;p46">
              <a:extLst>
                <a:ext uri="{FF2B5EF4-FFF2-40B4-BE49-F238E27FC236}">
                  <a16:creationId xmlns:a16="http://schemas.microsoft.com/office/drawing/2014/main" id="{94D94E16-E954-422F-932E-7D2E60BEB2B8}"/>
                </a:ext>
              </a:extLst>
            </p:cNvPr>
            <p:cNvSpPr/>
            <p:nvPr/>
          </p:nvSpPr>
          <p:spPr>
            <a:xfrm>
              <a:off x="5156125" y="14934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077;p46">
              <a:extLst>
                <a:ext uri="{FF2B5EF4-FFF2-40B4-BE49-F238E27FC236}">
                  <a16:creationId xmlns:a16="http://schemas.microsoft.com/office/drawing/2014/main" id="{D48992A8-169C-47F1-80A2-6F905AEF4CAC}"/>
                </a:ext>
              </a:extLst>
            </p:cNvPr>
            <p:cNvSpPr/>
            <p:nvPr/>
          </p:nvSpPr>
          <p:spPr>
            <a:xfrm>
              <a:off x="5223000" y="14934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078;p46">
              <a:extLst>
                <a:ext uri="{FF2B5EF4-FFF2-40B4-BE49-F238E27FC236}">
                  <a16:creationId xmlns:a16="http://schemas.microsoft.com/office/drawing/2014/main" id="{502909A8-C3E5-4631-A88E-089147F5AE88}"/>
                </a:ext>
              </a:extLst>
            </p:cNvPr>
            <p:cNvSpPr/>
            <p:nvPr/>
          </p:nvSpPr>
          <p:spPr>
            <a:xfrm>
              <a:off x="5156125" y="1425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079;p46">
              <a:extLst>
                <a:ext uri="{FF2B5EF4-FFF2-40B4-BE49-F238E27FC236}">
                  <a16:creationId xmlns:a16="http://schemas.microsoft.com/office/drawing/2014/main" id="{A91D973F-F87C-4BF5-A63E-A14DA54BA39F}"/>
                </a:ext>
              </a:extLst>
            </p:cNvPr>
            <p:cNvSpPr/>
            <p:nvPr/>
          </p:nvSpPr>
          <p:spPr>
            <a:xfrm>
              <a:off x="5223000" y="1425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080;p46">
              <a:extLst>
                <a:ext uri="{FF2B5EF4-FFF2-40B4-BE49-F238E27FC236}">
                  <a16:creationId xmlns:a16="http://schemas.microsoft.com/office/drawing/2014/main" id="{FDA205F9-E741-4D5D-B335-0FC98CCEBD66}"/>
                </a:ext>
              </a:extLst>
            </p:cNvPr>
            <p:cNvSpPr/>
            <p:nvPr/>
          </p:nvSpPr>
          <p:spPr>
            <a:xfrm>
              <a:off x="51561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081;p46">
              <a:extLst>
                <a:ext uri="{FF2B5EF4-FFF2-40B4-BE49-F238E27FC236}">
                  <a16:creationId xmlns:a16="http://schemas.microsoft.com/office/drawing/2014/main" id="{C3DB3BE8-5063-4231-A058-03E3FD19B9A4}"/>
                </a:ext>
              </a:extLst>
            </p:cNvPr>
            <p:cNvSpPr/>
            <p:nvPr/>
          </p:nvSpPr>
          <p:spPr>
            <a:xfrm>
              <a:off x="522300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082;p46">
              <a:extLst>
                <a:ext uri="{FF2B5EF4-FFF2-40B4-BE49-F238E27FC236}">
                  <a16:creationId xmlns:a16="http://schemas.microsoft.com/office/drawing/2014/main" id="{FF07E4F1-5995-4B51-901D-917F56A04194}"/>
                </a:ext>
              </a:extLst>
            </p:cNvPr>
            <p:cNvSpPr/>
            <p:nvPr/>
          </p:nvSpPr>
          <p:spPr>
            <a:xfrm>
              <a:off x="51561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083;p46">
              <a:extLst>
                <a:ext uri="{FF2B5EF4-FFF2-40B4-BE49-F238E27FC236}">
                  <a16:creationId xmlns:a16="http://schemas.microsoft.com/office/drawing/2014/main" id="{306A8588-F7B2-4D26-A25C-1FE94AF802FF}"/>
                </a:ext>
              </a:extLst>
            </p:cNvPr>
            <p:cNvSpPr/>
            <p:nvPr/>
          </p:nvSpPr>
          <p:spPr>
            <a:xfrm>
              <a:off x="522300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084;p46">
              <a:extLst>
                <a:ext uri="{FF2B5EF4-FFF2-40B4-BE49-F238E27FC236}">
                  <a16:creationId xmlns:a16="http://schemas.microsoft.com/office/drawing/2014/main" id="{EB184869-8F0A-47CC-BB8D-784FFD847BFC}"/>
                </a:ext>
              </a:extLst>
            </p:cNvPr>
            <p:cNvSpPr/>
            <p:nvPr/>
          </p:nvSpPr>
          <p:spPr>
            <a:xfrm>
              <a:off x="51561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085;p46">
              <a:extLst>
                <a:ext uri="{FF2B5EF4-FFF2-40B4-BE49-F238E27FC236}">
                  <a16:creationId xmlns:a16="http://schemas.microsoft.com/office/drawing/2014/main" id="{0E00F91D-4695-41F5-BB8F-5C4DAF8151BA}"/>
                </a:ext>
              </a:extLst>
            </p:cNvPr>
            <p:cNvSpPr/>
            <p:nvPr/>
          </p:nvSpPr>
          <p:spPr>
            <a:xfrm>
              <a:off x="522300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086;p46">
              <a:extLst>
                <a:ext uri="{FF2B5EF4-FFF2-40B4-BE49-F238E27FC236}">
                  <a16:creationId xmlns:a16="http://schemas.microsoft.com/office/drawing/2014/main" id="{11120D2A-471D-44FC-B7B4-913FFE1C8AFE}"/>
                </a:ext>
              </a:extLst>
            </p:cNvPr>
            <p:cNvSpPr/>
            <p:nvPr/>
          </p:nvSpPr>
          <p:spPr>
            <a:xfrm>
              <a:off x="51561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087;p46">
              <a:extLst>
                <a:ext uri="{FF2B5EF4-FFF2-40B4-BE49-F238E27FC236}">
                  <a16:creationId xmlns:a16="http://schemas.microsoft.com/office/drawing/2014/main" id="{19D78ED4-6AB4-44BD-A1CC-6B517251F104}"/>
                </a:ext>
              </a:extLst>
            </p:cNvPr>
            <p:cNvSpPr/>
            <p:nvPr/>
          </p:nvSpPr>
          <p:spPr>
            <a:xfrm>
              <a:off x="522300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088;p46">
              <a:extLst>
                <a:ext uri="{FF2B5EF4-FFF2-40B4-BE49-F238E27FC236}">
                  <a16:creationId xmlns:a16="http://schemas.microsoft.com/office/drawing/2014/main" id="{159EFBFD-FF1C-4231-80CC-0C78632B5A7F}"/>
                </a:ext>
              </a:extLst>
            </p:cNvPr>
            <p:cNvSpPr/>
            <p:nvPr/>
          </p:nvSpPr>
          <p:spPr>
            <a:xfrm>
              <a:off x="51561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089;p46">
              <a:extLst>
                <a:ext uri="{FF2B5EF4-FFF2-40B4-BE49-F238E27FC236}">
                  <a16:creationId xmlns:a16="http://schemas.microsoft.com/office/drawing/2014/main" id="{8197B8AB-DAA8-4BED-85A1-65727B3CC6B7}"/>
                </a:ext>
              </a:extLst>
            </p:cNvPr>
            <p:cNvSpPr/>
            <p:nvPr/>
          </p:nvSpPr>
          <p:spPr>
            <a:xfrm>
              <a:off x="522300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090;p46">
              <a:extLst>
                <a:ext uri="{FF2B5EF4-FFF2-40B4-BE49-F238E27FC236}">
                  <a16:creationId xmlns:a16="http://schemas.microsoft.com/office/drawing/2014/main" id="{412D15C4-31B8-43D0-B125-047818E1537C}"/>
                </a:ext>
              </a:extLst>
            </p:cNvPr>
            <p:cNvSpPr/>
            <p:nvPr/>
          </p:nvSpPr>
          <p:spPr>
            <a:xfrm>
              <a:off x="51561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091;p46">
              <a:extLst>
                <a:ext uri="{FF2B5EF4-FFF2-40B4-BE49-F238E27FC236}">
                  <a16:creationId xmlns:a16="http://schemas.microsoft.com/office/drawing/2014/main" id="{28564AB8-4AAE-4FB5-9324-5B8C47D20E15}"/>
                </a:ext>
              </a:extLst>
            </p:cNvPr>
            <p:cNvSpPr/>
            <p:nvPr/>
          </p:nvSpPr>
          <p:spPr>
            <a:xfrm>
              <a:off x="522300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092;p46">
              <a:extLst>
                <a:ext uri="{FF2B5EF4-FFF2-40B4-BE49-F238E27FC236}">
                  <a16:creationId xmlns:a16="http://schemas.microsoft.com/office/drawing/2014/main" id="{44BE409F-297D-4449-9673-9FE6E9A742AA}"/>
                </a:ext>
              </a:extLst>
            </p:cNvPr>
            <p:cNvSpPr/>
            <p:nvPr/>
          </p:nvSpPr>
          <p:spPr>
            <a:xfrm>
              <a:off x="51561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093;p46">
              <a:extLst>
                <a:ext uri="{FF2B5EF4-FFF2-40B4-BE49-F238E27FC236}">
                  <a16:creationId xmlns:a16="http://schemas.microsoft.com/office/drawing/2014/main" id="{02103834-6315-4C6B-93D1-A2AB6E62BE82}"/>
                </a:ext>
              </a:extLst>
            </p:cNvPr>
            <p:cNvSpPr/>
            <p:nvPr/>
          </p:nvSpPr>
          <p:spPr>
            <a:xfrm>
              <a:off x="522300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094;p46">
              <a:extLst>
                <a:ext uri="{FF2B5EF4-FFF2-40B4-BE49-F238E27FC236}">
                  <a16:creationId xmlns:a16="http://schemas.microsoft.com/office/drawing/2014/main" id="{084417F7-46EB-4BFE-B639-CAD6CD6AA346}"/>
                </a:ext>
              </a:extLst>
            </p:cNvPr>
            <p:cNvSpPr/>
            <p:nvPr/>
          </p:nvSpPr>
          <p:spPr>
            <a:xfrm>
              <a:off x="51561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095;p46">
              <a:extLst>
                <a:ext uri="{FF2B5EF4-FFF2-40B4-BE49-F238E27FC236}">
                  <a16:creationId xmlns:a16="http://schemas.microsoft.com/office/drawing/2014/main" id="{D6276956-6528-4D09-91A3-DEFA1727DE5D}"/>
                </a:ext>
              </a:extLst>
            </p:cNvPr>
            <p:cNvSpPr/>
            <p:nvPr/>
          </p:nvSpPr>
          <p:spPr>
            <a:xfrm>
              <a:off x="522300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096;p46">
              <a:extLst>
                <a:ext uri="{FF2B5EF4-FFF2-40B4-BE49-F238E27FC236}">
                  <a16:creationId xmlns:a16="http://schemas.microsoft.com/office/drawing/2014/main" id="{2FD93FDF-FC13-4B9B-B0C4-93C9A16D2990}"/>
                </a:ext>
              </a:extLst>
            </p:cNvPr>
            <p:cNvSpPr/>
            <p:nvPr/>
          </p:nvSpPr>
          <p:spPr>
            <a:xfrm>
              <a:off x="51561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097;p46">
              <a:extLst>
                <a:ext uri="{FF2B5EF4-FFF2-40B4-BE49-F238E27FC236}">
                  <a16:creationId xmlns:a16="http://schemas.microsoft.com/office/drawing/2014/main" id="{2A1BA3ED-8FCD-4183-AAF2-7560601E21D0}"/>
                </a:ext>
              </a:extLst>
            </p:cNvPr>
            <p:cNvSpPr/>
            <p:nvPr/>
          </p:nvSpPr>
          <p:spPr>
            <a:xfrm>
              <a:off x="522300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098;p46">
              <a:extLst>
                <a:ext uri="{FF2B5EF4-FFF2-40B4-BE49-F238E27FC236}">
                  <a16:creationId xmlns:a16="http://schemas.microsoft.com/office/drawing/2014/main" id="{909AF13F-CA21-4A50-BBB7-1FB8AC26A1E1}"/>
                </a:ext>
              </a:extLst>
            </p:cNvPr>
            <p:cNvSpPr/>
            <p:nvPr/>
          </p:nvSpPr>
          <p:spPr>
            <a:xfrm>
              <a:off x="51561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099;p46">
              <a:extLst>
                <a:ext uri="{FF2B5EF4-FFF2-40B4-BE49-F238E27FC236}">
                  <a16:creationId xmlns:a16="http://schemas.microsoft.com/office/drawing/2014/main" id="{572300E3-B0C2-42FD-AC60-E893BE1F6DCE}"/>
                </a:ext>
              </a:extLst>
            </p:cNvPr>
            <p:cNvSpPr/>
            <p:nvPr/>
          </p:nvSpPr>
          <p:spPr>
            <a:xfrm>
              <a:off x="522300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100;p46">
              <a:extLst>
                <a:ext uri="{FF2B5EF4-FFF2-40B4-BE49-F238E27FC236}">
                  <a16:creationId xmlns:a16="http://schemas.microsoft.com/office/drawing/2014/main" id="{E9A1DF20-36D6-4224-8D0D-1F8CCADC0E6B}"/>
                </a:ext>
              </a:extLst>
            </p:cNvPr>
            <p:cNvSpPr/>
            <p:nvPr/>
          </p:nvSpPr>
          <p:spPr>
            <a:xfrm>
              <a:off x="51561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101;p46">
              <a:extLst>
                <a:ext uri="{FF2B5EF4-FFF2-40B4-BE49-F238E27FC236}">
                  <a16:creationId xmlns:a16="http://schemas.microsoft.com/office/drawing/2014/main" id="{FD9245A9-015F-428D-8CBE-EBC692D92C80}"/>
                </a:ext>
              </a:extLst>
            </p:cNvPr>
            <p:cNvSpPr/>
            <p:nvPr/>
          </p:nvSpPr>
          <p:spPr>
            <a:xfrm>
              <a:off x="522300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102;p46">
              <a:extLst>
                <a:ext uri="{FF2B5EF4-FFF2-40B4-BE49-F238E27FC236}">
                  <a16:creationId xmlns:a16="http://schemas.microsoft.com/office/drawing/2014/main" id="{A9DADDA3-1497-4B9B-966C-D8C5ABBDF96C}"/>
                </a:ext>
              </a:extLst>
            </p:cNvPr>
            <p:cNvSpPr/>
            <p:nvPr/>
          </p:nvSpPr>
          <p:spPr>
            <a:xfrm>
              <a:off x="1536000" y="1456250"/>
              <a:ext cx="1905850" cy="1180875"/>
            </a:xfrm>
            <a:custGeom>
              <a:avLst/>
              <a:gdLst/>
              <a:ahLst/>
              <a:cxnLst/>
              <a:rect l="l" t="t" r="r" b="b"/>
              <a:pathLst>
                <a:path w="76234" h="47235" extrusionOk="0">
                  <a:moveTo>
                    <a:pt x="24621" y="0"/>
                  </a:moveTo>
                  <a:lnTo>
                    <a:pt x="24621" y="23313"/>
                  </a:lnTo>
                  <a:lnTo>
                    <a:pt x="23071" y="23313"/>
                  </a:lnTo>
                  <a:lnTo>
                    <a:pt x="23071" y="13374"/>
                  </a:lnTo>
                  <a:lnTo>
                    <a:pt x="11460" y="13374"/>
                  </a:lnTo>
                  <a:lnTo>
                    <a:pt x="11460" y="19666"/>
                  </a:lnTo>
                  <a:lnTo>
                    <a:pt x="9120" y="19666"/>
                  </a:lnTo>
                  <a:lnTo>
                    <a:pt x="9120" y="8572"/>
                  </a:lnTo>
                  <a:lnTo>
                    <a:pt x="1" y="8572"/>
                  </a:lnTo>
                  <a:lnTo>
                    <a:pt x="1" y="47235"/>
                  </a:lnTo>
                  <a:lnTo>
                    <a:pt x="76233" y="47235"/>
                  </a:lnTo>
                  <a:lnTo>
                    <a:pt x="76233" y="20973"/>
                  </a:lnTo>
                  <a:lnTo>
                    <a:pt x="73984" y="20973"/>
                  </a:lnTo>
                  <a:lnTo>
                    <a:pt x="73984" y="2948"/>
                  </a:lnTo>
                  <a:lnTo>
                    <a:pt x="67388" y="2918"/>
                  </a:lnTo>
                  <a:lnTo>
                    <a:pt x="61704" y="2918"/>
                  </a:lnTo>
                  <a:lnTo>
                    <a:pt x="61704" y="12158"/>
                  </a:lnTo>
                  <a:lnTo>
                    <a:pt x="53315" y="12158"/>
                  </a:lnTo>
                  <a:lnTo>
                    <a:pt x="53315" y="24317"/>
                  </a:lnTo>
                  <a:lnTo>
                    <a:pt x="50610" y="24317"/>
                  </a:lnTo>
                  <a:lnTo>
                    <a:pt x="50610" y="9362"/>
                  </a:lnTo>
                  <a:lnTo>
                    <a:pt x="41461" y="9362"/>
                  </a:lnTo>
                  <a:lnTo>
                    <a:pt x="41461" y="14377"/>
                  </a:lnTo>
                  <a:lnTo>
                    <a:pt x="39880" y="14377"/>
                  </a:lnTo>
                  <a:lnTo>
                    <a:pt x="39880" y="6383"/>
                  </a:lnTo>
                  <a:lnTo>
                    <a:pt x="34713" y="6383"/>
                  </a:lnTo>
                  <a:lnTo>
                    <a:pt x="347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103;p46">
              <a:extLst>
                <a:ext uri="{FF2B5EF4-FFF2-40B4-BE49-F238E27FC236}">
                  <a16:creationId xmlns:a16="http://schemas.microsoft.com/office/drawing/2014/main" id="{F2260F84-BA88-46AE-B739-3F047FE823E6}"/>
                </a:ext>
              </a:extLst>
            </p:cNvPr>
            <p:cNvSpPr/>
            <p:nvPr/>
          </p:nvSpPr>
          <p:spPr>
            <a:xfrm>
              <a:off x="15633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104;p46">
              <a:extLst>
                <a:ext uri="{FF2B5EF4-FFF2-40B4-BE49-F238E27FC236}">
                  <a16:creationId xmlns:a16="http://schemas.microsoft.com/office/drawing/2014/main" id="{B9D3CB6A-E6CB-41F8-B800-8C95F95CCA50}"/>
                </a:ext>
              </a:extLst>
            </p:cNvPr>
            <p:cNvSpPr/>
            <p:nvPr/>
          </p:nvSpPr>
          <p:spPr>
            <a:xfrm>
              <a:off x="1631000" y="1705475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105;p46">
              <a:extLst>
                <a:ext uri="{FF2B5EF4-FFF2-40B4-BE49-F238E27FC236}">
                  <a16:creationId xmlns:a16="http://schemas.microsoft.com/office/drawing/2014/main" id="{6E9EDDEF-4A84-4750-8587-369E82F47340}"/>
                </a:ext>
              </a:extLst>
            </p:cNvPr>
            <p:cNvSpPr/>
            <p:nvPr/>
          </p:nvSpPr>
          <p:spPr>
            <a:xfrm>
              <a:off x="1697875" y="1705475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106;p46">
              <a:extLst>
                <a:ext uri="{FF2B5EF4-FFF2-40B4-BE49-F238E27FC236}">
                  <a16:creationId xmlns:a16="http://schemas.microsoft.com/office/drawing/2014/main" id="{7C0AA1E2-EA77-455D-AB77-22C44FCBC329}"/>
                </a:ext>
              </a:extLst>
            </p:cNvPr>
            <p:cNvSpPr/>
            <p:nvPr/>
          </p:nvSpPr>
          <p:spPr>
            <a:xfrm>
              <a:off x="15633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107;p46">
              <a:extLst>
                <a:ext uri="{FF2B5EF4-FFF2-40B4-BE49-F238E27FC236}">
                  <a16:creationId xmlns:a16="http://schemas.microsoft.com/office/drawing/2014/main" id="{F0F3AF5A-0EC9-4821-A621-255E33EFA3EA}"/>
                </a:ext>
              </a:extLst>
            </p:cNvPr>
            <p:cNvSpPr/>
            <p:nvPr/>
          </p:nvSpPr>
          <p:spPr>
            <a:xfrm>
              <a:off x="1631000" y="1785275"/>
              <a:ext cx="38025" cy="53225"/>
            </a:xfrm>
            <a:custGeom>
              <a:avLst/>
              <a:gdLst/>
              <a:ahLst/>
              <a:cxnLst/>
              <a:rect l="l" t="t" r="r" b="b"/>
              <a:pathLst>
                <a:path w="152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108;p46">
              <a:extLst>
                <a:ext uri="{FF2B5EF4-FFF2-40B4-BE49-F238E27FC236}">
                  <a16:creationId xmlns:a16="http://schemas.microsoft.com/office/drawing/2014/main" id="{3732EA05-E4DE-40CA-B0EC-96B327B464EC}"/>
                </a:ext>
              </a:extLst>
            </p:cNvPr>
            <p:cNvSpPr/>
            <p:nvPr/>
          </p:nvSpPr>
          <p:spPr>
            <a:xfrm>
              <a:off x="1697875" y="1785275"/>
              <a:ext cx="38000" cy="53225"/>
            </a:xfrm>
            <a:custGeom>
              <a:avLst/>
              <a:gdLst/>
              <a:ahLst/>
              <a:cxnLst/>
              <a:rect l="l" t="t" r="r" b="b"/>
              <a:pathLst>
                <a:path w="1520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109;p46">
              <a:extLst>
                <a:ext uri="{FF2B5EF4-FFF2-40B4-BE49-F238E27FC236}">
                  <a16:creationId xmlns:a16="http://schemas.microsoft.com/office/drawing/2014/main" id="{5724D5D4-A378-45F3-AB6E-93FA9E31AE76}"/>
                </a:ext>
              </a:extLst>
            </p:cNvPr>
            <p:cNvSpPr/>
            <p:nvPr/>
          </p:nvSpPr>
          <p:spPr>
            <a:xfrm>
              <a:off x="15633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110;p46">
              <a:extLst>
                <a:ext uri="{FF2B5EF4-FFF2-40B4-BE49-F238E27FC236}">
                  <a16:creationId xmlns:a16="http://schemas.microsoft.com/office/drawing/2014/main" id="{16430098-FDF0-4315-A082-BA9665A20468}"/>
                </a:ext>
              </a:extLst>
            </p:cNvPr>
            <p:cNvSpPr/>
            <p:nvPr/>
          </p:nvSpPr>
          <p:spPr>
            <a:xfrm>
              <a:off x="1631000" y="1865050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111;p46">
              <a:extLst>
                <a:ext uri="{FF2B5EF4-FFF2-40B4-BE49-F238E27FC236}">
                  <a16:creationId xmlns:a16="http://schemas.microsoft.com/office/drawing/2014/main" id="{1EE9E7C6-2C45-42AD-ADE1-A2863D3C9983}"/>
                </a:ext>
              </a:extLst>
            </p:cNvPr>
            <p:cNvSpPr/>
            <p:nvPr/>
          </p:nvSpPr>
          <p:spPr>
            <a:xfrm>
              <a:off x="1697875" y="1865050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112;p46">
              <a:extLst>
                <a:ext uri="{FF2B5EF4-FFF2-40B4-BE49-F238E27FC236}">
                  <a16:creationId xmlns:a16="http://schemas.microsoft.com/office/drawing/2014/main" id="{D5BA3310-F53E-4A1D-BEC7-64EB74B9FA08}"/>
                </a:ext>
              </a:extLst>
            </p:cNvPr>
            <p:cNvSpPr/>
            <p:nvPr/>
          </p:nvSpPr>
          <p:spPr>
            <a:xfrm>
              <a:off x="15633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113;p46">
              <a:extLst>
                <a:ext uri="{FF2B5EF4-FFF2-40B4-BE49-F238E27FC236}">
                  <a16:creationId xmlns:a16="http://schemas.microsoft.com/office/drawing/2014/main" id="{2781C450-12F5-4C68-AD82-54CA86B98D49}"/>
                </a:ext>
              </a:extLst>
            </p:cNvPr>
            <p:cNvSpPr/>
            <p:nvPr/>
          </p:nvSpPr>
          <p:spPr>
            <a:xfrm>
              <a:off x="1631000" y="1944850"/>
              <a:ext cx="38025" cy="52450"/>
            </a:xfrm>
            <a:custGeom>
              <a:avLst/>
              <a:gdLst/>
              <a:ahLst/>
              <a:cxnLst/>
              <a:rect l="l" t="t" r="r" b="b"/>
              <a:pathLst>
                <a:path w="152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114;p46">
              <a:extLst>
                <a:ext uri="{FF2B5EF4-FFF2-40B4-BE49-F238E27FC236}">
                  <a16:creationId xmlns:a16="http://schemas.microsoft.com/office/drawing/2014/main" id="{62FB711C-B728-47E9-827C-EB2CF5A9E8C8}"/>
                </a:ext>
              </a:extLst>
            </p:cNvPr>
            <p:cNvSpPr/>
            <p:nvPr/>
          </p:nvSpPr>
          <p:spPr>
            <a:xfrm>
              <a:off x="1697875" y="1944850"/>
              <a:ext cx="38000" cy="5245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115;p46">
              <a:extLst>
                <a:ext uri="{FF2B5EF4-FFF2-40B4-BE49-F238E27FC236}">
                  <a16:creationId xmlns:a16="http://schemas.microsoft.com/office/drawing/2014/main" id="{6F296B85-9D6E-4806-8DCF-9E8AF8A02C7A}"/>
                </a:ext>
              </a:extLst>
            </p:cNvPr>
            <p:cNvSpPr/>
            <p:nvPr/>
          </p:nvSpPr>
          <p:spPr>
            <a:xfrm>
              <a:off x="290077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116;p46">
              <a:extLst>
                <a:ext uri="{FF2B5EF4-FFF2-40B4-BE49-F238E27FC236}">
                  <a16:creationId xmlns:a16="http://schemas.microsoft.com/office/drawing/2014/main" id="{3BCD9DF8-4842-47DF-BA38-4C56FC6D0549}"/>
                </a:ext>
              </a:extLst>
            </p:cNvPr>
            <p:cNvSpPr/>
            <p:nvPr/>
          </p:nvSpPr>
          <p:spPr>
            <a:xfrm>
              <a:off x="29676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117;p46">
              <a:extLst>
                <a:ext uri="{FF2B5EF4-FFF2-40B4-BE49-F238E27FC236}">
                  <a16:creationId xmlns:a16="http://schemas.microsoft.com/office/drawing/2014/main" id="{D21CC2A9-C5E0-41AF-A8BD-C978EE0DC4A3}"/>
                </a:ext>
              </a:extLst>
            </p:cNvPr>
            <p:cNvSpPr/>
            <p:nvPr/>
          </p:nvSpPr>
          <p:spPr>
            <a:xfrm>
              <a:off x="30345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118;p46">
              <a:extLst>
                <a:ext uri="{FF2B5EF4-FFF2-40B4-BE49-F238E27FC236}">
                  <a16:creationId xmlns:a16="http://schemas.microsoft.com/office/drawing/2014/main" id="{F0D21076-13AE-4E5D-9B67-E4F856A0C8E4}"/>
                </a:ext>
              </a:extLst>
            </p:cNvPr>
            <p:cNvSpPr/>
            <p:nvPr/>
          </p:nvSpPr>
          <p:spPr>
            <a:xfrm>
              <a:off x="290077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119;p46">
              <a:extLst>
                <a:ext uri="{FF2B5EF4-FFF2-40B4-BE49-F238E27FC236}">
                  <a16:creationId xmlns:a16="http://schemas.microsoft.com/office/drawing/2014/main" id="{92292B6F-2B89-42C7-B348-B417000F5846}"/>
                </a:ext>
              </a:extLst>
            </p:cNvPr>
            <p:cNvSpPr/>
            <p:nvPr/>
          </p:nvSpPr>
          <p:spPr>
            <a:xfrm>
              <a:off x="29676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120;p46">
              <a:extLst>
                <a:ext uri="{FF2B5EF4-FFF2-40B4-BE49-F238E27FC236}">
                  <a16:creationId xmlns:a16="http://schemas.microsoft.com/office/drawing/2014/main" id="{D1016D20-F81D-4D13-BDAC-5882995AB58C}"/>
                </a:ext>
              </a:extLst>
            </p:cNvPr>
            <p:cNvSpPr/>
            <p:nvPr/>
          </p:nvSpPr>
          <p:spPr>
            <a:xfrm>
              <a:off x="30345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121;p46">
              <a:extLst>
                <a:ext uri="{FF2B5EF4-FFF2-40B4-BE49-F238E27FC236}">
                  <a16:creationId xmlns:a16="http://schemas.microsoft.com/office/drawing/2014/main" id="{BE621097-70BD-4FA6-8779-3657172157B6}"/>
                </a:ext>
              </a:extLst>
            </p:cNvPr>
            <p:cNvSpPr/>
            <p:nvPr/>
          </p:nvSpPr>
          <p:spPr>
            <a:xfrm>
              <a:off x="290077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122;p46">
              <a:extLst>
                <a:ext uri="{FF2B5EF4-FFF2-40B4-BE49-F238E27FC236}">
                  <a16:creationId xmlns:a16="http://schemas.microsoft.com/office/drawing/2014/main" id="{5256F429-3791-40B6-9D9C-1869203B5937}"/>
                </a:ext>
              </a:extLst>
            </p:cNvPr>
            <p:cNvSpPr/>
            <p:nvPr/>
          </p:nvSpPr>
          <p:spPr>
            <a:xfrm>
              <a:off x="29676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123;p46">
              <a:extLst>
                <a:ext uri="{FF2B5EF4-FFF2-40B4-BE49-F238E27FC236}">
                  <a16:creationId xmlns:a16="http://schemas.microsoft.com/office/drawing/2014/main" id="{3CCFF4DC-FC3F-4174-850B-AD69804E4124}"/>
                </a:ext>
              </a:extLst>
            </p:cNvPr>
            <p:cNvSpPr/>
            <p:nvPr/>
          </p:nvSpPr>
          <p:spPr>
            <a:xfrm>
              <a:off x="30345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124;p46">
              <a:extLst>
                <a:ext uri="{FF2B5EF4-FFF2-40B4-BE49-F238E27FC236}">
                  <a16:creationId xmlns:a16="http://schemas.microsoft.com/office/drawing/2014/main" id="{E8CEA5E9-B756-48B4-8CCB-4C56D4397A90}"/>
                </a:ext>
              </a:extLst>
            </p:cNvPr>
            <p:cNvSpPr/>
            <p:nvPr/>
          </p:nvSpPr>
          <p:spPr>
            <a:xfrm>
              <a:off x="290077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125;p46">
              <a:extLst>
                <a:ext uri="{FF2B5EF4-FFF2-40B4-BE49-F238E27FC236}">
                  <a16:creationId xmlns:a16="http://schemas.microsoft.com/office/drawing/2014/main" id="{CDA8AC3F-8B2A-4EB3-8395-7B05B149468C}"/>
                </a:ext>
              </a:extLst>
            </p:cNvPr>
            <p:cNvSpPr/>
            <p:nvPr/>
          </p:nvSpPr>
          <p:spPr>
            <a:xfrm>
              <a:off x="29676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126;p46">
              <a:extLst>
                <a:ext uri="{FF2B5EF4-FFF2-40B4-BE49-F238E27FC236}">
                  <a16:creationId xmlns:a16="http://schemas.microsoft.com/office/drawing/2014/main" id="{7FACEFB6-3323-41E1-A1F0-4133C623CA46}"/>
                </a:ext>
              </a:extLst>
            </p:cNvPr>
            <p:cNvSpPr/>
            <p:nvPr/>
          </p:nvSpPr>
          <p:spPr>
            <a:xfrm>
              <a:off x="30345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127;p46">
              <a:extLst>
                <a:ext uri="{FF2B5EF4-FFF2-40B4-BE49-F238E27FC236}">
                  <a16:creationId xmlns:a16="http://schemas.microsoft.com/office/drawing/2014/main" id="{3742B658-0680-4F4E-9CBE-5B18B7C61D5F}"/>
                </a:ext>
              </a:extLst>
            </p:cNvPr>
            <p:cNvSpPr/>
            <p:nvPr/>
          </p:nvSpPr>
          <p:spPr>
            <a:xfrm>
              <a:off x="290077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128;p46">
              <a:extLst>
                <a:ext uri="{FF2B5EF4-FFF2-40B4-BE49-F238E27FC236}">
                  <a16:creationId xmlns:a16="http://schemas.microsoft.com/office/drawing/2014/main" id="{D7C0FAAD-905B-4595-97F0-9A1629C57446}"/>
                </a:ext>
              </a:extLst>
            </p:cNvPr>
            <p:cNvSpPr/>
            <p:nvPr/>
          </p:nvSpPr>
          <p:spPr>
            <a:xfrm>
              <a:off x="29676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129;p46">
              <a:extLst>
                <a:ext uri="{FF2B5EF4-FFF2-40B4-BE49-F238E27FC236}">
                  <a16:creationId xmlns:a16="http://schemas.microsoft.com/office/drawing/2014/main" id="{36001CFA-C4B1-4B1D-ACD4-39E8D4DF7364}"/>
                </a:ext>
              </a:extLst>
            </p:cNvPr>
            <p:cNvSpPr/>
            <p:nvPr/>
          </p:nvSpPr>
          <p:spPr>
            <a:xfrm>
              <a:off x="30345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130;p46">
              <a:extLst>
                <a:ext uri="{FF2B5EF4-FFF2-40B4-BE49-F238E27FC236}">
                  <a16:creationId xmlns:a16="http://schemas.microsoft.com/office/drawing/2014/main" id="{0F77A0AF-F465-403A-B108-07785CE0785E}"/>
                </a:ext>
              </a:extLst>
            </p:cNvPr>
            <p:cNvSpPr/>
            <p:nvPr/>
          </p:nvSpPr>
          <p:spPr>
            <a:xfrm>
              <a:off x="290077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131;p46">
              <a:extLst>
                <a:ext uri="{FF2B5EF4-FFF2-40B4-BE49-F238E27FC236}">
                  <a16:creationId xmlns:a16="http://schemas.microsoft.com/office/drawing/2014/main" id="{73C9EC4F-C9A7-4878-8F6C-C3C1E7A663F5}"/>
                </a:ext>
              </a:extLst>
            </p:cNvPr>
            <p:cNvSpPr/>
            <p:nvPr/>
          </p:nvSpPr>
          <p:spPr>
            <a:xfrm>
              <a:off x="29676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132;p46">
              <a:extLst>
                <a:ext uri="{FF2B5EF4-FFF2-40B4-BE49-F238E27FC236}">
                  <a16:creationId xmlns:a16="http://schemas.microsoft.com/office/drawing/2014/main" id="{6579B8D5-72D1-4458-8E2B-9FD96EED1D57}"/>
                </a:ext>
              </a:extLst>
            </p:cNvPr>
            <p:cNvSpPr/>
            <p:nvPr/>
          </p:nvSpPr>
          <p:spPr>
            <a:xfrm>
              <a:off x="30345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133;p46">
              <a:extLst>
                <a:ext uri="{FF2B5EF4-FFF2-40B4-BE49-F238E27FC236}">
                  <a16:creationId xmlns:a16="http://schemas.microsoft.com/office/drawing/2014/main" id="{B43C1F9B-BE61-40DA-B18C-B21BA3AB039D}"/>
                </a:ext>
              </a:extLst>
            </p:cNvPr>
            <p:cNvSpPr/>
            <p:nvPr/>
          </p:nvSpPr>
          <p:spPr>
            <a:xfrm>
              <a:off x="290077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134;p46">
              <a:extLst>
                <a:ext uri="{FF2B5EF4-FFF2-40B4-BE49-F238E27FC236}">
                  <a16:creationId xmlns:a16="http://schemas.microsoft.com/office/drawing/2014/main" id="{CB509431-77C5-48EF-AFE5-E644A5C910EF}"/>
                </a:ext>
              </a:extLst>
            </p:cNvPr>
            <p:cNvSpPr/>
            <p:nvPr/>
          </p:nvSpPr>
          <p:spPr>
            <a:xfrm>
              <a:off x="29676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135;p46">
              <a:extLst>
                <a:ext uri="{FF2B5EF4-FFF2-40B4-BE49-F238E27FC236}">
                  <a16:creationId xmlns:a16="http://schemas.microsoft.com/office/drawing/2014/main" id="{2C77E86C-53EF-4C4F-BCFE-23F90FEDF523}"/>
                </a:ext>
              </a:extLst>
            </p:cNvPr>
            <p:cNvSpPr/>
            <p:nvPr/>
          </p:nvSpPr>
          <p:spPr>
            <a:xfrm>
              <a:off x="30345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136;p46">
              <a:extLst>
                <a:ext uri="{FF2B5EF4-FFF2-40B4-BE49-F238E27FC236}">
                  <a16:creationId xmlns:a16="http://schemas.microsoft.com/office/drawing/2014/main" id="{ED7B1781-6485-4A59-BFF1-BABE91079B99}"/>
                </a:ext>
              </a:extLst>
            </p:cNvPr>
            <p:cNvSpPr/>
            <p:nvPr/>
          </p:nvSpPr>
          <p:spPr>
            <a:xfrm>
              <a:off x="290077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137;p46">
              <a:extLst>
                <a:ext uri="{FF2B5EF4-FFF2-40B4-BE49-F238E27FC236}">
                  <a16:creationId xmlns:a16="http://schemas.microsoft.com/office/drawing/2014/main" id="{BDDC1284-09C3-4CCE-8486-BF3091EDA03C}"/>
                </a:ext>
              </a:extLst>
            </p:cNvPr>
            <p:cNvSpPr/>
            <p:nvPr/>
          </p:nvSpPr>
          <p:spPr>
            <a:xfrm>
              <a:off x="29676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138;p46">
              <a:extLst>
                <a:ext uri="{FF2B5EF4-FFF2-40B4-BE49-F238E27FC236}">
                  <a16:creationId xmlns:a16="http://schemas.microsoft.com/office/drawing/2014/main" id="{20870D24-A1DD-4D6B-BC7F-3A196548193C}"/>
                </a:ext>
              </a:extLst>
            </p:cNvPr>
            <p:cNvSpPr/>
            <p:nvPr/>
          </p:nvSpPr>
          <p:spPr>
            <a:xfrm>
              <a:off x="30345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139;p46">
              <a:extLst>
                <a:ext uri="{FF2B5EF4-FFF2-40B4-BE49-F238E27FC236}">
                  <a16:creationId xmlns:a16="http://schemas.microsoft.com/office/drawing/2014/main" id="{E1D6B2E7-0C40-4192-9A07-873EA0141D70}"/>
                </a:ext>
              </a:extLst>
            </p:cNvPr>
            <p:cNvSpPr/>
            <p:nvPr/>
          </p:nvSpPr>
          <p:spPr>
            <a:xfrm>
              <a:off x="1855925" y="182477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140;p46">
              <a:extLst>
                <a:ext uri="{FF2B5EF4-FFF2-40B4-BE49-F238E27FC236}">
                  <a16:creationId xmlns:a16="http://schemas.microsoft.com/office/drawing/2014/main" id="{14953844-5204-4709-9163-E998C849890D}"/>
                </a:ext>
              </a:extLst>
            </p:cNvPr>
            <p:cNvSpPr/>
            <p:nvPr/>
          </p:nvSpPr>
          <p:spPr>
            <a:xfrm>
              <a:off x="1855925" y="1889375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141;p46">
              <a:extLst>
                <a:ext uri="{FF2B5EF4-FFF2-40B4-BE49-F238E27FC236}">
                  <a16:creationId xmlns:a16="http://schemas.microsoft.com/office/drawing/2014/main" id="{5CA855A4-070F-48AB-B878-6E84DBF9C86B}"/>
                </a:ext>
              </a:extLst>
            </p:cNvPr>
            <p:cNvSpPr/>
            <p:nvPr/>
          </p:nvSpPr>
          <p:spPr>
            <a:xfrm>
              <a:off x="1855925" y="1953200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142;p46">
              <a:extLst>
                <a:ext uri="{FF2B5EF4-FFF2-40B4-BE49-F238E27FC236}">
                  <a16:creationId xmlns:a16="http://schemas.microsoft.com/office/drawing/2014/main" id="{063B722F-F4D4-4DA8-9092-50D85D1EF589}"/>
                </a:ext>
              </a:extLst>
            </p:cNvPr>
            <p:cNvSpPr/>
            <p:nvPr/>
          </p:nvSpPr>
          <p:spPr>
            <a:xfrm>
              <a:off x="1855925" y="2017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143;p46">
              <a:extLst>
                <a:ext uri="{FF2B5EF4-FFF2-40B4-BE49-F238E27FC236}">
                  <a16:creationId xmlns:a16="http://schemas.microsoft.com/office/drawing/2014/main" id="{DB4585A7-F08E-4C12-8D06-4E8DE3885FC0}"/>
                </a:ext>
              </a:extLst>
            </p:cNvPr>
            <p:cNvSpPr/>
            <p:nvPr/>
          </p:nvSpPr>
          <p:spPr>
            <a:xfrm>
              <a:off x="1855925" y="208162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144;p46">
              <a:extLst>
                <a:ext uri="{FF2B5EF4-FFF2-40B4-BE49-F238E27FC236}">
                  <a16:creationId xmlns:a16="http://schemas.microsoft.com/office/drawing/2014/main" id="{3791973D-294D-4770-AE49-14E33FC94C69}"/>
                </a:ext>
              </a:extLst>
            </p:cNvPr>
            <p:cNvSpPr/>
            <p:nvPr/>
          </p:nvSpPr>
          <p:spPr>
            <a:xfrm>
              <a:off x="1855925" y="2146225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145;p46">
              <a:extLst>
                <a:ext uri="{FF2B5EF4-FFF2-40B4-BE49-F238E27FC236}">
                  <a16:creationId xmlns:a16="http://schemas.microsoft.com/office/drawing/2014/main" id="{538E2925-BD69-4979-B83A-F944AD206673}"/>
                </a:ext>
              </a:extLst>
            </p:cNvPr>
            <p:cNvSpPr/>
            <p:nvPr/>
          </p:nvSpPr>
          <p:spPr>
            <a:xfrm>
              <a:off x="1855925" y="2210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146;p46">
              <a:extLst>
                <a:ext uri="{FF2B5EF4-FFF2-40B4-BE49-F238E27FC236}">
                  <a16:creationId xmlns:a16="http://schemas.microsoft.com/office/drawing/2014/main" id="{7C4394FD-7AB9-4939-AD62-C63EFF21BF43}"/>
                </a:ext>
              </a:extLst>
            </p:cNvPr>
            <p:cNvSpPr/>
            <p:nvPr/>
          </p:nvSpPr>
          <p:spPr>
            <a:xfrm>
              <a:off x="1855925" y="2274650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147;p46">
              <a:extLst>
                <a:ext uri="{FF2B5EF4-FFF2-40B4-BE49-F238E27FC236}">
                  <a16:creationId xmlns:a16="http://schemas.microsoft.com/office/drawing/2014/main" id="{6F5492C5-508A-4305-ABC3-4B2795BB2136}"/>
                </a:ext>
              </a:extLst>
            </p:cNvPr>
            <p:cNvSpPr/>
            <p:nvPr/>
          </p:nvSpPr>
          <p:spPr>
            <a:xfrm>
              <a:off x="26393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148;p46">
              <a:extLst>
                <a:ext uri="{FF2B5EF4-FFF2-40B4-BE49-F238E27FC236}">
                  <a16:creationId xmlns:a16="http://schemas.microsoft.com/office/drawing/2014/main" id="{59BA8260-CD18-4294-B788-A5632A0492A6}"/>
                </a:ext>
              </a:extLst>
            </p:cNvPr>
            <p:cNvSpPr/>
            <p:nvPr/>
          </p:nvSpPr>
          <p:spPr>
            <a:xfrm>
              <a:off x="26393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149;p46">
              <a:extLst>
                <a:ext uri="{FF2B5EF4-FFF2-40B4-BE49-F238E27FC236}">
                  <a16:creationId xmlns:a16="http://schemas.microsoft.com/office/drawing/2014/main" id="{C4EB4A69-6B9F-4BEA-9D2C-0759A667FC2D}"/>
                </a:ext>
              </a:extLst>
            </p:cNvPr>
            <p:cNvSpPr/>
            <p:nvPr/>
          </p:nvSpPr>
          <p:spPr>
            <a:xfrm>
              <a:off x="26393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150;p46">
              <a:extLst>
                <a:ext uri="{FF2B5EF4-FFF2-40B4-BE49-F238E27FC236}">
                  <a16:creationId xmlns:a16="http://schemas.microsoft.com/office/drawing/2014/main" id="{72BFFDCF-1E20-40AC-A172-96C58EC002DB}"/>
                </a:ext>
              </a:extLst>
            </p:cNvPr>
            <p:cNvSpPr/>
            <p:nvPr/>
          </p:nvSpPr>
          <p:spPr>
            <a:xfrm>
              <a:off x="26393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151;p46">
              <a:extLst>
                <a:ext uri="{FF2B5EF4-FFF2-40B4-BE49-F238E27FC236}">
                  <a16:creationId xmlns:a16="http://schemas.microsoft.com/office/drawing/2014/main" id="{8584A3A6-5D1E-44EE-8DBF-D8101E09B1F8}"/>
                </a:ext>
              </a:extLst>
            </p:cNvPr>
            <p:cNvSpPr/>
            <p:nvPr/>
          </p:nvSpPr>
          <p:spPr>
            <a:xfrm>
              <a:off x="26393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152;p46">
              <a:extLst>
                <a:ext uri="{FF2B5EF4-FFF2-40B4-BE49-F238E27FC236}">
                  <a16:creationId xmlns:a16="http://schemas.microsoft.com/office/drawing/2014/main" id="{D1396226-0C40-4B62-9B32-106C9A20E4A0}"/>
                </a:ext>
              </a:extLst>
            </p:cNvPr>
            <p:cNvSpPr/>
            <p:nvPr/>
          </p:nvSpPr>
          <p:spPr>
            <a:xfrm>
              <a:off x="26393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153;p46">
              <a:extLst>
                <a:ext uri="{FF2B5EF4-FFF2-40B4-BE49-F238E27FC236}">
                  <a16:creationId xmlns:a16="http://schemas.microsoft.com/office/drawing/2014/main" id="{BFB4C24E-B415-467D-9777-F832348BB866}"/>
                </a:ext>
              </a:extLst>
            </p:cNvPr>
            <p:cNvSpPr/>
            <p:nvPr/>
          </p:nvSpPr>
          <p:spPr>
            <a:xfrm>
              <a:off x="26393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154;p46">
              <a:extLst>
                <a:ext uri="{FF2B5EF4-FFF2-40B4-BE49-F238E27FC236}">
                  <a16:creationId xmlns:a16="http://schemas.microsoft.com/office/drawing/2014/main" id="{E2A708B1-388F-4E42-AE02-FE41298B6C78}"/>
                </a:ext>
              </a:extLst>
            </p:cNvPr>
            <p:cNvSpPr/>
            <p:nvPr/>
          </p:nvSpPr>
          <p:spPr>
            <a:xfrm>
              <a:off x="26393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155;p46">
              <a:extLst>
                <a:ext uri="{FF2B5EF4-FFF2-40B4-BE49-F238E27FC236}">
                  <a16:creationId xmlns:a16="http://schemas.microsoft.com/office/drawing/2014/main" id="{15683F70-FD18-405B-9CA6-014B1415056F}"/>
                </a:ext>
              </a:extLst>
            </p:cNvPr>
            <p:cNvSpPr/>
            <p:nvPr/>
          </p:nvSpPr>
          <p:spPr>
            <a:xfrm>
              <a:off x="2732850" y="17199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156;p46">
              <a:extLst>
                <a:ext uri="{FF2B5EF4-FFF2-40B4-BE49-F238E27FC236}">
                  <a16:creationId xmlns:a16="http://schemas.microsoft.com/office/drawing/2014/main" id="{05BFB60D-C007-461C-867D-9A57C7CA2A58}"/>
                </a:ext>
              </a:extLst>
            </p:cNvPr>
            <p:cNvSpPr/>
            <p:nvPr/>
          </p:nvSpPr>
          <p:spPr>
            <a:xfrm>
              <a:off x="2732850" y="178222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157;p46">
              <a:extLst>
                <a:ext uri="{FF2B5EF4-FFF2-40B4-BE49-F238E27FC236}">
                  <a16:creationId xmlns:a16="http://schemas.microsoft.com/office/drawing/2014/main" id="{11F73D90-1EDF-45B0-BCCB-7FE748D2DE5E}"/>
                </a:ext>
              </a:extLst>
            </p:cNvPr>
            <p:cNvSpPr/>
            <p:nvPr/>
          </p:nvSpPr>
          <p:spPr>
            <a:xfrm>
              <a:off x="2732850" y="184455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158;p46">
              <a:extLst>
                <a:ext uri="{FF2B5EF4-FFF2-40B4-BE49-F238E27FC236}">
                  <a16:creationId xmlns:a16="http://schemas.microsoft.com/office/drawing/2014/main" id="{DD1F80A2-C45D-47D2-AC14-337912C2C2F7}"/>
                </a:ext>
              </a:extLst>
            </p:cNvPr>
            <p:cNvSpPr/>
            <p:nvPr/>
          </p:nvSpPr>
          <p:spPr>
            <a:xfrm>
              <a:off x="2732850" y="190610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159;p46">
              <a:extLst>
                <a:ext uri="{FF2B5EF4-FFF2-40B4-BE49-F238E27FC236}">
                  <a16:creationId xmlns:a16="http://schemas.microsoft.com/office/drawing/2014/main" id="{96EA05E1-66C4-4E8C-ABC0-C66BC6BC5E90}"/>
                </a:ext>
              </a:extLst>
            </p:cNvPr>
            <p:cNvSpPr/>
            <p:nvPr/>
          </p:nvSpPr>
          <p:spPr>
            <a:xfrm>
              <a:off x="2732850" y="1968400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160;p46">
              <a:extLst>
                <a:ext uri="{FF2B5EF4-FFF2-40B4-BE49-F238E27FC236}">
                  <a16:creationId xmlns:a16="http://schemas.microsoft.com/office/drawing/2014/main" id="{32C8B448-98FC-47F5-A849-3BB42EC82D18}"/>
                </a:ext>
              </a:extLst>
            </p:cNvPr>
            <p:cNvSpPr/>
            <p:nvPr/>
          </p:nvSpPr>
          <p:spPr>
            <a:xfrm>
              <a:off x="2732850" y="20307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161;p46">
              <a:extLst>
                <a:ext uri="{FF2B5EF4-FFF2-40B4-BE49-F238E27FC236}">
                  <a16:creationId xmlns:a16="http://schemas.microsoft.com/office/drawing/2014/main" id="{2DD95984-A341-4829-9F19-BFEE38C713FB}"/>
                </a:ext>
              </a:extLst>
            </p:cNvPr>
            <p:cNvSpPr/>
            <p:nvPr/>
          </p:nvSpPr>
          <p:spPr>
            <a:xfrm>
              <a:off x="2732850" y="2092275"/>
              <a:ext cx="68400" cy="32700"/>
            </a:xfrm>
            <a:custGeom>
              <a:avLst/>
              <a:gdLst/>
              <a:ahLst/>
              <a:cxnLst/>
              <a:rect l="l" t="t" r="r" b="b"/>
              <a:pathLst>
                <a:path w="273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162;p46">
              <a:extLst>
                <a:ext uri="{FF2B5EF4-FFF2-40B4-BE49-F238E27FC236}">
                  <a16:creationId xmlns:a16="http://schemas.microsoft.com/office/drawing/2014/main" id="{E5DCCCE7-13A7-44DA-AE71-40BAC7953A95}"/>
                </a:ext>
              </a:extLst>
            </p:cNvPr>
            <p:cNvSpPr/>
            <p:nvPr/>
          </p:nvSpPr>
          <p:spPr>
            <a:xfrm>
              <a:off x="2732850" y="215457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163;p46">
              <a:extLst>
                <a:ext uri="{FF2B5EF4-FFF2-40B4-BE49-F238E27FC236}">
                  <a16:creationId xmlns:a16="http://schemas.microsoft.com/office/drawing/2014/main" id="{FF0D516D-D82F-4CCE-9179-7CE06B37AB88}"/>
                </a:ext>
              </a:extLst>
            </p:cNvPr>
            <p:cNvSpPr/>
            <p:nvPr/>
          </p:nvSpPr>
          <p:spPr>
            <a:xfrm>
              <a:off x="21895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164;p46">
              <a:extLst>
                <a:ext uri="{FF2B5EF4-FFF2-40B4-BE49-F238E27FC236}">
                  <a16:creationId xmlns:a16="http://schemas.microsoft.com/office/drawing/2014/main" id="{4F2F8D4B-4F72-4BA2-98DF-FDE9E27F3860}"/>
                </a:ext>
              </a:extLst>
            </p:cNvPr>
            <p:cNvSpPr/>
            <p:nvPr/>
          </p:nvSpPr>
          <p:spPr>
            <a:xfrm>
              <a:off x="2295900" y="1489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165;p46">
              <a:extLst>
                <a:ext uri="{FF2B5EF4-FFF2-40B4-BE49-F238E27FC236}">
                  <a16:creationId xmlns:a16="http://schemas.microsoft.com/office/drawing/2014/main" id="{B956734E-520D-40CC-8089-21B04407925C}"/>
                </a:ext>
              </a:extLst>
            </p:cNvPr>
            <p:cNvSpPr/>
            <p:nvPr/>
          </p:nvSpPr>
          <p:spPr>
            <a:xfrm>
              <a:off x="21895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166;p46">
              <a:extLst>
                <a:ext uri="{FF2B5EF4-FFF2-40B4-BE49-F238E27FC236}">
                  <a16:creationId xmlns:a16="http://schemas.microsoft.com/office/drawing/2014/main" id="{58379EDC-35F2-40C8-9561-3E2C5387DD88}"/>
                </a:ext>
              </a:extLst>
            </p:cNvPr>
            <p:cNvSpPr/>
            <p:nvPr/>
          </p:nvSpPr>
          <p:spPr>
            <a:xfrm>
              <a:off x="2295900" y="15641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167;p46">
              <a:extLst>
                <a:ext uri="{FF2B5EF4-FFF2-40B4-BE49-F238E27FC236}">
                  <a16:creationId xmlns:a16="http://schemas.microsoft.com/office/drawing/2014/main" id="{198491B9-9957-4A9B-8884-62EA24307C3A}"/>
                </a:ext>
              </a:extLst>
            </p:cNvPr>
            <p:cNvSpPr/>
            <p:nvPr/>
          </p:nvSpPr>
          <p:spPr>
            <a:xfrm>
              <a:off x="21895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168;p46">
              <a:extLst>
                <a:ext uri="{FF2B5EF4-FFF2-40B4-BE49-F238E27FC236}">
                  <a16:creationId xmlns:a16="http://schemas.microsoft.com/office/drawing/2014/main" id="{E40F9D0F-74A7-4637-88C8-8B6913510AC2}"/>
                </a:ext>
              </a:extLst>
            </p:cNvPr>
            <p:cNvSpPr/>
            <p:nvPr/>
          </p:nvSpPr>
          <p:spPr>
            <a:xfrm>
              <a:off x="2295900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169;p46">
              <a:extLst>
                <a:ext uri="{FF2B5EF4-FFF2-40B4-BE49-F238E27FC236}">
                  <a16:creationId xmlns:a16="http://schemas.microsoft.com/office/drawing/2014/main" id="{5CB51E1E-A6AF-4F4B-BD27-11A8BC13BE20}"/>
                </a:ext>
              </a:extLst>
            </p:cNvPr>
            <p:cNvSpPr/>
            <p:nvPr/>
          </p:nvSpPr>
          <p:spPr>
            <a:xfrm>
              <a:off x="21895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170;p46">
              <a:extLst>
                <a:ext uri="{FF2B5EF4-FFF2-40B4-BE49-F238E27FC236}">
                  <a16:creationId xmlns:a16="http://schemas.microsoft.com/office/drawing/2014/main" id="{B2906A09-D0E8-4494-8976-0A50590ACC06}"/>
                </a:ext>
              </a:extLst>
            </p:cNvPr>
            <p:cNvSpPr/>
            <p:nvPr/>
          </p:nvSpPr>
          <p:spPr>
            <a:xfrm>
              <a:off x="2295900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171;p46">
              <a:extLst>
                <a:ext uri="{FF2B5EF4-FFF2-40B4-BE49-F238E27FC236}">
                  <a16:creationId xmlns:a16="http://schemas.microsoft.com/office/drawing/2014/main" id="{1AC7D7D1-3110-4386-96B8-75CF4DF896C9}"/>
                </a:ext>
              </a:extLst>
            </p:cNvPr>
            <p:cNvSpPr/>
            <p:nvPr/>
          </p:nvSpPr>
          <p:spPr>
            <a:xfrm>
              <a:off x="21895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172;p46">
              <a:extLst>
                <a:ext uri="{FF2B5EF4-FFF2-40B4-BE49-F238E27FC236}">
                  <a16:creationId xmlns:a16="http://schemas.microsoft.com/office/drawing/2014/main" id="{48F3D13A-FF91-4AF6-9874-1E22D8E29AE8}"/>
                </a:ext>
              </a:extLst>
            </p:cNvPr>
            <p:cNvSpPr/>
            <p:nvPr/>
          </p:nvSpPr>
          <p:spPr>
            <a:xfrm>
              <a:off x="2295900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173;p46">
              <a:extLst>
                <a:ext uri="{FF2B5EF4-FFF2-40B4-BE49-F238E27FC236}">
                  <a16:creationId xmlns:a16="http://schemas.microsoft.com/office/drawing/2014/main" id="{D7943BC5-278D-476A-A701-8DAFF45E9F11}"/>
                </a:ext>
              </a:extLst>
            </p:cNvPr>
            <p:cNvSpPr/>
            <p:nvPr/>
          </p:nvSpPr>
          <p:spPr>
            <a:xfrm>
              <a:off x="21895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174;p46">
              <a:extLst>
                <a:ext uri="{FF2B5EF4-FFF2-40B4-BE49-F238E27FC236}">
                  <a16:creationId xmlns:a16="http://schemas.microsoft.com/office/drawing/2014/main" id="{8D243381-F0AC-4218-812A-E2F9BAD9AD33}"/>
                </a:ext>
              </a:extLst>
            </p:cNvPr>
            <p:cNvSpPr/>
            <p:nvPr/>
          </p:nvSpPr>
          <p:spPr>
            <a:xfrm>
              <a:off x="2295900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175;p46">
              <a:extLst>
                <a:ext uri="{FF2B5EF4-FFF2-40B4-BE49-F238E27FC236}">
                  <a16:creationId xmlns:a16="http://schemas.microsoft.com/office/drawing/2014/main" id="{88F320D3-A4A0-4976-8393-4AF1793D2712}"/>
                </a:ext>
              </a:extLst>
            </p:cNvPr>
            <p:cNvSpPr/>
            <p:nvPr/>
          </p:nvSpPr>
          <p:spPr>
            <a:xfrm>
              <a:off x="21895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176;p46">
              <a:extLst>
                <a:ext uri="{FF2B5EF4-FFF2-40B4-BE49-F238E27FC236}">
                  <a16:creationId xmlns:a16="http://schemas.microsoft.com/office/drawing/2014/main" id="{71DAE592-FAB4-42FC-A868-384B4A685BFE}"/>
                </a:ext>
              </a:extLst>
            </p:cNvPr>
            <p:cNvSpPr/>
            <p:nvPr/>
          </p:nvSpPr>
          <p:spPr>
            <a:xfrm>
              <a:off x="2295900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177;p46">
              <a:extLst>
                <a:ext uri="{FF2B5EF4-FFF2-40B4-BE49-F238E27FC236}">
                  <a16:creationId xmlns:a16="http://schemas.microsoft.com/office/drawing/2014/main" id="{AF0B3C7F-A6B0-42E8-927D-D9C8E4EAE35B}"/>
                </a:ext>
              </a:extLst>
            </p:cNvPr>
            <p:cNvSpPr/>
            <p:nvPr/>
          </p:nvSpPr>
          <p:spPr>
            <a:xfrm>
              <a:off x="21895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178;p46">
              <a:extLst>
                <a:ext uri="{FF2B5EF4-FFF2-40B4-BE49-F238E27FC236}">
                  <a16:creationId xmlns:a16="http://schemas.microsoft.com/office/drawing/2014/main" id="{38311677-A0A9-4DC4-BCAC-E4ECCEF3A719}"/>
                </a:ext>
              </a:extLst>
            </p:cNvPr>
            <p:cNvSpPr/>
            <p:nvPr/>
          </p:nvSpPr>
          <p:spPr>
            <a:xfrm>
              <a:off x="2295900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179;p46">
              <a:extLst>
                <a:ext uri="{FF2B5EF4-FFF2-40B4-BE49-F238E27FC236}">
                  <a16:creationId xmlns:a16="http://schemas.microsoft.com/office/drawing/2014/main" id="{8B659B23-E2FF-4116-8BCD-F2EFCCED813A}"/>
                </a:ext>
              </a:extLst>
            </p:cNvPr>
            <p:cNvSpPr/>
            <p:nvPr/>
          </p:nvSpPr>
          <p:spPr>
            <a:xfrm>
              <a:off x="2428875" y="163785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180;p46">
              <a:extLst>
                <a:ext uri="{FF2B5EF4-FFF2-40B4-BE49-F238E27FC236}">
                  <a16:creationId xmlns:a16="http://schemas.microsoft.com/office/drawing/2014/main" id="{4114D1FB-DAE5-4BB0-B88E-F3F85E3B8AE7}"/>
                </a:ext>
              </a:extLst>
            </p:cNvPr>
            <p:cNvSpPr/>
            <p:nvPr/>
          </p:nvSpPr>
          <p:spPr>
            <a:xfrm>
              <a:off x="2428875" y="171232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181;p46">
              <a:extLst>
                <a:ext uri="{FF2B5EF4-FFF2-40B4-BE49-F238E27FC236}">
                  <a16:creationId xmlns:a16="http://schemas.microsoft.com/office/drawing/2014/main" id="{EBCEA3A2-681A-4E20-8EB8-9224CF0C0107}"/>
                </a:ext>
              </a:extLst>
            </p:cNvPr>
            <p:cNvSpPr/>
            <p:nvPr/>
          </p:nvSpPr>
          <p:spPr>
            <a:xfrm>
              <a:off x="2428875" y="17860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182;p46">
              <a:extLst>
                <a:ext uri="{FF2B5EF4-FFF2-40B4-BE49-F238E27FC236}">
                  <a16:creationId xmlns:a16="http://schemas.microsoft.com/office/drawing/2014/main" id="{429CDF8F-D44D-438A-8FB0-668E45550C55}"/>
                </a:ext>
              </a:extLst>
            </p:cNvPr>
            <p:cNvSpPr/>
            <p:nvPr/>
          </p:nvSpPr>
          <p:spPr>
            <a:xfrm>
              <a:off x="2428875" y="18605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183;p46">
              <a:extLst>
                <a:ext uri="{FF2B5EF4-FFF2-40B4-BE49-F238E27FC236}">
                  <a16:creationId xmlns:a16="http://schemas.microsoft.com/office/drawing/2014/main" id="{578D225F-3BF8-42BE-939E-EBCF3973B47D}"/>
                </a:ext>
              </a:extLst>
            </p:cNvPr>
            <p:cNvSpPr/>
            <p:nvPr/>
          </p:nvSpPr>
          <p:spPr>
            <a:xfrm>
              <a:off x="2428875" y="1934200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184;p46">
              <a:extLst>
                <a:ext uri="{FF2B5EF4-FFF2-40B4-BE49-F238E27FC236}">
                  <a16:creationId xmlns:a16="http://schemas.microsoft.com/office/drawing/2014/main" id="{1AE41C64-A070-4B90-8AF5-D253F31A3795}"/>
                </a:ext>
              </a:extLst>
            </p:cNvPr>
            <p:cNvSpPr/>
            <p:nvPr/>
          </p:nvSpPr>
          <p:spPr>
            <a:xfrm>
              <a:off x="2428875" y="200867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185;p46">
              <a:extLst>
                <a:ext uri="{FF2B5EF4-FFF2-40B4-BE49-F238E27FC236}">
                  <a16:creationId xmlns:a16="http://schemas.microsoft.com/office/drawing/2014/main" id="{DACF377E-5663-4671-992B-AAC5D6F25DEC}"/>
                </a:ext>
              </a:extLst>
            </p:cNvPr>
            <p:cNvSpPr/>
            <p:nvPr/>
          </p:nvSpPr>
          <p:spPr>
            <a:xfrm>
              <a:off x="21895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186;p46">
              <a:extLst>
                <a:ext uri="{FF2B5EF4-FFF2-40B4-BE49-F238E27FC236}">
                  <a16:creationId xmlns:a16="http://schemas.microsoft.com/office/drawing/2014/main" id="{7A9B7578-2A94-437D-B486-7EEB8D01F499}"/>
                </a:ext>
              </a:extLst>
            </p:cNvPr>
            <p:cNvSpPr/>
            <p:nvPr/>
          </p:nvSpPr>
          <p:spPr>
            <a:xfrm>
              <a:off x="2295900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187;p46">
              <a:extLst>
                <a:ext uri="{FF2B5EF4-FFF2-40B4-BE49-F238E27FC236}">
                  <a16:creationId xmlns:a16="http://schemas.microsoft.com/office/drawing/2014/main" id="{9C8B6EA6-9632-4FE5-BDDE-AC79AC8723BD}"/>
                </a:ext>
              </a:extLst>
            </p:cNvPr>
            <p:cNvSpPr/>
            <p:nvPr/>
          </p:nvSpPr>
          <p:spPr>
            <a:xfrm>
              <a:off x="2428875" y="20816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188;p46">
              <a:extLst>
                <a:ext uri="{FF2B5EF4-FFF2-40B4-BE49-F238E27FC236}">
                  <a16:creationId xmlns:a16="http://schemas.microsoft.com/office/drawing/2014/main" id="{286212F1-E6CF-49A0-91F5-F0C991E7463A}"/>
                </a:ext>
              </a:extLst>
            </p:cNvPr>
            <p:cNvSpPr/>
            <p:nvPr/>
          </p:nvSpPr>
          <p:spPr>
            <a:xfrm>
              <a:off x="21895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189;p46">
              <a:extLst>
                <a:ext uri="{FF2B5EF4-FFF2-40B4-BE49-F238E27FC236}">
                  <a16:creationId xmlns:a16="http://schemas.microsoft.com/office/drawing/2014/main" id="{DC12C613-821D-4D74-8362-050162D65017}"/>
                </a:ext>
              </a:extLst>
            </p:cNvPr>
            <p:cNvSpPr/>
            <p:nvPr/>
          </p:nvSpPr>
          <p:spPr>
            <a:xfrm>
              <a:off x="2295900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190;p46">
              <a:extLst>
                <a:ext uri="{FF2B5EF4-FFF2-40B4-BE49-F238E27FC236}">
                  <a16:creationId xmlns:a16="http://schemas.microsoft.com/office/drawing/2014/main" id="{D1A503F7-0258-4A7A-8BFF-33F37315FAD9}"/>
                </a:ext>
              </a:extLst>
            </p:cNvPr>
            <p:cNvSpPr/>
            <p:nvPr/>
          </p:nvSpPr>
          <p:spPr>
            <a:xfrm>
              <a:off x="2428875" y="2155325"/>
              <a:ext cx="71475" cy="50200"/>
            </a:xfrm>
            <a:custGeom>
              <a:avLst/>
              <a:gdLst/>
              <a:ahLst/>
              <a:cxnLst/>
              <a:rect l="l" t="t" r="r" b="b"/>
              <a:pathLst>
                <a:path w="285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191;p46">
              <a:extLst>
                <a:ext uri="{FF2B5EF4-FFF2-40B4-BE49-F238E27FC236}">
                  <a16:creationId xmlns:a16="http://schemas.microsoft.com/office/drawing/2014/main" id="{032389B7-448C-41B0-B4C0-3FFCDECB59E4}"/>
                </a:ext>
              </a:extLst>
            </p:cNvPr>
            <p:cNvSpPr/>
            <p:nvPr/>
          </p:nvSpPr>
          <p:spPr>
            <a:xfrm>
              <a:off x="21895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192;p46">
              <a:extLst>
                <a:ext uri="{FF2B5EF4-FFF2-40B4-BE49-F238E27FC236}">
                  <a16:creationId xmlns:a16="http://schemas.microsoft.com/office/drawing/2014/main" id="{935E9E5B-E7BD-4AFB-B60E-ED8262BC07E8}"/>
                </a:ext>
              </a:extLst>
            </p:cNvPr>
            <p:cNvSpPr/>
            <p:nvPr/>
          </p:nvSpPr>
          <p:spPr>
            <a:xfrm>
              <a:off x="2295900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193;p46">
              <a:extLst>
                <a:ext uri="{FF2B5EF4-FFF2-40B4-BE49-F238E27FC236}">
                  <a16:creationId xmlns:a16="http://schemas.microsoft.com/office/drawing/2014/main" id="{4317E62B-1086-4706-B272-1E8BECAC9955}"/>
                </a:ext>
              </a:extLst>
            </p:cNvPr>
            <p:cNvSpPr/>
            <p:nvPr/>
          </p:nvSpPr>
          <p:spPr>
            <a:xfrm>
              <a:off x="2428875" y="222827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194;p46">
              <a:extLst>
                <a:ext uri="{FF2B5EF4-FFF2-40B4-BE49-F238E27FC236}">
                  <a16:creationId xmlns:a16="http://schemas.microsoft.com/office/drawing/2014/main" id="{530A0A7B-CFD5-40AE-A72A-0314BEB6C638}"/>
                </a:ext>
              </a:extLst>
            </p:cNvPr>
            <p:cNvSpPr/>
            <p:nvPr/>
          </p:nvSpPr>
          <p:spPr>
            <a:xfrm>
              <a:off x="21895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195;p46">
              <a:extLst>
                <a:ext uri="{FF2B5EF4-FFF2-40B4-BE49-F238E27FC236}">
                  <a16:creationId xmlns:a16="http://schemas.microsoft.com/office/drawing/2014/main" id="{CFF870AF-08A4-4FA2-BFA4-F19124828D56}"/>
                </a:ext>
              </a:extLst>
            </p:cNvPr>
            <p:cNvSpPr/>
            <p:nvPr/>
          </p:nvSpPr>
          <p:spPr>
            <a:xfrm>
              <a:off x="2295900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196;p46">
              <a:extLst>
                <a:ext uri="{FF2B5EF4-FFF2-40B4-BE49-F238E27FC236}">
                  <a16:creationId xmlns:a16="http://schemas.microsoft.com/office/drawing/2014/main" id="{F0327472-7EEF-4336-8D52-79E07D102B22}"/>
                </a:ext>
              </a:extLst>
            </p:cNvPr>
            <p:cNvSpPr/>
            <p:nvPr/>
          </p:nvSpPr>
          <p:spPr>
            <a:xfrm>
              <a:off x="2428875" y="23020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197;p46">
              <a:extLst>
                <a:ext uri="{FF2B5EF4-FFF2-40B4-BE49-F238E27FC236}">
                  <a16:creationId xmlns:a16="http://schemas.microsoft.com/office/drawing/2014/main" id="{B24FAB66-A3F3-495C-8EB5-993054C215AF}"/>
                </a:ext>
              </a:extLst>
            </p:cNvPr>
            <p:cNvSpPr/>
            <p:nvPr/>
          </p:nvSpPr>
          <p:spPr>
            <a:xfrm>
              <a:off x="21895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198;p46">
              <a:extLst>
                <a:ext uri="{FF2B5EF4-FFF2-40B4-BE49-F238E27FC236}">
                  <a16:creationId xmlns:a16="http://schemas.microsoft.com/office/drawing/2014/main" id="{D2C1EB6F-08E1-4F00-9E64-584F31EC1BBF}"/>
                </a:ext>
              </a:extLst>
            </p:cNvPr>
            <p:cNvSpPr/>
            <p:nvPr/>
          </p:nvSpPr>
          <p:spPr>
            <a:xfrm>
              <a:off x="2295900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199;p46">
              <a:extLst>
                <a:ext uri="{FF2B5EF4-FFF2-40B4-BE49-F238E27FC236}">
                  <a16:creationId xmlns:a16="http://schemas.microsoft.com/office/drawing/2014/main" id="{30822FC2-55D7-4302-9BF7-5FA4CD237508}"/>
                </a:ext>
              </a:extLst>
            </p:cNvPr>
            <p:cNvSpPr/>
            <p:nvPr/>
          </p:nvSpPr>
          <p:spPr>
            <a:xfrm>
              <a:off x="2428875" y="2374950"/>
              <a:ext cx="71475" cy="50925"/>
            </a:xfrm>
            <a:custGeom>
              <a:avLst/>
              <a:gdLst/>
              <a:ahLst/>
              <a:cxnLst/>
              <a:rect l="l" t="t" r="r" b="b"/>
              <a:pathLst>
                <a:path w="285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200;p46">
              <a:extLst>
                <a:ext uri="{FF2B5EF4-FFF2-40B4-BE49-F238E27FC236}">
                  <a16:creationId xmlns:a16="http://schemas.microsoft.com/office/drawing/2014/main" id="{08C265A9-8C70-45F1-8FC5-593523F21FC8}"/>
                </a:ext>
              </a:extLst>
            </p:cNvPr>
            <p:cNvSpPr/>
            <p:nvPr/>
          </p:nvSpPr>
          <p:spPr>
            <a:xfrm>
              <a:off x="31074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201;p46">
              <a:extLst>
                <a:ext uri="{FF2B5EF4-FFF2-40B4-BE49-F238E27FC236}">
                  <a16:creationId xmlns:a16="http://schemas.microsoft.com/office/drawing/2014/main" id="{7739B2BB-5FBA-4865-A097-DD3A0F2668F1}"/>
                </a:ext>
              </a:extLst>
            </p:cNvPr>
            <p:cNvSpPr/>
            <p:nvPr/>
          </p:nvSpPr>
          <p:spPr>
            <a:xfrm>
              <a:off x="31743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202;p46">
              <a:extLst>
                <a:ext uri="{FF2B5EF4-FFF2-40B4-BE49-F238E27FC236}">
                  <a16:creationId xmlns:a16="http://schemas.microsoft.com/office/drawing/2014/main" id="{4E513DFF-E69A-4D5A-9DED-7509AB4E78C5}"/>
                </a:ext>
              </a:extLst>
            </p:cNvPr>
            <p:cNvSpPr/>
            <p:nvPr/>
          </p:nvSpPr>
          <p:spPr>
            <a:xfrm>
              <a:off x="31074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203;p46">
              <a:extLst>
                <a:ext uri="{FF2B5EF4-FFF2-40B4-BE49-F238E27FC236}">
                  <a16:creationId xmlns:a16="http://schemas.microsoft.com/office/drawing/2014/main" id="{8C1A269D-68EC-4319-9F41-2368C47590BB}"/>
                </a:ext>
              </a:extLst>
            </p:cNvPr>
            <p:cNvSpPr/>
            <p:nvPr/>
          </p:nvSpPr>
          <p:spPr>
            <a:xfrm>
              <a:off x="31743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204;p46">
              <a:extLst>
                <a:ext uri="{FF2B5EF4-FFF2-40B4-BE49-F238E27FC236}">
                  <a16:creationId xmlns:a16="http://schemas.microsoft.com/office/drawing/2014/main" id="{B81169B9-2D61-4A9F-986D-ABF0ED734763}"/>
                </a:ext>
              </a:extLst>
            </p:cNvPr>
            <p:cNvSpPr/>
            <p:nvPr/>
          </p:nvSpPr>
          <p:spPr>
            <a:xfrm>
              <a:off x="31074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205;p46">
              <a:extLst>
                <a:ext uri="{FF2B5EF4-FFF2-40B4-BE49-F238E27FC236}">
                  <a16:creationId xmlns:a16="http://schemas.microsoft.com/office/drawing/2014/main" id="{841F7B00-1C59-4F37-ADED-886F34DAD3BF}"/>
                </a:ext>
              </a:extLst>
            </p:cNvPr>
            <p:cNvSpPr/>
            <p:nvPr/>
          </p:nvSpPr>
          <p:spPr>
            <a:xfrm>
              <a:off x="31743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206;p46">
              <a:extLst>
                <a:ext uri="{FF2B5EF4-FFF2-40B4-BE49-F238E27FC236}">
                  <a16:creationId xmlns:a16="http://schemas.microsoft.com/office/drawing/2014/main" id="{85E2E710-3242-495A-9883-56AE9B964EF6}"/>
                </a:ext>
              </a:extLst>
            </p:cNvPr>
            <p:cNvSpPr/>
            <p:nvPr/>
          </p:nvSpPr>
          <p:spPr>
            <a:xfrm>
              <a:off x="31074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207;p46">
              <a:extLst>
                <a:ext uri="{FF2B5EF4-FFF2-40B4-BE49-F238E27FC236}">
                  <a16:creationId xmlns:a16="http://schemas.microsoft.com/office/drawing/2014/main" id="{E69BB35D-9B17-4E45-91AD-1C062BF95A6F}"/>
                </a:ext>
              </a:extLst>
            </p:cNvPr>
            <p:cNvSpPr/>
            <p:nvPr/>
          </p:nvSpPr>
          <p:spPr>
            <a:xfrm>
              <a:off x="31743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208;p46">
              <a:extLst>
                <a:ext uri="{FF2B5EF4-FFF2-40B4-BE49-F238E27FC236}">
                  <a16:creationId xmlns:a16="http://schemas.microsoft.com/office/drawing/2014/main" id="{321159DE-9360-4F5B-965B-1EAD655EA3DF}"/>
                </a:ext>
              </a:extLst>
            </p:cNvPr>
            <p:cNvSpPr/>
            <p:nvPr/>
          </p:nvSpPr>
          <p:spPr>
            <a:xfrm>
              <a:off x="31074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209;p46">
              <a:extLst>
                <a:ext uri="{FF2B5EF4-FFF2-40B4-BE49-F238E27FC236}">
                  <a16:creationId xmlns:a16="http://schemas.microsoft.com/office/drawing/2014/main" id="{6B6A7389-2CC4-49B6-9802-C5DD33A8BEEF}"/>
                </a:ext>
              </a:extLst>
            </p:cNvPr>
            <p:cNvSpPr/>
            <p:nvPr/>
          </p:nvSpPr>
          <p:spPr>
            <a:xfrm>
              <a:off x="31743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210;p46">
              <a:extLst>
                <a:ext uri="{FF2B5EF4-FFF2-40B4-BE49-F238E27FC236}">
                  <a16:creationId xmlns:a16="http://schemas.microsoft.com/office/drawing/2014/main" id="{E487C176-7456-4F14-B39B-CF969BB0DC30}"/>
                </a:ext>
              </a:extLst>
            </p:cNvPr>
            <p:cNvSpPr/>
            <p:nvPr/>
          </p:nvSpPr>
          <p:spPr>
            <a:xfrm>
              <a:off x="31074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211;p46">
              <a:extLst>
                <a:ext uri="{FF2B5EF4-FFF2-40B4-BE49-F238E27FC236}">
                  <a16:creationId xmlns:a16="http://schemas.microsoft.com/office/drawing/2014/main" id="{9F6F6591-8C74-48E2-9630-9FA34C09C6EF}"/>
                </a:ext>
              </a:extLst>
            </p:cNvPr>
            <p:cNvSpPr/>
            <p:nvPr/>
          </p:nvSpPr>
          <p:spPr>
            <a:xfrm>
              <a:off x="31743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212;p46">
              <a:extLst>
                <a:ext uri="{FF2B5EF4-FFF2-40B4-BE49-F238E27FC236}">
                  <a16:creationId xmlns:a16="http://schemas.microsoft.com/office/drawing/2014/main" id="{C064CF54-82AB-4435-A1CD-66D1D68BD11B}"/>
                </a:ext>
              </a:extLst>
            </p:cNvPr>
            <p:cNvSpPr/>
            <p:nvPr/>
          </p:nvSpPr>
          <p:spPr>
            <a:xfrm>
              <a:off x="31074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0" y="179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213;p46">
              <a:extLst>
                <a:ext uri="{FF2B5EF4-FFF2-40B4-BE49-F238E27FC236}">
                  <a16:creationId xmlns:a16="http://schemas.microsoft.com/office/drawing/2014/main" id="{F9CEF976-AF7B-4850-9C92-C70AEAEAB8B3}"/>
                </a:ext>
              </a:extLst>
            </p:cNvPr>
            <p:cNvSpPr/>
            <p:nvPr/>
          </p:nvSpPr>
          <p:spPr>
            <a:xfrm>
              <a:off x="31743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214;p46">
              <a:extLst>
                <a:ext uri="{FF2B5EF4-FFF2-40B4-BE49-F238E27FC236}">
                  <a16:creationId xmlns:a16="http://schemas.microsoft.com/office/drawing/2014/main" id="{06C1D45C-20FB-46DB-9E84-3F3A48A22C24}"/>
                </a:ext>
              </a:extLst>
            </p:cNvPr>
            <p:cNvSpPr/>
            <p:nvPr/>
          </p:nvSpPr>
          <p:spPr>
            <a:xfrm>
              <a:off x="31074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215;p46">
              <a:extLst>
                <a:ext uri="{FF2B5EF4-FFF2-40B4-BE49-F238E27FC236}">
                  <a16:creationId xmlns:a16="http://schemas.microsoft.com/office/drawing/2014/main" id="{EC0A822D-576B-4417-BB43-A2F3723B2CC2}"/>
                </a:ext>
              </a:extLst>
            </p:cNvPr>
            <p:cNvSpPr/>
            <p:nvPr/>
          </p:nvSpPr>
          <p:spPr>
            <a:xfrm>
              <a:off x="31743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216;p46">
              <a:extLst>
                <a:ext uri="{FF2B5EF4-FFF2-40B4-BE49-F238E27FC236}">
                  <a16:creationId xmlns:a16="http://schemas.microsoft.com/office/drawing/2014/main" id="{6F529DCD-79F4-4813-AACF-4768573EDAF6}"/>
                </a:ext>
              </a:extLst>
            </p:cNvPr>
            <p:cNvSpPr/>
            <p:nvPr/>
          </p:nvSpPr>
          <p:spPr>
            <a:xfrm>
              <a:off x="31074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217;p46">
              <a:extLst>
                <a:ext uri="{FF2B5EF4-FFF2-40B4-BE49-F238E27FC236}">
                  <a16:creationId xmlns:a16="http://schemas.microsoft.com/office/drawing/2014/main" id="{F3B825F6-24D8-431A-9F6F-A512BC73D905}"/>
                </a:ext>
              </a:extLst>
            </p:cNvPr>
            <p:cNvSpPr/>
            <p:nvPr/>
          </p:nvSpPr>
          <p:spPr>
            <a:xfrm>
              <a:off x="31743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218;p46">
              <a:extLst>
                <a:ext uri="{FF2B5EF4-FFF2-40B4-BE49-F238E27FC236}">
                  <a16:creationId xmlns:a16="http://schemas.microsoft.com/office/drawing/2014/main" id="{387736B2-0C2A-4893-B998-1208939D97A9}"/>
                </a:ext>
              </a:extLst>
            </p:cNvPr>
            <p:cNvSpPr/>
            <p:nvPr/>
          </p:nvSpPr>
          <p:spPr>
            <a:xfrm>
              <a:off x="31074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219;p46">
              <a:extLst>
                <a:ext uri="{FF2B5EF4-FFF2-40B4-BE49-F238E27FC236}">
                  <a16:creationId xmlns:a16="http://schemas.microsoft.com/office/drawing/2014/main" id="{C7709388-F039-478A-A7E9-5AB612F81518}"/>
                </a:ext>
              </a:extLst>
            </p:cNvPr>
            <p:cNvSpPr/>
            <p:nvPr/>
          </p:nvSpPr>
          <p:spPr>
            <a:xfrm>
              <a:off x="31743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220;p46">
              <a:extLst>
                <a:ext uri="{FF2B5EF4-FFF2-40B4-BE49-F238E27FC236}">
                  <a16:creationId xmlns:a16="http://schemas.microsoft.com/office/drawing/2014/main" id="{BAB10479-49EC-471C-9928-2F32A32F9B9A}"/>
                </a:ext>
              </a:extLst>
            </p:cNvPr>
            <p:cNvSpPr/>
            <p:nvPr/>
          </p:nvSpPr>
          <p:spPr>
            <a:xfrm>
              <a:off x="31074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221;p46">
              <a:extLst>
                <a:ext uri="{FF2B5EF4-FFF2-40B4-BE49-F238E27FC236}">
                  <a16:creationId xmlns:a16="http://schemas.microsoft.com/office/drawing/2014/main" id="{B5153C28-6DA8-4437-B549-49C2C8F2EB92}"/>
                </a:ext>
              </a:extLst>
            </p:cNvPr>
            <p:cNvSpPr/>
            <p:nvPr/>
          </p:nvSpPr>
          <p:spPr>
            <a:xfrm>
              <a:off x="31743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222;p46">
              <a:extLst>
                <a:ext uri="{FF2B5EF4-FFF2-40B4-BE49-F238E27FC236}">
                  <a16:creationId xmlns:a16="http://schemas.microsoft.com/office/drawing/2014/main" id="{26786594-2C87-4644-9B9A-0DCA399BE12F}"/>
                </a:ext>
              </a:extLst>
            </p:cNvPr>
            <p:cNvSpPr/>
            <p:nvPr/>
          </p:nvSpPr>
          <p:spPr>
            <a:xfrm>
              <a:off x="31074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223;p46">
              <a:extLst>
                <a:ext uri="{FF2B5EF4-FFF2-40B4-BE49-F238E27FC236}">
                  <a16:creationId xmlns:a16="http://schemas.microsoft.com/office/drawing/2014/main" id="{B850E2C7-233F-4C88-B2FC-82EB2F40FE4E}"/>
                </a:ext>
              </a:extLst>
            </p:cNvPr>
            <p:cNvSpPr/>
            <p:nvPr/>
          </p:nvSpPr>
          <p:spPr>
            <a:xfrm>
              <a:off x="31743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224;p46">
              <a:extLst>
                <a:ext uri="{FF2B5EF4-FFF2-40B4-BE49-F238E27FC236}">
                  <a16:creationId xmlns:a16="http://schemas.microsoft.com/office/drawing/2014/main" id="{7E22B1AF-71FE-47EB-8383-7E1FA1BAF967}"/>
                </a:ext>
              </a:extLst>
            </p:cNvPr>
            <p:cNvSpPr/>
            <p:nvPr/>
          </p:nvSpPr>
          <p:spPr>
            <a:xfrm>
              <a:off x="325032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225;p46">
              <a:extLst>
                <a:ext uri="{FF2B5EF4-FFF2-40B4-BE49-F238E27FC236}">
                  <a16:creationId xmlns:a16="http://schemas.microsoft.com/office/drawing/2014/main" id="{5F534C04-5A76-4008-AA2D-631B83E0EE35}"/>
                </a:ext>
              </a:extLst>
            </p:cNvPr>
            <p:cNvSpPr/>
            <p:nvPr/>
          </p:nvSpPr>
          <p:spPr>
            <a:xfrm>
              <a:off x="3317950" y="1561875"/>
              <a:ext cx="38025" cy="44075"/>
            </a:xfrm>
            <a:custGeom>
              <a:avLst/>
              <a:gdLst/>
              <a:ahLst/>
              <a:cxnLst/>
              <a:rect l="l" t="t" r="r" b="b"/>
              <a:pathLst>
                <a:path w="152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226;p46">
              <a:extLst>
                <a:ext uri="{FF2B5EF4-FFF2-40B4-BE49-F238E27FC236}">
                  <a16:creationId xmlns:a16="http://schemas.microsoft.com/office/drawing/2014/main" id="{C53A2947-136C-4E42-8DEF-38127648D582}"/>
                </a:ext>
              </a:extLst>
            </p:cNvPr>
            <p:cNvSpPr/>
            <p:nvPr/>
          </p:nvSpPr>
          <p:spPr>
            <a:xfrm>
              <a:off x="325032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227;p46">
              <a:extLst>
                <a:ext uri="{FF2B5EF4-FFF2-40B4-BE49-F238E27FC236}">
                  <a16:creationId xmlns:a16="http://schemas.microsoft.com/office/drawing/2014/main" id="{832FAD0C-04ED-47FE-ADE0-9B302B0CE4AE}"/>
                </a:ext>
              </a:extLst>
            </p:cNvPr>
            <p:cNvSpPr/>
            <p:nvPr/>
          </p:nvSpPr>
          <p:spPr>
            <a:xfrm>
              <a:off x="3317950" y="162797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228;p46">
              <a:extLst>
                <a:ext uri="{FF2B5EF4-FFF2-40B4-BE49-F238E27FC236}">
                  <a16:creationId xmlns:a16="http://schemas.microsoft.com/office/drawing/2014/main" id="{B0E30D38-6529-4B5C-9073-D304712294B2}"/>
                </a:ext>
              </a:extLst>
            </p:cNvPr>
            <p:cNvSpPr/>
            <p:nvPr/>
          </p:nvSpPr>
          <p:spPr>
            <a:xfrm>
              <a:off x="325032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229;p46">
              <a:extLst>
                <a:ext uri="{FF2B5EF4-FFF2-40B4-BE49-F238E27FC236}">
                  <a16:creationId xmlns:a16="http://schemas.microsoft.com/office/drawing/2014/main" id="{10910CBA-2C18-483B-90C8-DC810BF86C46}"/>
                </a:ext>
              </a:extLst>
            </p:cNvPr>
            <p:cNvSpPr/>
            <p:nvPr/>
          </p:nvSpPr>
          <p:spPr>
            <a:xfrm>
              <a:off x="3317950" y="16948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230;p46">
              <a:extLst>
                <a:ext uri="{FF2B5EF4-FFF2-40B4-BE49-F238E27FC236}">
                  <a16:creationId xmlns:a16="http://schemas.microsoft.com/office/drawing/2014/main" id="{1D006EB1-168A-46A3-9CCB-97FA2D687353}"/>
                </a:ext>
              </a:extLst>
            </p:cNvPr>
            <p:cNvSpPr/>
            <p:nvPr/>
          </p:nvSpPr>
          <p:spPr>
            <a:xfrm>
              <a:off x="325032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231;p46">
              <a:extLst>
                <a:ext uri="{FF2B5EF4-FFF2-40B4-BE49-F238E27FC236}">
                  <a16:creationId xmlns:a16="http://schemas.microsoft.com/office/drawing/2014/main" id="{390AA548-3428-4666-A4B8-7010312C405F}"/>
                </a:ext>
              </a:extLst>
            </p:cNvPr>
            <p:cNvSpPr/>
            <p:nvPr/>
          </p:nvSpPr>
          <p:spPr>
            <a:xfrm>
              <a:off x="3317950" y="17609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232;p46">
              <a:extLst>
                <a:ext uri="{FF2B5EF4-FFF2-40B4-BE49-F238E27FC236}">
                  <a16:creationId xmlns:a16="http://schemas.microsoft.com/office/drawing/2014/main" id="{63494179-C0B5-468F-9AF9-533FD736EF90}"/>
                </a:ext>
              </a:extLst>
            </p:cNvPr>
            <p:cNvSpPr/>
            <p:nvPr/>
          </p:nvSpPr>
          <p:spPr>
            <a:xfrm>
              <a:off x="325032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233;p46">
              <a:extLst>
                <a:ext uri="{FF2B5EF4-FFF2-40B4-BE49-F238E27FC236}">
                  <a16:creationId xmlns:a16="http://schemas.microsoft.com/office/drawing/2014/main" id="{BB21AFCE-8F6B-4EAC-B28F-6E85C7E3EC08}"/>
                </a:ext>
              </a:extLst>
            </p:cNvPr>
            <p:cNvSpPr/>
            <p:nvPr/>
          </p:nvSpPr>
          <p:spPr>
            <a:xfrm>
              <a:off x="3317950" y="18293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234;p46">
              <a:extLst>
                <a:ext uri="{FF2B5EF4-FFF2-40B4-BE49-F238E27FC236}">
                  <a16:creationId xmlns:a16="http://schemas.microsoft.com/office/drawing/2014/main" id="{5576A23F-327C-4CF9-AFA1-4A830E8272D7}"/>
                </a:ext>
              </a:extLst>
            </p:cNvPr>
            <p:cNvSpPr/>
            <p:nvPr/>
          </p:nvSpPr>
          <p:spPr>
            <a:xfrm>
              <a:off x="325032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235;p46">
              <a:extLst>
                <a:ext uri="{FF2B5EF4-FFF2-40B4-BE49-F238E27FC236}">
                  <a16:creationId xmlns:a16="http://schemas.microsoft.com/office/drawing/2014/main" id="{EC6479BE-1050-45F4-B370-B1EA8B3EC5A9}"/>
                </a:ext>
              </a:extLst>
            </p:cNvPr>
            <p:cNvSpPr/>
            <p:nvPr/>
          </p:nvSpPr>
          <p:spPr>
            <a:xfrm>
              <a:off x="3317950" y="189772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236;p46">
              <a:extLst>
                <a:ext uri="{FF2B5EF4-FFF2-40B4-BE49-F238E27FC236}">
                  <a16:creationId xmlns:a16="http://schemas.microsoft.com/office/drawing/2014/main" id="{B8602C51-6F5B-449E-88B5-A42784C50903}"/>
                </a:ext>
              </a:extLst>
            </p:cNvPr>
            <p:cNvSpPr/>
            <p:nvPr/>
          </p:nvSpPr>
          <p:spPr>
            <a:xfrm>
              <a:off x="325032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237;p46">
              <a:extLst>
                <a:ext uri="{FF2B5EF4-FFF2-40B4-BE49-F238E27FC236}">
                  <a16:creationId xmlns:a16="http://schemas.microsoft.com/office/drawing/2014/main" id="{BEA83953-25CF-49F7-85DF-D3CA64A7EBB3}"/>
                </a:ext>
              </a:extLst>
            </p:cNvPr>
            <p:cNvSpPr/>
            <p:nvPr/>
          </p:nvSpPr>
          <p:spPr>
            <a:xfrm>
              <a:off x="3317950" y="1965375"/>
              <a:ext cx="38025" cy="44850"/>
            </a:xfrm>
            <a:custGeom>
              <a:avLst/>
              <a:gdLst/>
              <a:ahLst/>
              <a:cxnLst/>
              <a:rect l="l" t="t" r="r" b="b"/>
              <a:pathLst>
                <a:path w="152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21" y="179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238;p46">
              <a:extLst>
                <a:ext uri="{FF2B5EF4-FFF2-40B4-BE49-F238E27FC236}">
                  <a16:creationId xmlns:a16="http://schemas.microsoft.com/office/drawing/2014/main" id="{1DFFDBF4-7819-459F-8B33-DE180171B5B2}"/>
                </a:ext>
              </a:extLst>
            </p:cNvPr>
            <p:cNvSpPr/>
            <p:nvPr/>
          </p:nvSpPr>
          <p:spPr>
            <a:xfrm>
              <a:off x="325032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239;p46">
              <a:extLst>
                <a:ext uri="{FF2B5EF4-FFF2-40B4-BE49-F238E27FC236}">
                  <a16:creationId xmlns:a16="http://schemas.microsoft.com/office/drawing/2014/main" id="{7895E425-5A5F-4A0B-8F85-B12E3AE832C3}"/>
                </a:ext>
              </a:extLst>
            </p:cNvPr>
            <p:cNvSpPr/>
            <p:nvPr/>
          </p:nvSpPr>
          <p:spPr>
            <a:xfrm>
              <a:off x="3317950" y="20337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240;p46">
              <a:extLst>
                <a:ext uri="{FF2B5EF4-FFF2-40B4-BE49-F238E27FC236}">
                  <a16:creationId xmlns:a16="http://schemas.microsoft.com/office/drawing/2014/main" id="{FE899347-17B6-4565-9FF1-0B0DA343CD83}"/>
                </a:ext>
              </a:extLst>
            </p:cNvPr>
            <p:cNvSpPr/>
            <p:nvPr/>
          </p:nvSpPr>
          <p:spPr>
            <a:xfrm>
              <a:off x="325032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241;p46">
              <a:extLst>
                <a:ext uri="{FF2B5EF4-FFF2-40B4-BE49-F238E27FC236}">
                  <a16:creationId xmlns:a16="http://schemas.microsoft.com/office/drawing/2014/main" id="{2FA24FB2-BE62-490D-A2CC-5743C88217DF}"/>
                </a:ext>
              </a:extLst>
            </p:cNvPr>
            <p:cNvSpPr/>
            <p:nvPr/>
          </p:nvSpPr>
          <p:spPr>
            <a:xfrm>
              <a:off x="3317950" y="21029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242;p46">
              <a:extLst>
                <a:ext uri="{FF2B5EF4-FFF2-40B4-BE49-F238E27FC236}">
                  <a16:creationId xmlns:a16="http://schemas.microsoft.com/office/drawing/2014/main" id="{935EE150-B60E-49D2-A853-9EF1AE4DB32E}"/>
                </a:ext>
              </a:extLst>
            </p:cNvPr>
            <p:cNvSpPr/>
            <p:nvPr/>
          </p:nvSpPr>
          <p:spPr>
            <a:xfrm>
              <a:off x="325032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243;p46">
              <a:extLst>
                <a:ext uri="{FF2B5EF4-FFF2-40B4-BE49-F238E27FC236}">
                  <a16:creationId xmlns:a16="http://schemas.microsoft.com/office/drawing/2014/main" id="{8C8289F7-CE25-4E4A-8244-432368434169}"/>
                </a:ext>
              </a:extLst>
            </p:cNvPr>
            <p:cNvSpPr/>
            <p:nvPr/>
          </p:nvSpPr>
          <p:spPr>
            <a:xfrm>
              <a:off x="3317950" y="21720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244;p46">
              <a:extLst>
                <a:ext uri="{FF2B5EF4-FFF2-40B4-BE49-F238E27FC236}">
                  <a16:creationId xmlns:a16="http://schemas.microsoft.com/office/drawing/2014/main" id="{D93E30D2-084A-40AC-A59D-A1A3E6106F12}"/>
                </a:ext>
              </a:extLst>
            </p:cNvPr>
            <p:cNvSpPr/>
            <p:nvPr/>
          </p:nvSpPr>
          <p:spPr>
            <a:xfrm>
              <a:off x="325032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245;p46">
              <a:extLst>
                <a:ext uri="{FF2B5EF4-FFF2-40B4-BE49-F238E27FC236}">
                  <a16:creationId xmlns:a16="http://schemas.microsoft.com/office/drawing/2014/main" id="{80C48FF3-081A-49A1-AC9A-BEEB1FD92044}"/>
                </a:ext>
              </a:extLst>
            </p:cNvPr>
            <p:cNvSpPr/>
            <p:nvPr/>
          </p:nvSpPr>
          <p:spPr>
            <a:xfrm>
              <a:off x="3317950" y="22404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246;p46">
              <a:extLst>
                <a:ext uri="{FF2B5EF4-FFF2-40B4-BE49-F238E27FC236}">
                  <a16:creationId xmlns:a16="http://schemas.microsoft.com/office/drawing/2014/main" id="{8CED0AA3-A34B-448B-8E64-EE967B0396CD}"/>
                </a:ext>
              </a:extLst>
            </p:cNvPr>
            <p:cNvSpPr/>
            <p:nvPr/>
          </p:nvSpPr>
          <p:spPr>
            <a:xfrm>
              <a:off x="325032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247;p46">
              <a:extLst>
                <a:ext uri="{FF2B5EF4-FFF2-40B4-BE49-F238E27FC236}">
                  <a16:creationId xmlns:a16="http://schemas.microsoft.com/office/drawing/2014/main" id="{F981BC94-B9E4-438E-ACD3-94171C630FA0}"/>
                </a:ext>
              </a:extLst>
            </p:cNvPr>
            <p:cNvSpPr/>
            <p:nvPr/>
          </p:nvSpPr>
          <p:spPr>
            <a:xfrm>
              <a:off x="3317950" y="23096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248;p46">
              <a:extLst>
                <a:ext uri="{FF2B5EF4-FFF2-40B4-BE49-F238E27FC236}">
                  <a16:creationId xmlns:a16="http://schemas.microsoft.com/office/drawing/2014/main" id="{B42F5B3B-7A23-4F6A-B539-6121BA9B3904}"/>
                </a:ext>
              </a:extLst>
            </p:cNvPr>
            <p:cNvSpPr/>
            <p:nvPr/>
          </p:nvSpPr>
          <p:spPr>
            <a:xfrm>
              <a:off x="1504100" y="1159875"/>
              <a:ext cx="4592050" cy="1500825"/>
            </a:xfrm>
            <a:custGeom>
              <a:avLst/>
              <a:gdLst/>
              <a:ahLst/>
              <a:cxnLst/>
              <a:rect l="l" t="t" r="r" b="b"/>
              <a:pathLst>
                <a:path w="183682" h="60033" extrusionOk="0">
                  <a:moveTo>
                    <a:pt x="181797" y="1885"/>
                  </a:moveTo>
                  <a:lnTo>
                    <a:pt x="181797" y="58148"/>
                  </a:lnTo>
                  <a:lnTo>
                    <a:pt x="1885" y="58148"/>
                  </a:lnTo>
                  <a:lnTo>
                    <a:pt x="1885" y="1885"/>
                  </a:lnTo>
                  <a:close/>
                  <a:moveTo>
                    <a:pt x="0" y="1"/>
                  </a:moveTo>
                  <a:lnTo>
                    <a:pt x="0" y="60032"/>
                  </a:lnTo>
                  <a:lnTo>
                    <a:pt x="183681" y="60032"/>
                  </a:lnTo>
                  <a:lnTo>
                    <a:pt x="18368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249;p46">
              <a:extLst>
                <a:ext uri="{FF2B5EF4-FFF2-40B4-BE49-F238E27FC236}">
                  <a16:creationId xmlns:a16="http://schemas.microsoft.com/office/drawing/2014/main" id="{15573F4F-BCC2-4E7F-B742-38997E76FC61}"/>
                </a:ext>
              </a:extLst>
            </p:cNvPr>
            <p:cNvSpPr/>
            <p:nvPr/>
          </p:nvSpPr>
          <p:spPr>
            <a:xfrm>
              <a:off x="3776925" y="1207000"/>
              <a:ext cx="46375" cy="1406575"/>
            </a:xfrm>
            <a:custGeom>
              <a:avLst/>
              <a:gdLst/>
              <a:ahLst/>
              <a:cxnLst/>
              <a:rect l="l" t="t" r="r" b="b"/>
              <a:pathLst>
                <a:path w="1855" h="56263" extrusionOk="0">
                  <a:moveTo>
                    <a:pt x="1" y="0"/>
                  </a:moveTo>
                  <a:lnTo>
                    <a:pt x="1" y="56263"/>
                  </a:lnTo>
                  <a:lnTo>
                    <a:pt x="1855" y="56263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250;p46">
              <a:extLst>
                <a:ext uri="{FF2B5EF4-FFF2-40B4-BE49-F238E27FC236}">
                  <a16:creationId xmlns:a16="http://schemas.microsoft.com/office/drawing/2014/main" id="{F1BFE093-A00F-482A-A006-2263507D87E7}"/>
                </a:ext>
              </a:extLst>
            </p:cNvPr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251;p46">
              <a:extLst>
                <a:ext uri="{FF2B5EF4-FFF2-40B4-BE49-F238E27FC236}">
                  <a16:creationId xmlns:a16="http://schemas.microsoft.com/office/drawing/2014/main" id="{62049AC4-80E2-4674-B754-20428EF88ECC}"/>
                </a:ext>
              </a:extLst>
            </p:cNvPr>
            <p:cNvSpPr/>
            <p:nvPr/>
          </p:nvSpPr>
          <p:spPr>
            <a:xfrm>
              <a:off x="1291325" y="4250350"/>
              <a:ext cx="5017600" cy="466600"/>
            </a:xfrm>
            <a:custGeom>
              <a:avLst/>
              <a:gdLst/>
              <a:ahLst/>
              <a:cxnLst/>
              <a:rect l="l" t="t" r="r" b="b"/>
              <a:pathLst>
                <a:path w="200704" h="18664" extrusionOk="0">
                  <a:moveTo>
                    <a:pt x="100337" y="1"/>
                  </a:moveTo>
                  <a:cubicBezTo>
                    <a:pt x="44925" y="1"/>
                    <a:pt x="0" y="4195"/>
                    <a:pt x="0" y="9332"/>
                  </a:cubicBezTo>
                  <a:cubicBezTo>
                    <a:pt x="0" y="14469"/>
                    <a:pt x="44925" y="18663"/>
                    <a:pt x="100367" y="18663"/>
                  </a:cubicBezTo>
                  <a:cubicBezTo>
                    <a:pt x="155778" y="18663"/>
                    <a:pt x="200703" y="14469"/>
                    <a:pt x="200703" y="9332"/>
                  </a:cubicBezTo>
                  <a:cubicBezTo>
                    <a:pt x="200703" y="4195"/>
                    <a:pt x="155778" y="1"/>
                    <a:pt x="1003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252;p46">
              <a:extLst>
                <a:ext uri="{FF2B5EF4-FFF2-40B4-BE49-F238E27FC236}">
                  <a16:creationId xmlns:a16="http://schemas.microsoft.com/office/drawing/2014/main" id="{52737627-2DB2-42D6-B8FD-0DA6904A9F60}"/>
                </a:ext>
              </a:extLst>
            </p:cNvPr>
            <p:cNvSpPr/>
            <p:nvPr/>
          </p:nvSpPr>
          <p:spPr>
            <a:xfrm>
              <a:off x="1060700" y="3351900"/>
              <a:ext cx="188100" cy="562375"/>
            </a:xfrm>
            <a:custGeom>
              <a:avLst/>
              <a:gdLst/>
              <a:ahLst/>
              <a:cxnLst/>
              <a:rect l="l" t="t" r="r" b="b"/>
              <a:pathLst>
                <a:path w="7524" h="22495" extrusionOk="0">
                  <a:moveTo>
                    <a:pt x="610" y="1"/>
                  </a:moveTo>
                  <a:cubicBezTo>
                    <a:pt x="524" y="1"/>
                    <a:pt x="439" y="124"/>
                    <a:pt x="532" y="193"/>
                  </a:cubicBezTo>
                  <a:cubicBezTo>
                    <a:pt x="3116" y="2868"/>
                    <a:pt x="4636" y="6424"/>
                    <a:pt x="5396" y="9981"/>
                  </a:cubicBezTo>
                  <a:cubicBezTo>
                    <a:pt x="5791" y="11926"/>
                    <a:pt x="5973" y="13902"/>
                    <a:pt x="6004" y="15878"/>
                  </a:cubicBezTo>
                  <a:cubicBezTo>
                    <a:pt x="5000" y="12078"/>
                    <a:pt x="3876" y="9282"/>
                    <a:pt x="320" y="6637"/>
                  </a:cubicBezTo>
                  <a:cubicBezTo>
                    <a:pt x="244" y="6592"/>
                    <a:pt x="152" y="6554"/>
                    <a:pt x="92" y="6554"/>
                  </a:cubicBezTo>
                  <a:cubicBezTo>
                    <a:pt x="31" y="6554"/>
                    <a:pt x="0" y="6592"/>
                    <a:pt x="46" y="6698"/>
                  </a:cubicBezTo>
                  <a:cubicBezTo>
                    <a:pt x="775" y="8674"/>
                    <a:pt x="1171" y="10832"/>
                    <a:pt x="2143" y="12777"/>
                  </a:cubicBezTo>
                  <a:cubicBezTo>
                    <a:pt x="3025" y="14479"/>
                    <a:pt x="4423" y="15726"/>
                    <a:pt x="5943" y="16850"/>
                  </a:cubicBezTo>
                  <a:lnTo>
                    <a:pt x="6034" y="17093"/>
                  </a:lnTo>
                  <a:cubicBezTo>
                    <a:pt x="6034" y="18826"/>
                    <a:pt x="5973" y="20589"/>
                    <a:pt x="5973" y="22352"/>
                  </a:cubicBezTo>
                  <a:cubicBezTo>
                    <a:pt x="5973" y="22438"/>
                    <a:pt x="6061" y="22495"/>
                    <a:pt x="6142" y="22495"/>
                  </a:cubicBezTo>
                  <a:cubicBezTo>
                    <a:pt x="6205" y="22495"/>
                    <a:pt x="6264" y="22461"/>
                    <a:pt x="6277" y="22382"/>
                  </a:cubicBezTo>
                  <a:cubicBezTo>
                    <a:pt x="7523" y="14631"/>
                    <a:pt x="6551" y="5756"/>
                    <a:pt x="684" y="41"/>
                  </a:cubicBezTo>
                  <a:cubicBezTo>
                    <a:pt x="663" y="13"/>
                    <a:pt x="636" y="1"/>
                    <a:pt x="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253;p46">
              <a:extLst>
                <a:ext uri="{FF2B5EF4-FFF2-40B4-BE49-F238E27FC236}">
                  <a16:creationId xmlns:a16="http://schemas.microsoft.com/office/drawing/2014/main" id="{5B5309C3-812F-42AC-AD44-1B7C065172D5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254;p46">
              <a:extLst>
                <a:ext uri="{FF2B5EF4-FFF2-40B4-BE49-F238E27FC236}">
                  <a16:creationId xmlns:a16="http://schemas.microsoft.com/office/drawing/2014/main" id="{6A43433C-E32C-45B8-BEE2-4D62F24FD572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255;p46">
              <a:extLst>
                <a:ext uri="{FF2B5EF4-FFF2-40B4-BE49-F238E27FC236}">
                  <a16:creationId xmlns:a16="http://schemas.microsoft.com/office/drawing/2014/main" id="{F2FE89E1-3C57-4511-B1C5-990EA9E37714}"/>
                </a:ext>
              </a:extLst>
            </p:cNvPr>
            <p:cNvSpPr/>
            <p:nvPr/>
          </p:nvSpPr>
          <p:spPr>
            <a:xfrm>
              <a:off x="947850" y="3271275"/>
              <a:ext cx="158850" cy="113775"/>
            </a:xfrm>
            <a:custGeom>
              <a:avLst/>
              <a:gdLst/>
              <a:ahLst/>
              <a:cxnLst/>
              <a:rect l="l" t="t" r="r" b="b"/>
              <a:pathLst>
                <a:path w="6354" h="4551" extrusionOk="0">
                  <a:moveTo>
                    <a:pt x="994" y="0"/>
                  </a:moveTo>
                  <a:cubicBezTo>
                    <a:pt x="556" y="0"/>
                    <a:pt x="263" y="146"/>
                    <a:pt x="244" y="500"/>
                  </a:cubicBezTo>
                  <a:cubicBezTo>
                    <a:pt x="183" y="1443"/>
                    <a:pt x="2067" y="1868"/>
                    <a:pt x="3040" y="2142"/>
                  </a:cubicBezTo>
                  <a:cubicBezTo>
                    <a:pt x="1976" y="2263"/>
                    <a:pt x="1" y="2962"/>
                    <a:pt x="426" y="3935"/>
                  </a:cubicBezTo>
                  <a:cubicBezTo>
                    <a:pt x="481" y="4067"/>
                    <a:pt x="682" y="4110"/>
                    <a:pt x="974" y="4110"/>
                  </a:cubicBezTo>
                  <a:cubicBezTo>
                    <a:pt x="1506" y="4110"/>
                    <a:pt x="2339" y="3968"/>
                    <a:pt x="3126" y="3968"/>
                  </a:cubicBezTo>
                  <a:cubicBezTo>
                    <a:pt x="3594" y="3968"/>
                    <a:pt x="4045" y="4018"/>
                    <a:pt x="4408" y="4178"/>
                  </a:cubicBezTo>
                  <a:cubicBezTo>
                    <a:pt x="4566" y="4246"/>
                    <a:pt x="5163" y="4550"/>
                    <a:pt x="5633" y="4550"/>
                  </a:cubicBezTo>
                  <a:cubicBezTo>
                    <a:pt x="5795" y="4550"/>
                    <a:pt x="5941" y="4515"/>
                    <a:pt x="6049" y="4421"/>
                  </a:cubicBezTo>
                  <a:cubicBezTo>
                    <a:pt x="6323" y="4148"/>
                    <a:pt x="6353" y="2810"/>
                    <a:pt x="4560" y="1443"/>
                  </a:cubicBezTo>
                  <a:cubicBezTo>
                    <a:pt x="3581" y="693"/>
                    <a:pt x="1946" y="0"/>
                    <a:pt x="99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256;p46">
              <a:extLst>
                <a:ext uri="{FF2B5EF4-FFF2-40B4-BE49-F238E27FC236}">
                  <a16:creationId xmlns:a16="http://schemas.microsoft.com/office/drawing/2014/main" id="{969DF80D-FED6-4E59-B400-AF52035F000A}"/>
                </a:ext>
              </a:extLst>
            </p:cNvPr>
            <p:cNvSpPr/>
            <p:nvPr/>
          </p:nvSpPr>
          <p:spPr>
            <a:xfrm>
              <a:off x="1226725" y="3337800"/>
              <a:ext cx="194875" cy="556725"/>
            </a:xfrm>
            <a:custGeom>
              <a:avLst/>
              <a:gdLst/>
              <a:ahLst/>
              <a:cxnLst/>
              <a:rect l="l" t="t" r="r" b="b"/>
              <a:pathLst>
                <a:path w="7795" h="22269" extrusionOk="0">
                  <a:moveTo>
                    <a:pt x="7435" y="0"/>
                  </a:moveTo>
                  <a:cubicBezTo>
                    <a:pt x="7410" y="0"/>
                    <a:pt x="7382" y="8"/>
                    <a:pt x="7357" y="28"/>
                  </a:cubicBezTo>
                  <a:cubicBezTo>
                    <a:pt x="1277" y="5530"/>
                    <a:pt x="1" y="14344"/>
                    <a:pt x="913" y="22156"/>
                  </a:cubicBezTo>
                  <a:cubicBezTo>
                    <a:pt x="926" y="22235"/>
                    <a:pt x="985" y="22268"/>
                    <a:pt x="1047" y="22268"/>
                  </a:cubicBezTo>
                  <a:cubicBezTo>
                    <a:pt x="1129" y="22268"/>
                    <a:pt x="1217" y="22212"/>
                    <a:pt x="1217" y="22125"/>
                  </a:cubicBezTo>
                  <a:cubicBezTo>
                    <a:pt x="1277" y="20363"/>
                    <a:pt x="1308" y="18600"/>
                    <a:pt x="1369" y="16867"/>
                  </a:cubicBezTo>
                  <a:lnTo>
                    <a:pt x="1460" y="16624"/>
                  </a:lnTo>
                  <a:cubicBezTo>
                    <a:pt x="3040" y="15590"/>
                    <a:pt x="4499" y="14375"/>
                    <a:pt x="5411" y="12703"/>
                  </a:cubicBezTo>
                  <a:cubicBezTo>
                    <a:pt x="6475" y="10818"/>
                    <a:pt x="6931" y="8660"/>
                    <a:pt x="7752" y="6685"/>
                  </a:cubicBezTo>
                  <a:cubicBezTo>
                    <a:pt x="7795" y="6598"/>
                    <a:pt x="7770" y="6566"/>
                    <a:pt x="7716" y="6566"/>
                  </a:cubicBezTo>
                  <a:cubicBezTo>
                    <a:pt x="7655" y="6566"/>
                    <a:pt x="7558" y="6606"/>
                    <a:pt x="7478" y="6654"/>
                  </a:cubicBezTo>
                  <a:cubicBezTo>
                    <a:pt x="3831" y="9116"/>
                    <a:pt x="2584" y="11913"/>
                    <a:pt x="1429" y="15651"/>
                  </a:cubicBezTo>
                  <a:cubicBezTo>
                    <a:pt x="1521" y="13676"/>
                    <a:pt x="1794" y="11700"/>
                    <a:pt x="2280" y="9785"/>
                  </a:cubicBezTo>
                  <a:cubicBezTo>
                    <a:pt x="3192" y="6229"/>
                    <a:pt x="4834" y="2764"/>
                    <a:pt x="7509" y="210"/>
                  </a:cubicBezTo>
                  <a:cubicBezTo>
                    <a:pt x="7604" y="115"/>
                    <a:pt x="7530" y="0"/>
                    <a:pt x="7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257;p46">
              <a:extLst>
                <a:ext uri="{FF2B5EF4-FFF2-40B4-BE49-F238E27FC236}">
                  <a16:creationId xmlns:a16="http://schemas.microsoft.com/office/drawing/2014/main" id="{9056FE35-4585-4613-B9D7-7F6AC24EC4A5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258;p46">
              <a:extLst>
                <a:ext uri="{FF2B5EF4-FFF2-40B4-BE49-F238E27FC236}">
                  <a16:creationId xmlns:a16="http://schemas.microsoft.com/office/drawing/2014/main" id="{DB29D5F4-3EFB-425B-AD2F-C84EF1AC3A21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259;p46">
              <a:extLst>
                <a:ext uri="{FF2B5EF4-FFF2-40B4-BE49-F238E27FC236}">
                  <a16:creationId xmlns:a16="http://schemas.microsoft.com/office/drawing/2014/main" id="{DA691D37-2747-460F-AB96-82331870DE42}"/>
                </a:ext>
              </a:extLst>
            </p:cNvPr>
            <p:cNvSpPr/>
            <p:nvPr/>
          </p:nvSpPr>
          <p:spPr>
            <a:xfrm>
              <a:off x="1381750" y="3261000"/>
              <a:ext cx="159600" cy="109100"/>
            </a:xfrm>
            <a:custGeom>
              <a:avLst/>
              <a:gdLst/>
              <a:ahLst/>
              <a:cxnLst/>
              <a:rect l="l" t="t" r="r" b="b"/>
              <a:pathLst>
                <a:path w="6384" h="4364" extrusionOk="0">
                  <a:moveTo>
                    <a:pt x="5405" y="1"/>
                  </a:moveTo>
                  <a:cubicBezTo>
                    <a:pt x="4440" y="1"/>
                    <a:pt x="2854" y="620"/>
                    <a:pt x="1885" y="1307"/>
                  </a:cubicBezTo>
                  <a:cubicBezTo>
                    <a:pt x="61" y="2614"/>
                    <a:pt x="1" y="3951"/>
                    <a:pt x="304" y="4225"/>
                  </a:cubicBezTo>
                  <a:cubicBezTo>
                    <a:pt x="414" y="4326"/>
                    <a:pt x="574" y="4364"/>
                    <a:pt x="751" y="4364"/>
                  </a:cubicBezTo>
                  <a:cubicBezTo>
                    <a:pt x="1211" y="4364"/>
                    <a:pt x="1792" y="4108"/>
                    <a:pt x="1946" y="4042"/>
                  </a:cubicBezTo>
                  <a:cubicBezTo>
                    <a:pt x="2245" y="3924"/>
                    <a:pt x="2603" y="3882"/>
                    <a:pt x="2981" y="3882"/>
                  </a:cubicBezTo>
                  <a:cubicBezTo>
                    <a:pt x="3892" y="3882"/>
                    <a:pt x="4914" y="4126"/>
                    <a:pt x="5490" y="4126"/>
                  </a:cubicBezTo>
                  <a:cubicBezTo>
                    <a:pt x="5717" y="4126"/>
                    <a:pt x="5875" y="4088"/>
                    <a:pt x="5928" y="3981"/>
                  </a:cubicBezTo>
                  <a:cubicBezTo>
                    <a:pt x="6384" y="3009"/>
                    <a:pt x="4438" y="2249"/>
                    <a:pt x="3374" y="2066"/>
                  </a:cubicBezTo>
                  <a:cubicBezTo>
                    <a:pt x="4347" y="1854"/>
                    <a:pt x="6262" y="1489"/>
                    <a:pt x="6232" y="547"/>
                  </a:cubicBezTo>
                  <a:cubicBezTo>
                    <a:pt x="6221" y="159"/>
                    <a:pt x="5893" y="1"/>
                    <a:pt x="5405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260;p46">
              <a:extLst>
                <a:ext uri="{FF2B5EF4-FFF2-40B4-BE49-F238E27FC236}">
                  <a16:creationId xmlns:a16="http://schemas.microsoft.com/office/drawing/2014/main" id="{9E10A7FF-7FF2-4CD3-BFD1-D7B153581F3B}"/>
                </a:ext>
              </a:extLst>
            </p:cNvPr>
            <p:cNvSpPr/>
            <p:nvPr/>
          </p:nvSpPr>
          <p:spPr>
            <a:xfrm>
              <a:off x="1135900" y="3187525"/>
              <a:ext cx="255000" cy="735350"/>
            </a:xfrm>
            <a:custGeom>
              <a:avLst/>
              <a:gdLst/>
              <a:ahLst/>
              <a:cxnLst/>
              <a:rect l="l" t="t" r="r" b="b"/>
              <a:pathLst>
                <a:path w="10200" h="29414" extrusionOk="0">
                  <a:moveTo>
                    <a:pt x="121" y="1"/>
                  </a:moveTo>
                  <a:cubicBezTo>
                    <a:pt x="62" y="1"/>
                    <a:pt x="0" y="72"/>
                    <a:pt x="47" y="142"/>
                  </a:cubicBezTo>
                  <a:cubicBezTo>
                    <a:pt x="2996" y="3668"/>
                    <a:pt x="4211" y="8471"/>
                    <a:pt x="4454" y="12999"/>
                  </a:cubicBezTo>
                  <a:cubicBezTo>
                    <a:pt x="4606" y="15735"/>
                    <a:pt x="4424" y="18471"/>
                    <a:pt x="3999" y="21206"/>
                  </a:cubicBezTo>
                  <a:cubicBezTo>
                    <a:pt x="3634" y="23851"/>
                    <a:pt x="2874" y="26495"/>
                    <a:pt x="2479" y="29170"/>
                  </a:cubicBezTo>
                  <a:cubicBezTo>
                    <a:pt x="2461" y="29327"/>
                    <a:pt x="2574" y="29413"/>
                    <a:pt x="2690" y="29413"/>
                  </a:cubicBezTo>
                  <a:cubicBezTo>
                    <a:pt x="2776" y="29413"/>
                    <a:pt x="2865" y="29365"/>
                    <a:pt x="2904" y="29261"/>
                  </a:cubicBezTo>
                  <a:cubicBezTo>
                    <a:pt x="3755" y="26404"/>
                    <a:pt x="4394" y="23516"/>
                    <a:pt x="4789" y="20568"/>
                  </a:cubicBezTo>
                  <a:cubicBezTo>
                    <a:pt x="4941" y="19747"/>
                    <a:pt x="5032" y="18927"/>
                    <a:pt x="5093" y="18076"/>
                  </a:cubicBezTo>
                  <a:cubicBezTo>
                    <a:pt x="8163" y="15249"/>
                    <a:pt x="9622" y="12513"/>
                    <a:pt x="10199" y="7224"/>
                  </a:cubicBezTo>
                  <a:cubicBezTo>
                    <a:pt x="10199" y="7085"/>
                    <a:pt x="10160" y="7010"/>
                    <a:pt x="10098" y="7010"/>
                  </a:cubicBezTo>
                  <a:cubicBezTo>
                    <a:pt x="10066" y="7010"/>
                    <a:pt x="10028" y="7031"/>
                    <a:pt x="9987" y="7072"/>
                  </a:cubicBezTo>
                  <a:cubicBezTo>
                    <a:pt x="6825" y="9990"/>
                    <a:pt x="5944" y="13243"/>
                    <a:pt x="5123" y="16100"/>
                  </a:cubicBezTo>
                  <a:cubicBezTo>
                    <a:pt x="5154" y="15340"/>
                    <a:pt x="6065" y="6890"/>
                    <a:pt x="169" y="21"/>
                  </a:cubicBezTo>
                  <a:cubicBezTo>
                    <a:pt x="155" y="7"/>
                    <a:pt x="138" y="1"/>
                    <a:pt x="1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261;p46">
              <a:extLst>
                <a:ext uri="{FF2B5EF4-FFF2-40B4-BE49-F238E27FC236}">
                  <a16:creationId xmlns:a16="http://schemas.microsoft.com/office/drawing/2014/main" id="{E174F9EE-A382-4D18-8B9B-88AE9D170300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262;p46">
              <a:extLst>
                <a:ext uri="{FF2B5EF4-FFF2-40B4-BE49-F238E27FC236}">
                  <a16:creationId xmlns:a16="http://schemas.microsoft.com/office/drawing/2014/main" id="{C3588DF5-1C22-454E-AB47-479EBD602E7E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263;p46">
              <a:extLst>
                <a:ext uri="{FF2B5EF4-FFF2-40B4-BE49-F238E27FC236}">
                  <a16:creationId xmlns:a16="http://schemas.microsoft.com/office/drawing/2014/main" id="{35C82F6D-7DA4-47B5-972B-B4CBEE577908}"/>
                </a:ext>
              </a:extLst>
            </p:cNvPr>
            <p:cNvSpPr/>
            <p:nvPr/>
          </p:nvSpPr>
          <p:spPr>
            <a:xfrm>
              <a:off x="1039800" y="3065800"/>
              <a:ext cx="168725" cy="182050"/>
            </a:xfrm>
            <a:custGeom>
              <a:avLst/>
              <a:gdLst/>
              <a:ahLst/>
              <a:cxnLst/>
              <a:rect l="l" t="t" r="r" b="b"/>
              <a:pathLst>
                <a:path w="6749" h="7282" extrusionOk="0">
                  <a:moveTo>
                    <a:pt x="2063" y="0"/>
                  </a:moveTo>
                  <a:cubicBezTo>
                    <a:pt x="1848" y="0"/>
                    <a:pt x="1671" y="92"/>
                    <a:pt x="1551" y="300"/>
                  </a:cubicBezTo>
                  <a:cubicBezTo>
                    <a:pt x="1034" y="1273"/>
                    <a:pt x="2766" y="2671"/>
                    <a:pt x="3648" y="3431"/>
                  </a:cubicBezTo>
                  <a:cubicBezTo>
                    <a:pt x="3119" y="3236"/>
                    <a:pt x="2330" y="3073"/>
                    <a:pt x="1623" y="3073"/>
                  </a:cubicBezTo>
                  <a:cubicBezTo>
                    <a:pt x="785" y="3073"/>
                    <a:pt x="64" y="3302"/>
                    <a:pt x="31" y="3978"/>
                  </a:cubicBezTo>
                  <a:cubicBezTo>
                    <a:pt x="0" y="4586"/>
                    <a:pt x="2979" y="4950"/>
                    <a:pt x="4043" y="6197"/>
                  </a:cubicBezTo>
                  <a:cubicBezTo>
                    <a:pt x="4183" y="6392"/>
                    <a:pt x="4888" y="7282"/>
                    <a:pt x="5473" y="7282"/>
                  </a:cubicBezTo>
                  <a:cubicBezTo>
                    <a:pt x="5525" y="7282"/>
                    <a:pt x="5575" y="7275"/>
                    <a:pt x="5624" y="7260"/>
                  </a:cubicBezTo>
                  <a:cubicBezTo>
                    <a:pt x="6049" y="7139"/>
                    <a:pt x="6748" y="5771"/>
                    <a:pt x="5563" y="3431"/>
                  </a:cubicBezTo>
                  <a:cubicBezTo>
                    <a:pt x="4815" y="1910"/>
                    <a:pt x="3045" y="0"/>
                    <a:pt x="206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264;p46">
              <a:extLst>
                <a:ext uri="{FF2B5EF4-FFF2-40B4-BE49-F238E27FC236}">
                  <a16:creationId xmlns:a16="http://schemas.microsoft.com/office/drawing/2014/main" id="{E39927CE-6BE2-41F1-BDB9-8429E7C60B94}"/>
                </a:ext>
              </a:extLst>
            </p:cNvPr>
            <p:cNvSpPr/>
            <p:nvPr/>
          </p:nvSpPr>
          <p:spPr>
            <a:xfrm>
              <a:off x="1022325" y="3741225"/>
              <a:ext cx="395925" cy="497000"/>
            </a:xfrm>
            <a:custGeom>
              <a:avLst/>
              <a:gdLst/>
              <a:ahLst/>
              <a:cxnLst/>
              <a:rect l="l" t="t" r="r" b="b"/>
              <a:pathLst>
                <a:path w="15837" h="19880" extrusionOk="0">
                  <a:moveTo>
                    <a:pt x="3283" y="1"/>
                  </a:moveTo>
                  <a:cubicBezTo>
                    <a:pt x="3283" y="1"/>
                    <a:pt x="335" y="18116"/>
                    <a:pt x="0" y="19879"/>
                  </a:cubicBezTo>
                  <a:lnTo>
                    <a:pt x="15837" y="19879"/>
                  </a:lnTo>
                  <a:lnTo>
                    <a:pt x="13222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265;p46">
              <a:extLst>
                <a:ext uri="{FF2B5EF4-FFF2-40B4-BE49-F238E27FC236}">
                  <a16:creationId xmlns:a16="http://schemas.microsoft.com/office/drawing/2014/main" id="{3EB47DFA-D954-47AA-810E-1C11AFD48CA8}"/>
                </a:ext>
              </a:extLst>
            </p:cNvPr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266;p46">
              <a:extLst>
                <a:ext uri="{FF2B5EF4-FFF2-40B4-BE49-F238E27FC236}">
                  <a16:creationId xmlns:a16="http://schemas.microsoft.com/office/drawing/2014/main" id="{4EF87643-977D-4526-AE49-44AE48F1F4C2}"/>
                </a:ext>
              </a:extLst>
            </p:cNvPr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267;p46">
              <a:extLst>
                <a:ext uri="{FF2B5EF4-FFF2-40B4-BE49-F238E27FC236}">
                  <a16:creationId xmlns:a16="http://schemas.microsoft.com/office/drawing/2014/main" id="{6C07D640-997F-474D-9885-A1FD34FB2967}"/>
                </a:ext>
              </a:extLst>
            </p:cNvPr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268;p46">
              <a:extLst>
                <a:ext uri="{FF2B5EF4-FFF2-40B4-BE49-F238E27FC236}">
                  <a16:creationId xmlns:a16="http://schemas.microsoft.com/office/drawing/2014/main" id="{2BFE8208-3356-44F9-A9B4-64DB65785D83}"/>
                </a:ext>
              </a:extLst>
            </p:cNvPr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269;p46">
              <a:extLst>
                <a:ext uri="{FF2B5EF4-FFF2-40B4-BE49-F238E27FC236}">
                  <a16:creationId xmlns:a16="http://schemas.microsoft.com/office/drawing/2014/main" id="{437AD98B-E76A-4E2B-939D-66A13C7E52DE}"/>
                </a:ext>
              </a:extLst>
            </p:cNvPr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270;p46">
              <a:extLst>
                <a:ext uri="{FF2B5EF4-FFF2-40B4-BE49-F238E27FC236}">
                  <a16:creationId xmlns:a16="http://schemas.microsoft.com/office/drawing/2014/main" id="{E55DEFFE-89AE-4B65-B7EE-FE35D918C01B}"/>
                </a:ext>
              </a:extLst>
            </p:cNvPr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271;p46">
              <a:extLst>
                <a:ext uri="{FF2B5EF4-FFF2-40B4-BE49-F238E27FC236}">
                  <a16:creationId xmlns:a16="http://schemas.microsoft.com/office/drawing/2014/main" id="{4177A768-0CB9-4FF0-A04D-BCAD4CBD76B3}"/>
                </a:ext>
              </a:extLst>
            </p:cNvPr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272;p46">
              <a:extLst>
                <a:ext uri="{FF2B5EF4-FFF2-40B4-BE49-F238E27FC236}">
                  <a16:creationId xmlns:a16="http://schemas.microsoft.com/office/drawing/2014/main" id="{528BE723-C2D1-41B3-A666-BD9B261B2534}"/>
                </a:ext>
              </a:extLst>
            </p:cNvPr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273;p46">
              <a:extLst>
                <a:ext uri="{FF2B5EF4-FFF2-40B4-BE49-F238E27FC236}">
                  <a16:creationId xmlns:a16="http://schemas.microsoft.com/office/drawing/2014/main" id="{B1E99DF9-15F6-4439-9472-BB4D2863BF61}"/>
                </a:ext>
              </a:extLst>
            </p:cNvPr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274;p46">
              <a:extLst>
                <a:ext uri="{FF2B5EF4-FFF2-40B4-BE49-F238E27FC236}">
                  <a16:creationId xmlns:a16="http://schemas.microsoft.com/office/drawing/2014/main" id="{0A61F922-F3D7-427C-B923-18ABA751B7E2}"/>
                </a:ext>
              </a:extLst>
            </p:cNvPr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275;p46">
              <a:extLst>
                <a:ext uri="{FF2B5EF4-FFF2-40B4-BE49-F238E27FC236}">
                  <a16:creationId xmlns:a16="http://schemas.microsoft.com/office/drawing/2014/main" id="{31C83E38-59C9-43D2-B9FC-D507C2123748}"/>
                </a:ext>
              </a:extLst>
            </p:cNvPr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276;p46">
              <a:extLst>
                <a:ext uri="{FF2B5EF4-FFF2-40B4-BE49-F238E27FC236}">
                  <a16:creationId xmlns:a16="http://schemas.microsoft.com/office/drawing/2014/main" id="{1D91D25B-5C75-4F65-965D-84FDBEF11F33}"/>
                </a:ext>
              </a:extLst>
            </p:cNvPr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277;p46">
              <a:extLst>
                <a:ext uri="{FF2B5EF4-FFF2-40B4-BE49-F238E27FC236}">
                  <a16:creationId xmlns:a16="http://schemas.microsoft.com/office/drawing/2014/main" id="{1E16E9BA-3475-4A67-99BB-C9F98C5B958C}"/>
                </a:ext>
              </a:extLst>
            </p:cNvPr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278;p46">
              <a:extLst>
                <a:ext uri="{FF2B5EF4-FFF2-40B4-BE49-F238E27FC236}">
                  <a16:creationId xmlns:a16="http://schemas.microsoft.com/office/drawing/2014/main" id="{F7ADD0BF-917D-4FDD-AAE8-8364D0FAAF2B}"/>
                </a:ext>
              </a:extLst>
            </p:cNvPr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279;p46">
              <a:extLst>
                <a:ext uri="{FF2B5EF4-FFF2-40B4-BE49-F238E27FC236}">
                  <a16:creationId xmlns:a16="http://schemas.microsoft.com/office/drawing/2014/main" id="{ECAE9FB8-1BDE-4511-A4A7-DC7C8A3DE1D3}"/>
                </a:ext>
              </a:extLst>
            </p:cNvPr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280;p46">
              <a:extLst>
                <a:ext uri="{FF2B5EF4-FFF2-40B4-BE49-F238E27FC236}">
                  <a16:creationId xmlns:a16="http://schemas.microsoft.com/office/drawing/2014/main" id="{F2CED502-4E68-4118-B378-AAE31B0563FD}"/>
                </a:ext>
              </a:extLst>
            </p:cNvPr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281;p46">
              <a:extLst>
                <a:ext uri="{FF2B5EF4-FFF2-40B4-BE49-F238E27FC236}">
                  <a16:creationId xmlns:a16="http://schemas.microsoft.com/office/drawing/2014/main" id="{76E79D1B-24B3-4774-B4B7-4E41B5F4BA31}"/>
                </a:ext>
              </a:extLst>
            </p:cNvPr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282;p46">
              <a:extLst>
                <a:ext uri="{FF2B5EF4-FFF2-40B4-BE49-F238E27FC236}">
                  <a16:creationId xmlns:a16="http://schemas.microsoft.com/office/drawing/2014/main" id="{2CD48EDF-B932-4CA1-8332-B451C1B38A48}"/>
                </a:ext>
              </a:extLst>
            </p:cNvPr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283;p46">
              <a:extLst>
                <a:ext uri="{FF2B5EF4-FFF2-40B4-BE49-F238E27FC236}">
                  <a16:creationId xmlns:a16="http://schemas.microsoft.com/office/drawing/2014/main" id="{725D2426-F0ED-4618-B30B-01C78599DF82}"/>
                </a:ext>
              </a:extLst>
            </p:cNvPr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284;p46">
              <a:extLst>
                <a:ext uri="{FF2B5EF4-FFF2-40B4-BE49-F238E27FC236}">
                  <a16:creationId xmlns:a16="http://schemas.microsoft.com/office/drawing/2014/main" id="{F53341F7-3EAF-4037-B1B2-B2EEA0F40BAF}"/>
                </a:ext>
              </a:extLst>
            </p:cNvPr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285;p46">
              <a:extLst>
                <a:ext uri="{FF2B5EF4-FFF2-40B4-BE49-F238E27FC236}">
                  <a16:creationId xmlns:a16="http://schemas.microsoft.com/office/drawing/2014/main" id="{5E3FF493-B77C-48C6-BA6D-C00F9DE63DAB}"/>
                </a:ext>
              </a:extLst>
            </p:cNvPr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286;p46">
              <a:extLst>
                <a:ext uri="{FF2B5EF4-FFF2-40B4-BE49-F238E27FC236}">
                  <a16:creationId xmlns:a16="http://schemas.microsoft.com/office/drawing/2014/main" id="{F761B934-9DB5-4E5B-A1A2-4403134882E3}"/>
                </a:ext>
              </a:extLst>
            </p:cNvPr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287;p46">
              <a:extLst>
                <a:ext uri="{FF2B5EF4-FFF2-40B4-BE49-F238E27FC236}">
                  <a16:creationId xmlns:a16="http://schemas.microsoft.com/office/drawing/2014/main" id="{A005A94E-DB9F-4BA6-840C-6259902A2497}"/>
                </a:ext>
              </a:extLst>
            </p:cNvPr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288;p46">
              <a:extLst>
                <a:ext uri="{FF2B5EF4-FFF2-40B4-BE49-F238E27FC236}">
                  <a16:creationId xmlns:a16="http://schemas.microsoft.com/office/drawing/2014/main" id="{96DED9B2-7B77-4C52-BB8E-1D5FF4063E89}"/>
                </a:ext>
              </a:extLst>
            </p:cNvPr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289;p46">
              <a:extLst>
                <a:ext uri="{FF2B5EF4-FFF2-40B4-BE49-F238E27FC236}">
                  <a16:creationId xmlns:a16="http://schemas.microsoft.com/office/drawing/2014/main" id="{249B0C5D-09E9-4A8C-B1B1-CBDFEFFE4C99}"/>
                </a:ext>
              </a:extLst>
            </p:cNvPr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290;p46">
              <a:extLst>
                <a:ext uri="{FF2B5EF4-FFF2-40B4-BE49-F238E27FC236}">
                  <a16:creationId xmlns:a16="http://schemas.microsoft.com/office/drawing/2014/main" id="{FDE8395F-D088-4EBD-9642-86D8C967062E}"/>
                </a:ext>
              </a:extLst>
            </p:cNvPr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291;p46">
              <a:extLst>
                <a:ext uri="{FF2B5EF4-FFF2-40B4-BE49-F238E27FC236}">
                  <a16:creationId xmlns:a16="http://schemas.microsoft.com/office/drawing/2014/main" id="{EA8D0725-5CB9-4099-A29F-BFCF6AEC75B2}"/>
                </a:ext>
              </a:extLst>
            </p:cNvPr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292;p46">
              <a:extLst>
                <a:ext uri="{FF2B5EF4-FFF2-40B4-BE49-F238E27FC236}">
                  <a16:creationId xmlns:a16="http://schemas.microsoft.com/office/drawing/2014/main" id="{7156A9AE-6FFB-4569-96CE-E7A8BABE73EE}"/>
                </a:ext>
              </a:extLst>
            </p:cNvPr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293;p46">
              <a:extLst>
                <a:ext uri="{FF2B5EF4-FFF2-40B4-BE49-F238E27FC236}">
                  <a16:creationId xmlns:a16="http://schemas.microsoft.com/office/drawing/2014/main" id="{0BBFDC62-F045-403D-93CC-1668D741051F}"/>
                </a:ext>
              </a:extLst>
            </p:cNvPr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294;p46">
              <a:extLst>
                <a:ext uri="{FF2B5EF4-FFF2-40B4-BE49-F238E27FC236}">
                  <a16:creationId xmlns:a16="http://schemas.microsoft.com/office/drawing/2014/main" id="{2C52B52B-EC4C-4DAB-B075-B4F3E350C3B2}"/>
                </a:ext>
              </a:extLst>
            </p:cNvPr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295;p46">
              <a:extLst>
                <a:ext uri="{FF2B5EF4-FFF2-40B4-BE49-F238E27FC236}">
                  <a16:creationId xmlns:a16="http://schemas.microsoft.com/office/drawing/2014/main" id="{A0B817E0-B7A4-4BC2-BCA5-FB88F7220B14}"/>
                </a:ext>
              </a:extLst>
            </p:cNvPr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296;p46">
              <a:extLst>
                <a:ext uri="{FF2B5EF4-FFF2-40B4-BE49-F238E27FC236}">
                  <a16:creationId xmlns:a16="http://schemas.microsoft.com/office/drawing/2014/main" id="{651F3B40-8EAB-454A-9F7B-CE351B0DBD80}"/>
                </a:ext>
              </a:extLst>
            </p:cNvPr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297;p46">
              <a:extLst>
                <a:ext uri="{FF2B5EF4-FFF2-40B4-BE49-F238E27FC236}">
                  <a16:creationId xmlns:a16="http://schemas.microsoft.com/office/drawing/2014/main" id="{D2ADEC40-4FEA-4064-BD6F-08F7659FB203}"/>
                </a:ext>
              </a:extLst>
            </p:cNvPr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298;p46">
              <a:extLst>
                <a:ext uri="{FF2B5EF4-FFF2-40B4-BE49-F238E27FC236}">
                  <a16:creationId xmlns:a16="http://schemas.microsoft.com/office/drawing/2014/main" id="{D9133C0D-DBC8-416D-94CB-624ACAC25EF8}"/>
                </a:ext>
              </a:extLst>
            </p:cNvPr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299;p46">
              <a:extLst>
                <a:ext uri="{FF2B5EF4-FFF2-40B4-BE49-F238E27FC236}">
                  <a16:creationId xmlns:a16="http://schemas.microsoft.com/office/drawing/2014/main" id="{36DA3135-0F83-4ECF-B761-B8B09463324B}"/>
                </a:ext>
              </a:extLst>
            </p:cNvPr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300;p46">
              <a:extLst>
                <a:ext uri="{FF2B5EF4-FFF2-40B4-BE49-F238E27FC236}">
                  <a16:creationId xmlns:a16="http://schemas.microsoft.com/office/drawing/2014/main" id="{7C6D800F-AF1E-4E3F-8FE2-D018FBD1F202}"/>
                </a:ext>
              </a:extLst>
            </p:cNvPr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301;p46">
              <a:extLst>
                <a:ext uri="{FF2B5EF4-FFF2-40B4-BE49-F238E27FC236}">
                  <a16:creationId xmlns:a16="http://schemas.microsoft.com/office/drawing/2014/main" id="{C5A47620-810F-4B0C-A437-859E48925B40}"/>
                </a:ext>
              </a:extLst>
            </p:cNvPr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302;p46">
              <a:extLst>
                <a:ext uri="{FF2B5EF4-FFF2-40B4-BE49-F238E27FC236}">
                  <a16:creationId xmlns:a16="http://schemas.microsoft.com/office/drawing/2014/main" id="{AE160C5E-DE2F-476C-8E6E-AAD1FBC6E2CF}"/>
                </a:ext>
              </a:extLst>
            </p:cNvPr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303;p46">
              <a:extLst>
                <a:ext uri="{FF2B5EF4-FFF2-40B4-BE49-F238E27FC236}">
                  <a16:creationId xmlns:a16="http://schemas.microsoft.com/office/drawing/2014/main" id="{A6AF7114-C80C-4C05-A1E5-BAE1383286E3}"/>
                </a:ext>
              </a:extLst>
            </p:cNvPr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304;p46">
              <a:extLst>
                <a:ext uri="{FF2B5EF4-FFF2-40B4-BE49-F238E27FC236}">
                  <a16:creationId xmlns:a16="http://schemas.microsoft.com/office/drawing/2014/main" id="{9DFE1D5B-B810-4605-84DD-7CF47003EE6E}"/>
                </a:ext>
              </a:extLst>
            </p:cNvPr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305;p46">
              <a:extLst>
                <a:ext uri="{FF2B5EF4-FFF2-40B4-BE49-F238E27FC236}">
                  <a16:creationId xmlns:a16="http://schemas.microsoft.com/office/drawing/2014/main" id="{FB053309-0B27-4C78-BE41-526388675EA2}"/>
                </a:ext>
              </a:extLst>
            </p:cNvPr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306;p46">
              <a:extLst>
                <a:ext uri="{FF2B5EF4-FFF2-40B4-BE49-F238E27FC236}">
                  <a16:creationId xmlns:a16="http://schemas.microsoft.com/office/drawing/2014/main" id="{E0C58C2F-D859-4020-8448-C9432ED4BDD6}"/>
                </a:ext>
              </a:extLst>
            </p:cNvPr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307;p46">
              <a:extLst>
                <a:ext uri="{FF2B5EF4-FFF2-40B4-BE49-F238E27FC236}">
                  <a16:creationId xmlns:a16="http://schemas.microsoft.com/office/drawing/2014/main" id="{51249688-A294-4DE5-973C-4A0418A3CFE1}"/>
                </a:ext>
              </a:extLst>
            </p:cNvPr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308;p46">
              <a:extLst>
                <a:ext uri="{FF2B5EF4-FFF2-40B4-BE49-F238E27FC236}">
                  <a16:creationId xmlns:a16="http://schemas.microsoft.com/office/drawing/2014/main" id="{1FC0F9E8-FFE9-467E-9FBE-B55111AA2ABE}"/>
                </a:ext>
              </a:extLst>
            </p:cNvPr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309;p46">
              <a:extLst>
                <a:ext uri="{FF2B5EF4-FFF2-40B4-BE49-F238E27FC236}">
                  <a16:creationId xmlns:a16="http://schemas.microsoft.com/office/drawing/2014/main" id="{F01C4F45-6F04-4918-80E6-CD2844451E03}"/>
                </a:ext>
              </a:extLst>
            </p:cNvPr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310;p46">
              <a:extLst>
                <a:ext uri="{FF2B5EF4-FFF2-40B4-BE49-F238E27FC236}">
                  <a16:creationId xmlns:a16="http://schemas.microsoft.com/office/drawing/2014/main" id="{206A2C94-C95E-42E9-857D-C61E13EF04C1}"/>
                </a:ext>
              </a:extLst>
            </p:cNvPr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311;p46">
              <a:extLst>
                <a:ext uri="{FF2B5EF4-FFF2-40B4-BE49-F238E27FC236}">
                  <a16:creationId xmlns:a16="http://schemas.microsoft.com/office/drawing/2014/main" id="{2F03E7D7-A4D2-4FFF-9684-A9251A099CEB}"/>
                </a:ext>
              </a:extLst>
            </p:cNvPr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312;p46">
              <a:extLst>
                <a:ext uri="{FF2B5EF4-FFF2-40B4-BE49-F238E27FC236}">
                  <a16:creationId xmlns:a16="http://schemas.microsoft.com/office/drawing/2014/main" id="{853CB81F-7877-4392-A0B9-1C373DE38952}"/>
                </a:ext>
              </a:extLst>
            </p:cNvPr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313;p46">
              <a:extLst>
                <a:ext uri="{FF2B5EF4-FFF2-40B4-BE49-F238E27FC236}">
                  <a16:creationId xmlns:a16="http://schemas.microsoft.com/office/drawing/2014/main" id="{BB70D8D4-99C3-429E-9EC2-272993C57B6C}"/>
                </a:ext>
              </a:extLst>
            </p:cNvPr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314;p46">
              <a:extLst>
                <a:ext uri="{FF2B5EF4-FFF2-40B4-BE49-F238E27FC236}">
                  <a16:creationId xmlns:a16="http://schemas.microsoft.com/office/drawing/2014/main" id="{EB563220-51DC-4B0D-8ED1-CCF31F1F1A92}"/>
                </a:ext>
              </a:extLst>
            </p:cNvPr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315;p46">
              <a:extLst>
                <a:ext uri="{FF2B5EF4-FFF2-40B4-BE49-F238E27FC236}">
                  <a16:creationId xmlns:a16="http://schemas.microsoft.com/office/drawing/2014/main" id="{7CFBAAB2-BB65-4718-97EA-D05B3B136F6A}"/>
                </a:ext>
              </a:extLst>
            </p:cNvPr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316;p46">
              <a:extLst>
                <a:ext uri="{FF2B5EF4-FFF2-40B4-BE49-F238E27FC236}">
                  <a16:creationId xmlns:a16="http://schemas.microsoft.com/office/drawing/2014/main" id="{B4C4DA60-B80E-4634-9355-49FD80D55409}"/>
                </a:ext>
              </a:extLst>
            </p:cNvPr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317;p46">
              <a:extLst>
                <a:ext uri="{FF2B5EF4-FFF2-40B4-BE49-F238E27FC236}">
                  <a16:creationId xmlns:a16="http://schemas.microsoft.com/office/drawing/2014/main" id="{F84C9A4E-797A-4936-A00D-CADCB0A1BF10}"/>
                </a:ext>
              </a:extLst>
            </p:cNvPr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318;p46">
              <a:extLst>
                <a:ext uri="{FF2B5EF4-FFF2-40B4-BE49-F238E27FC236}">
                  <a16:creationId xmlns:a16="http://schemas.microsoft.com/office/drawing/2014/main" id="{335102F1-96BB-4483-9E31-E8A65E246206}"/>
                </a:ext>
              </a:extLst>
            </p:cNvPr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319;p46">
              <a:extLst>
                <a:ext uri="{FF2B5EF4-FFF2-40B4-BE49-F238E27FC236}">
                  <a16:creationId xmlns:a16="http://schemas.microsoft.com/office/drawing/2014/main" id="{0089A2F3-464B-49A8-954F-A7169B9C123C}"/>
                </a:ext>
              </a:extLst>
            </p:cNvPr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320;p46">
              <a:extLst>
                <a:ext uri="{FF2B5EF4-FFF2-40B4-BE49-F238E27FC236}">
                  <a16:creationId xmlns:a16="http://schemas.microsoft.com/office/drawing/2014/main" id="{1C1574CA-1C53-492A-B8DC-08C4F1D2A9B7}"/>
                </a:ext>
              </a:extLst>
            </p:cNvPr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321;p46">
              <a:extLst>
                <a:ext uri="{FF2B5EF4-FFF2-40B4-BE49-F238E27FC236}">
                  <a16:creationId xmlns:a16="http://schemas.microsoft.com/office/drawing/2014/main" id="{BF813928-0F41-4B93-AE82-BBF5360FD1FC}"/>
                </a:ext>
              </a:extLst>
            </p:cNvPr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322;p46">
              <a:extLst>
                <a:ext uri="{FF2B5EF4-FFF2-40B4-BE49-F238E27FC236}">
                  <a16:creationId xmlns:a16="http://schemas.microsoft.com/office/drawing/2014/main" id="{7A7C4771-3C9A-4264-83C1-D8A04D258928}"/>
                </a:ext>
              </a:extLst>
            </p:cNvPr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323;p46">
              <a:extLst>
                <a:ext uri="{FF2B5EF4-FFF2-40B4-BE49-F238E27FC236}">
                  <a16:creationId xmlns:a16="http://schemas.microsoft.com/office/drawing/2014/main" id="{F5E4EFF8-769B-40A9-A16E-3618830B0DD8}"/>
                </a:ext>
              </a:extLst>
            </p:cNvPr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324;p46">
              <a:extLst>
                <a:ext uri="{FF2B5EF4-FFF2-40B4-BE49-F238E27FC236}">
                  <a16:creationId xmlns:a16="http://schemas.microsoft.com/office/drawing/2014/main" id="{7E679C3E-348B-42BA-A5EE-B977FC485B74}"/>
                </a:ext>
              </a:extLst>
            </p:cNvPr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325;p46">
              <a:extLst>
                <a:ext uri="{FF2B5EF4-FFF2-40B4-BE49-F238E27FC236}">
                  <a16:creationId xmlns:a16="http://schemas.microsoft.com/office/drawing/2014/main" id="{94642560-0FE0-43B5-9D55-FE1C45F493AF}"/>
                </a:ext>
              </a:extLst>
            </p:cNvPr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326;p46">
              <a:extLst>
                <a:ext uri="{FF2B5EF4-FFF2-40B4-BE49-F238E27FC236}">
                  <a16:creationId xmlns:a16="http://schemas.microsoft.com/office/drawing/2014/main" id="{F8CC1F65-2CD5-4452-87F5-3AC8909946EB}"/>
                </a:ext>
              </a:extLst>
            </p:cNvPr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327;p46">
              <a:extLst>
                <a:ext uri="{FF2B5EF4-FFF2-40B4-BE49-F238E27FC236}">
                  <a16:creationId xmlns:a16="http://schemas.microsoft.com/office/drawing/2014/main" id="{C08FA1D8-5F41-4AFF-85A1-531FB929D4E3}"/>
                </a:ext>
              </a:extLst>
            </p:cNvPr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328;p46">
              <a:extLst>
                <a:ext uri="{FF2B5EF4-FFF2-40B4-BE49-F238E27FC236}">
                  <a16:creationId xmlns:a16="http://schemas.microsoft.com/office/drawing/2014/main" id="{B1DD3808-4E49-4A1E-ADA3-568217A10EAE}"/>
                </a:ext>
              </a:extLst>
            </p:cNvPr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329;p46">
              <a:extLst>
                <a:ext uri="{FF2B5EF4-FFF2-40B4-BE49-F238E27FC236}">
                  <a16:creationId xmlns:a16="http://schemas.microsoft.com/office/drawing/2014/main" id="{408ED341-ED3B-4CB0-94A2-210C8579933F}"/>
                </a:ext>
              </a:extLst>
            </p:cNvPr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330;p46">
              <a:extLst>
                <a:ext uri="{FF2B5EF4-FFF2-40B4-BE49-F238E27FC236}">
                  <a16:creationId xmlns:a16="http://schemas.microsoft.com/office/drawing/2014/main" id="{3741C342-9397-4D9B-9C71-9DA222318A0A}"/>
                </a:ext>
              </a:extLst>
            </p:cNvPr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331;p46">
              <a:extLst>
                <a:ext uri="{FF2B5EF4-FFF2-40B4-BE49-F238E27FC236}">
                  <a16:creationId xmlns:a16="http://schemas.microsoft.com/office/drawing/2014/main" id="{C72D46ED-AE5E-44DC-AE91-3779D9B01AA4}"/>
                </a:ext>
              </a:extLst>
            </p:cNvPr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332;p46">
              <a:extLst>
                <a:ext uri="{FF2B5EF4-FFF2-40B4-BE49-F238E27FC236}">
                  <a16:creationId xmlns:a16="http://schemas.microsoft.com/office/drawing/2014/main" id="{4B6803C7-28FF-4C0E-9BBD-0D2302304786}"/>
                </a:ext>
              </a:extLst>
            </p:cNvPr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333;p46">
              <a:extLst>
                <a:ext uri="{FF2B5EF4-FFF2-40B4-BE49-F238E27FC236}">
                  <a16:creationId xmlns:a16="http://schemas.microsoft.com/office/drawing/2014/main" id="{5784652F-2E72-40A2-9EE3-30D3013CDD73}"/>
                </a:ext>
              </a:extLst>
            </p:cNvPr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334;p46">
              <a:extLst>
                <a:ext uri="{FF2B5EF4-FFF2-40B4-BE49-F238E27FC236}">
                  <a16:creationId xmlns:a16="http://schemas.microsoft.com/office/drawing/2014/main" id="{73C8990F-752D-4C93-8E25-BCCD8D8459C2}"/>
                </a:ext>
              </a:extLst>
            </p:cNvPr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335;p46">
              <a:extLst>
                <a:ext uri="{FF2B5EF4-FFF2-40B4-BE49-F238E27FC236}">
                  <a16:creationId xmlns:a16="http://schemas.microsoft.com/office/drawing/2014/main" id="{19D4212A-D247-47D2-BD79-B684B2B9A117}"/>
                </a:ext>
              </a:extLst>
            </p:cNvPr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336;p46">
              <a:extLst>
                <a:ext uri="{FF2B5EF4-FFF2-40B4-BE49-F238E27FC236}">
                  <a16:creationId xmlns:a16="http://schemas.microsoft.com/office/drawing/2014/main" id="{8F229351-C04C-4D29-A066-E1754A15F46B}"/>
                </a:ext>
              </a:extLst>
            </p:cNvPr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337;p46">
              <a:extLst>
                <a:ext uri="{FF2B5EF4-FFF2-40B4-BE49-F238E27FC236}">
                  <a16:creationId xmlns:a16="http://schemas.microsoft.com/office/drawing/2014/main" id="{C6A88065-21BA-413F-9841-B90C8124785E}"/>
                </a:ext>
              </a:extLst>
            </p:cNvPr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338;p46">
              <a:extLst>
                <a:ext uri="{FF2B5EF4-FFF2-40B4-BE49-F238E27FC236}">
                  <a16:creationId xmlns:a16="http://schemas.microsoft.com/office/drawing/2014/main" id="{BEC9C90D-4E83-4253-BC36-3C92C674549E}"/>
                </a:ext>
              </a:extLst>
            </p:cNvPr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339;p46">
              <a:extLst>
                <a:ext uri="{FF2B5EF4-FFF2-40B4-BE49-F238E27FC236}">
                  <a16:creationId xmlns:a16="http://schemas.microsoft.com/office/drawing/2014/main" id="{B6EF86CE-9BE7-4650-AF13-5DE197EDB69B}"/>
                </a:ext>
              </a:extLst>
            </p:cNvPr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340;p46">
              <a:extLst>
                <a:ext uri="{FF2B5EF4-FFF2-40B4-BE49-F238E27FC236}">
                  <a16:creationId xmlns:a16="http://schemas.microsoft.com/office/drawing/2014/main" id="{7BBC5FE4-336E-41D9-92EE-7A6A9279B8AA}"/>
                </a:ext>
              </a:extLst>
            </p:cNvPr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341;p46">
              <a:extLst>
                <a:ext uri="{FF2B5EF4-FFF2-40B4-BE49-F238E27FC236}">
                  <a16:creationId xmlns:a16="http://schemas.microsoft.com/office/drawing/2014/main" id="{89507DB0-1CD3-44DD-93B3-92472E8E11E3}"/>
                </a:ext>
              </a:extLst>
            </p:cNvPr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342;p46">
              <a:extLst>
                <a:ext uri="{FF2B5EF4-FFF2-40B4-BE49-F238E27FC236}">
                  <a16:creationId xmlns:a16="http://schemas.microsoft.com/office/drawing/2014/main" id="{B17FE2C7-F5DD-4DE4-BD75-A0E6D0223964}"/>
                </a:ext>
              </a:extLst>
            </p:cNvPr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343;p46">
              <a:extLst>
                <a:ext uri="{FF2B5EF4-FFF2-40B4-BE49-F238E27FC236}">
                  <a16:creationId xmlns:a16="http://schemas.microsoft.com/office/drawing/2014/main" id="{B3F6CA84-748E-45EA-B2AA-9E441F6528CF}"/>
                </a:ext>
              </a:extLst>
            </p:cNvPr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344;p46">
              <a:extLst>
                <a:ext uri="{FF2B5EF4-FFF2-40B4-BE49-F238E27FC236}">
                  <a16:creationId xmlns:a16="http://schemas.microsoft.com/office/drawing/2014/main" id="{4D2A20CF-45F1-425E-9DFC-0B24D90F75DB}"/>
                </a:ext>
              </a:extLst>
            </p:cNvPr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345;p46">
              <a:extLst>
                <a:ext uri="{FF2B5EF4-FFF2-40B4-BE49-F238E27FC236}">
                  <a16:creationId xmlns:a16="http://schemas.microsoft.com/office/drawing/2014/main" id="{6D3F19D3-9A1E-463E-9346-7B3FA0937B59}"/>
                </a:ext>
              </a:extLst>
            </p:cNvPr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346;p46">
              <a:extLst>
                <a:ext uri="{FF2B5EF4-FFF2-40B4-BE49-F238E27FC236}">
                  <a16:creationId xmlns:a16="http://schemas.microsoft.com/office/drawing/2014/main" id="{155BBCC0-2181-44E0-9807-68A34B10F182}"/>
                </a:ext>
              </a:extLst>
            </p:cNvPr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347;p46">
              <a:extLst>
                <a:ext uri="{FF2B5EF4-FFF2-40B4-BE49-F238E27FC236}">
                  <a16:creationId xmlns:a16="http://schemas.microsoft.com/office/drawing/2014/main" id="{53C753B6-519A-46A2-AC0B-608021E89454}"/>
                </a:ext>
              </a:extLst>
            </p:cNvPr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348;p46">
              <a:extLst>
                <a:ext uri="{FF2B5EF4-FFF2-40B4-BE49-F238E27FC236}">
                  <a16:creationId xmlns:a16="http://schemas.microsoft.com/office/drawing/2014/main" id="{F0E4A20A-3021-4C7D-AF0F-CBAEE222FF57}"/>
                </a:ext>
              </a:extLst>
            </p:cNvPr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349;p46">
              <a:extLst>
                <a:ext uri="{FF2B5EF4-FFF2-40B4-BE49-F238E27FC236}">
                  <a16:creationId xmlns:a16="http://schemas.microsoft.com/office/drawing/2014/main" id="{9C756237-6C27-4066-A28E-5EF44F8289BA}"/>
                </a:ext>
              </a:extLst>
            </p:cNvPr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350;p46">
              <a:extLst>
                <a:ext uri="{FF2B5EF4-FFF2-40B4-BE49-F238E27FC236}">
                  <a16:creationId xmlns:a16="http://schemas.microsoft.com/office/drawing/2014/main" id="{1371B927-6A6C-4305-8926-A4252573F5AB}"/>
                </a:ext>
              </a:extLst>
            </p:cNvPr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2351;p46">
              <a:extLst>
                <a:ext uri="{FF2B5EF4-FFF2-40B4-BE49-F238E27FC236}">
                  <a16:creationId xmlns:a16="http://schemas.microsoft.com/office/drawing/2014/main" id="{0FADC723-8BCE-43A6-B543-8DB2CE8DF909}"/>
                </a:ext>
              </a:extLst>
            </p:cNvPr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2352;p46">
              <a:extLst>
                <a:ext uri="{FF2B5EF4-FFF2-40B4-BE49-F238E27FC236}">
                  <a16:creationId xmlns:a16="http://schemas.microsoft.com/office/drawing/2014/main" id="{B09127E7-C879-49A0-A6FB-628DC1AF207A}"/>
                </a:ext>
              </a:extLst>
            </p:cNvPr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353;p46">
              <a:extLst>
                <a:ext uri="{FF2B5EF4-FFF2-40B4-BE49-F238E27FC236}">
                  <a16:creationId xmlns:a16="http://schemas.microsoft.com/office/drawing/2014/main" id="{FB7326BB-E8B3-4043-B28D-C93D28FA9E68}"/>
                </a:ext>
              </a:extLst>
            </p:cNvPr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354;p46">
              <a:extLst>
                <a:ext uri="{FF2B5EF4-FFF2-40B4-BE49-F238E27FC236}">
                  <a16:creationId xmlns:a16="http://schemas.microsoft.com/office/drawing/2014/main" id="{929E6365-E26E-41BF-8C8E-A55ED6E14295}"/>
                </a:ext>
              </a:extLst>
            </p:cNvPr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2355;p46">
              <a:extLst>
                <a:ext uri="{FF2B5EF4-FFF2-40B4-BE49-F238E27FC236}">
                  <a16:creationId xmlns:a16="http://schemas.microsoft.com/office/drawing/2014/main" id="{FAE5B1CF-5828-4314-9C0C-1055449554D8}"/>
                </a:ext>
              </a:extLst>
            </p:cNvPr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356;p46">
              <a:extLst>
                <a:ext uri="{FF2B5EF4-FFF2-40B4-BE49-F238E27FC236}">
                  <a16:creationId xmlns:a16="http://schemas.microsoft.com/office/drawing/2014/main" id="{64E71033-E6A7-4B10-A166-1722E4DD01FC}"/>
                </a:ext>
              </a:extLst>
            </p:cNvPr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357;p46">
              <a:extLst>
                <a:ext uri="{FF2B5EF4-FFF2-40B4-BE49-F238E27FC236}">
                  <a16:creationId xmlns:a16="http://schemas.microsoft.com/office/drawing/2014/main" id="{84E89DD6-3417-4FC0-A644-E49700D35E35}"/>
                </a:ext>
              </a:extLst>
            </p:cNvPr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358;p46">
              <a:extLst>
                <a:ext uri="{FF2B5EF4-FFF2-40B4-BE49-F238E27FC236}">
                  <a16:creationId xmlns:a16="http://schemas.microsoft.com/office/drawing/2014/main" id="{23A53B5A-9B2F-42B5-9044-A5FC22C7A791}"/>
                </a:ext>
              </a:extLst>
            </p:cNvPr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359;p46">
              <a:extLst>
                <a:ext uri="{FF2B5EF4-FFF2-40B4-BE49-F238E27FC236}">
                  <a16:creationId xmlns:a16="http://schemas.microsoft.com/office/drawing/2014/main" id="{D4C61EBE-3311-49A0-BE58-317684173312}"/>
                </a:ext>
              </a:extLst>
            </p:cNvPr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360;p46">
              <a:extLst>
                <a:ext uri="{FF2B5EF4-FFF2-40B4-BE49-F238E27FC236}">
                  <a16:creationId xmlns:a16="http://schemas.microsoft.com/office/drawing/2014/main" id="{CAEEB187-3DE1-47F9-A71D-21CA38B74AF9}"/>
                </a:ext>
              </a:extLst>
            </p:cNvPr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361;p46">
              <a:extLst>
                <a:ext uri="{FF2B5EF4-FFF2-40B4-BE49-F238E27FC236}">
                  <a16:creationId xmlns:a16="http://schemas.microsoft.com/office/drawing/2014/main" id="{4E4ADADE-3BC3-41F2-AA59-A874BD5D5A77}"/>
                </a:ext>
              </a:extLst>
            </p:cNvPr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362;p46">
              <a:extLst>
                <a:ext uri="{FF2B5EF4-FFF2-40B4-BE49-F238E27FC236}">
                  <a16:creationId xmlns:a16="http://schemas.microsoft.com/office/drawing/2014/main" id="{17C2654F-4D04-47AE-B336-8C2140C3F988}"/>
                </a:ext>
              </a:extLst>
            </p:cNvPr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363;p46">
              <a:extLst>
                <a:ext uri="{FF2B5EF4-FFF2-40B4-BE49-F238E27FC236}">
                  <a16:creationId xmlns:a16="http://schemas.microsoft.com/office/drawing/2014/main" id="{C30F8CC2-DE7B-488D-9730-3DC31FDD80F0}"/>
                </a:ext>
              </a:extLst>
            </p:cNvPr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364;p46">
              <a:extLst>
                <a:ext uri="{FF2B5EF4-FFF2-40B4-BE49-F238E27FC236}">
                  <a16:creationId xmlns:a16="http://schemas.microsoft.com/office/drawing/2014/main" id="{9CF4781A-B06A-4BE9-AD0B-483B9BB05792}"/>
                </a:ext>
              </a:extLst>
            </p:cNvPr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365;p46">
              <a:extLst>
                <a:ext uri="{FF2B5EF4-FFF2-40B4-BE49-F238E27FC236}">
                  <a16:creationId xmlns:a16="http://schemas.microsoft.com/office/drawing/2014/main" id="{DFC370B0-0BDB-4ECC-BE7E-49DED37EDB90}"/>
                </a:ext>
              </a:extLst>
            </p:cNvPr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366;p46">
              <a:extLst>
                <a:ext uri="{FF2B5EF4-FFF2-40B4-BE49-F238E27FC236}">
                  <a16:creationId xmlns:a16="http://schemas.microsoft.com/office/drawing/2014/main" id="{22CE34D3-86D7-4589-80A1-AA3A9E38FEDC}"/>
                </a:ext>
              </a:extLst>
            </p:cNvPr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367;p46">
              <a:extLst>
                <a:ext uri="{FF2B5EF4-FFF2-40B4-BE49-F238E27FC236}">
                  <a16:creationId xmlns:a16="http://schemas.microsoft.com/office/drawing/2014/main" id="{018C36B5-9081-4E4E-BE36-E8198FE51573}"/>
                </a:ext>
              </a:extLst>
            </p:cNvPr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368;p46">
              <a:extLst>
                <a:ext uri="{FF2B5EF4-FFF2-40B4-BE49-F238E27FC236}">
                  <a16:creationId xmlns:a16="http://schemas.microsoft.com/office/drawing/2014/main" id="{D18BF05E-2789-4FEE-9896-8149CF18DB8A}"/>
                </a:ext>
              </a:extLst>
            </p:cNvPr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369;p46">
              <a:extLst>
                <a:ext uri="{FF2B5EF4-FFF2-40B4-BE49-F238E27FC236}">
                  <a16:creationId xmlns:a16="http://schemas.microsoft.com/office/drawing/2014/main" id="{1B56F37C-0C09-4DDE-890A-97D7731CCA4F}"/>
                </a:ext>
              </a:extLst>
            </p:cNvPr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370;p46">
              <a:extLst>
                <a:ext uri="{FF2B5EF4-FFF2-40B4-BE49-F238E27FC236}">
                  <a16:creationId xmlns:a16="http://schemas.microsoft.com/office/drawing/2014/main" id="{0A2B5762-38E2-4DAA-B56A-1517E9BB5D75}"/>
                </a:ext>
              </a:extLst>
            </p:cNvPr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2371;p46">
              <a:extLst>
                <a:ext uri="{FF2B5EF4-FFF2-40B4-BE49-F238E27FC236}">
                  <a16:creationId xmlns:a16="http://schemas.microsoft.com/office/drawing/2014/main" id="{712760E8-3661-46DD-8751-82A532381AC5}"/>
                </a:ext>
              </a:extLst>
            </p:cNvPr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2372;p46">
              <a:extLst>
                <a:ext uri="{FF2B5EF4-FFF2-40B4-BE49-F238E27FC236}">
                  <a16:creationId xmlns:a16="http://schemas.microsoft.com/office/drawing/2014/main" id="{D549FBE2-2556-4CCB-93C9-FB014A7A7389}"/>
                </a:ext>
              </a:extLst>
            </p:cNvPr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2373;p46">
              <a:extLst>
                <a:ext uri="{FF2B5EF4-FFF2-40B4-BE49-F238E27FC236}">
                  <a16:creationId xmlns:a16="http://schemas.microsoft.com/office/drawing/2014/main" id="{F96B7550-792C-43B7-9A27-4AAE963CC59E}"/>
                </a:ext>
              </a:extLst>
            </p:cNvPr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2374;p46">
              <a:extLst>
                <a:ext uri="{FF2B5EF4-FFF2-40B4-BE49-F238E27FC236}">
                  <a16:creationId xmlns:a16="http://schemas.microsoft.com/office/drawing/2014/main" id="{3CB417DC-91FE-43A2-B8BB-D039256CEC95}"/>
                </a:ext>
              </a:extLst>
            </p:cNvPr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2375;p46">
              <a:extLst>
                <a:ext uri="{FF2B5EF4-FFF2-40B4-BE49-F238E27FC236}">
                  <a16:creationId xmlns:a16="http://schemas.microsoft.com/office/drawing/2014/main" id="{79ED2163-810C-48F9-BCFA-9625EF39097E}"/>
                </a:ext>
              </a:extLst>
            </p:cNvPr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2376;p46">
              <a:extLst>
                <a:ext uri="{FF2B5EF4-FFF2-40B4-BE49-F238E27FC236}">
                  <a16:creationId xmlns:a16="http://schemas.microsoft.com/office/drawing/2014/main" id="{B6D4B168-DB25-4BFE-98C0-235FBD6B2D60}"/>
                </a:ext>
              </a:extLst>
            </p:cNvPr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2377;p46">
              <a:extLst>
                <a:ext uri="{FF2B5EF4-FFF2-40B4-BE49-F238E27FC236}">
                  <a16:creationId xmlns:a16="http://schemas.microsoft.com/office/drawing/2014/main" id="{26B35EF4-0269-4E83-8C65-4FF481EC520C}"/>
                </a:ext>
              </a:extLst>
            </p:cNvPr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2378;p46">
              <a:extLst>
                <a:ext uri="{FF2B5EF4-FFF2-40B4-BE49-F238E27FC236}">
                  <a16:creationId xmlns:a16="http://schemas.microsoft.com/office/drawing/2014/main" id="{F0898761-13DA-4E6D-809E-0F57A06E064E}"/>
                </a:ext>
              </a:extLst>
            </p:cNvPr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2379;p46">
              <a:extLst>
                <a:ext uri="{FF2B5EF4-FFF2-40B4-BE49-F238E27FC236}">
                  <a16:creationId xmlns:a16="http://schemas.microsoft.com/office/drawing/2014/main" id="{9AB5E501-9AA8-49C7-87F5-59763692E3B2}"/>
                </a:ext>
              </a:extLst>
            </p:cNvPr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2380;p46">
              <a:extLst>
                <a:ext uri="{FF2B5EF4-FFF2-40B4-BE49-F238E27FC236}">
                  <a16:creationId xmlns:a16="http://schemas.microsoft.com/office/drawing/2014/main" id="{01834194-1498-4D71-A75E-5F6AEEF5C859}"/>
                </a:ext>
              </a:extLst>
            </p:cNvPr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2381;p46">
              <a:extLst>
                <a:ext uri="{FF2B5EF4-FFF2-40B4-BE49-F238E27FC236}">
                  <a16:creationId xmlns:a16="http://schemas.microsoft.com/office/drawing/2014/main" id="{1E2AF2AD-6FE0-41B6-986D-EC119EDA2974}"/>
                </a:ext>
              </a:extLst>
            </p:cNvPr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2382;p46">
              <a:extLst>
                <a:ext uri="{FF2B5EF4-FFF2-40B4-BE49-F238E27FC236}">
                  <a16:creationId xmlns:a16="http://schemas.microsoft.com/office/drawing/2014/main" id="{F41B749D-BD64-4BC8-9507-6E4CA960F161}"/>
                </a:ext>
              </a:extLst>
            </p:cNvPr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2383;p46">
              <a:extLst>
                <a:ext uri="{FF2B5EF4-FFF2-40B4-BE49-F238E27FC236}">
                  <a16:creationId xmlns:a16="http://schemas.microsoft.com/office/drawing/2014/main" id="{96CA5C44-A252-44BB-A204-3EED43E4BC2B}"/>
                </a:ext>
              </a:extLst>
            </p:cNvPr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2384;p46">
              <a:extLst>
                <a:ext uri="{FF2B5EF4-FFF2-40B4-BE49-F238E27FC236}">
                  <a16:creationId xmlns:a16="http://schemas.microsoft.com/office/drawing/2014/main" id="{8503B38C-9C2B-42B1-906F-A3E96CA614BE}"/>
                </a:ext>
              </a:extLst>
            </p:cNvPr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2385;p46">
              <a:extLst>
                <a:ext uri="{FF2B5EF4-FFF2-40B4-BE49-F238E27FC236}">
                  <a16:creationId xmlns:a16="http://schemas.microsoft.com/office/drawing/2014/main" id="{0088CBC7-BA5E-4E89-A78D-56E1D8DB9F3C}"/>
                </a:ext>
              </a:extLst>
            </p:cNvPr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2386;p46">
              <a:extLst>
                <a:ext uri="{FF2B5EF4-FFF2-40B4-BE49-F238E27FC236}">
                  <a16:creationId xmlns:a16="http://schemas.microsoft.com/office/drawing/2014/main" id="{2184FE76-A245-495A-9015-EB203E8CAD6A}"/>
                </a:ext>
              </a:extLst>
            </p:cNvPr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2387;p46">
              <a:extLst>
                <a:ext uri="{FF2B5EF4-FFF2-40B4-BE49-F238E27FC236}">
                  <a16:creationId xmlns:a16="http://schemas.microsoft.com/office/drawing/2014/main" id="{332A5150-3B01-43C0-A2B9-5468A5A700CB}"/>
                </a:ext>
              </a:extLst>
            </p:cNvPr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2388;p46">
              <a:extLst>
                <a:ext uri="{FF2B5EF4-FFF2-40B4-BE49-F238E27FC236}">
                  <a16:creationId xmlns:a16="http://schemas.microsoft.com/office/drawing/2014/main" id="{14088C37-1F0A-464C-9EB1-4D95D1C1059A}"/>
                </a:ext>
              </a:extLst>
            </p:cNvPr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2389;p46">
              <a:extLst>
                <a:ext uri="{FF2B5EF4-FFF2-40B4-BE49-F238E27FC236}">
                  <a16:creationId xmlns:a16="http://schemas.microsoft.com/office/drawing/2014/main" id="{FB762189-8C2C-411A-9570-68E561F15DF7}"/>
                </a:ext>
              </a:extLst>
            </p:cNvPr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2390;p46">
              <a:extLst>
                <a:ext uri="{FF2B5EF4-FFF2-40B4-BE49-F238E27FC236}">
                  <a16:creationId xmlns:a16="http://schemas.microsoft.com/office/drawing/2014/main" id="{3A974169-8AD2-4668-B3A3-32A224C88146}"/>
                </a:ext>
              </a:extLst>
            </p:cNvPr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2391;p46">
              <a:extLst>
                <a:ext uri="{FF2B5EF4-FFF2-40B4-BE49-F238E27FC236}">
                  <a16:creationId xmlns:a16="http://schemas.microsoft.com/office/drawing/2014/main" id="{F43968B6-D6F2-4019-BEB2-31FC06146A06}"/>
                </a:ext>
              </a:extLst>
            </p:cNvPr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2392;p46">
              <a:extLst>
                <a:ext uri="{FF2B5EF4-FFF2-40B4-BE49-F238E27FC236}">
                  <a16:creationId xmlns:a16="http://schemas.microsoft.com/office/drawing/2014/main" id="{CC6CC04B-F84B-490F-AF20-0994E3EFA469}"/>
                </a:ext>
              </a:extLst>
            </p:cNvPr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2393;p46">
              <a:extLst>
                <a:ext uri="{FF2B5EF4-FFF2-40B4-BE49-F238E27FC236}">
                  <a16:creationId xmlns:a16="http://schemas.microsoft.com/office/drawing/2014/main" id="{CD940AD4-12FA-46C0-B3B4-59AE657F0BB3}"/>
                </a:ext>
              </a:extLst>
            </p:cNvPr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2394;p46">
              <a:extLst>
                <a:ext uri="{FF2B5EF4-FFF2-40B4-BE49-F238E27FC236}">
                  <a16:creationId xmlns:a16="http://schemas.microsoft.com/office/drawing/2014/main" id="{47B47D38-AF1C-4955-82A8-237198A4603C}"/>
                </a:ext>
              </a:extLst>
            </p:cNvPr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2395;p46">
              <a:extLst>
                <a:ext uri="{FF2B5EF4-FFF2-40B4-BE49-F238E27FC236}">
                  <a16:creationId xmlns:a16="http://schemas.microsoft.com/office/drawing/2014/main" id="{579C26C3-3F55-4F69-9F1E-66FDE9662152}"/>
                </a:ext>
              </a:extLst>
            </p:cNvPr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2396;p46">
              <a:extLst>
                <a:ext uri="{FF2B5EF4-FFF2-40B4-BE49-F238E27FC236}">
                  <a16:creationId xmlns:a16="http://schemas.microsoft.com/office/drawing/2014/main" id="{04E6D3E3-8645-417C-A376-B72CE5E10F9E}"/>
                </a:ext>
              </a:extLst>
            </p:cNvPr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2397;p46">
              <a:extLst>
                <a:ext uri="{FF2B5EF4-FFF2-40B4-BE49-F238E27FC236}">
                  <a16:creationId xmlns:a16="http://schemas.microsoft.com/office/drawing/2014/main" id="{8509CCF3-FA54-43DF-9814-8E8F607992CE}"/>
                </a:ext>
              </a:extLst>
            </p:cNvPr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2398;p46">
              <a:extLst>
                <a:ext uri="{FF2B5EF4-FFF2-40B4-BE49-F238E27FC236}">
                  <a16:creationId xmlns:a16="http://schemas.microsoft.com/office/drawing/2014/main" id="{B9FCF4B6-B0BE-4486-A2C7-C9661BE96D0E}"/>
                </a:ext>
              </a:extLst>
            </p:cNvPr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2399;p46">
              <a:extLst>
                <a:ext uri="{FF2B5EF4-FFF2-40B4-BE49-F238E27FC236}">
                  <a16:creationId xmlns:a16="http://schemas.microsoft.com/office/drawing/2014/main" id="{574FF223-C2B8-447D-963A-8A772552ABDA}"/>
                </a:ext>
              </a:extLst>
            </p:cNvPr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2400;p46">
              <a:extLst>
                <a:ext uri="{FF2B5EF4-FFF2-40B4-BE49-F238E27FC236}">
                  <a16:creationId xmlns:a16="http://schemas.microsoft.com/office/drawing/2014/main" id="{0E6A56B9-749B-4E04-A1EB-1E0BDD68FB0D}"/>
                </a:ext>
              </a:extLst>
            </p:cNvPr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2401;p46">
              <a:extLst>
                <a:ext uri="{FF2B5EF4-FFF2-40B4-BE49-F238E27FC236}">
                  <a16:creationId xmlns:a16="http://schemas.microsoft.com/office/drawing/2014/main" id="{9615F783-8174-4A2C-A94F-7ABFB1CDE720}"/>
                </a:ext>
              </a:extLst>
            </p:cNvPr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2402;p46">
              <a:extLst>
                <a:ext uri="{FF2B5EF4-FFF2-40B4-BE49-F238E27FC236}">
                  <a16:creationId xmlns:a16="http://schemas.microsoft.com/office/drawing/2014/main" id="{02607FE3-8EC3-4353-A231-666EF673C416}"/>
                </a:ext>
              </a:extLst>
            </p:cNvPr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2403;p46">
              <a:extLst>
                <a:ext uri="{FF2B5EF4-FFF2-40B4-BE49-F238E27FC236}">
                  <a16:creationId xmlns:a16="http://schemas.microsoft.com/office/drawing/2014/main" id="{4A10F456-B724-4276-B517-EE84320B9209}"/>
                </a:ext>
              </a:extLst>
            </p:cNvPr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2404;p46">
              <a:extLst>
                <a:ext uri="{FF2B5EF4-FFF2-40B4-BE49-F238E27FC236}">
                  <a16:creationId xmlns:a16="http://schemas.microsoft.com/office/drawing/2014/main" id="{AD70AA98-8397-46FF-94C2-69C5D4C68342}"/>
                </a:ext>
              </a:extLst>
            </p:cNvPr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2405;p46">
              <a:extLst>
                <a:ext uri="{FF2B5EF4-FFF2-40B4-BE49-F238E27FC236}">
                  <a16:creationId xmlns:a16="http://schemas.microsoft.com/office/drawing/2014/main" id="{35EDA187-358E-4E1D-9A75-5DE6E22A6186}"/>
                </a:ext>
              </a:extLst>
            </p:cNvPr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2406;p46">
              <a:extLst>
                <a:ext uri="{FF2B5EF4-FFF2-40B4-BE49-F238E27FC236}">
                  <a16:creationId xmlns:a16="http://schemas.microsoft.com/office/drawing/2014/main" id="{71FA8295-FCE4-4E6C-9846-18E5CFB8503C}"/>
                </a:ext>
              </a:extLst>
            </p:cNvPr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2407;p46">
              <a:extLst>
                <a:ext uri="{FF2B5EF4-FFF2-40B4-BE49-F238E27FC236}">
                  <a16:creationId xmlns:a16="http://schemas.microsoft.com/office/drawing/2014/main" id="{469A8364-5F12-4EA5-9560-A3C76DD88A2B}"/>
                </a:ext>
              </a:extLst>
            </p:cNvPr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2408;p46">
              <a:extLst>
                <a:ext uri="{FF2B5EF4-FFF2-40B4-BE49-F238E27FC236}">
                  <a16:creationId xmlns:a16="http://schemas.microsoft.com/office/drawing/2014/main" id="{4805BA56-139A-413A-8521-3C92D6B29320}"/>
                </a:ext>
              </a:extLst>
            </p:cNvPr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2409;p46">
              <a:extLst>
                <a:ext uri="{FF2B5EF4-FFF2-40B4-BE49-F238E27FC236}">
                  <a16:creationId xmlns:a16="http://schemas.microsoft.com/office/drawing/2014/main" id="{58ABA53F-D209-4F4B-B70F-75130A699A39}"/>
                </a:ext>
              </a:extLst>
            </p:cNvPr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2410;p46">
              <a:extLst>
                <a:ext uri="{FF2B5EF4-FFF2-40B4-BE49-F238E27FC236}">
                  <a16:creationId xmlns:a16="http://schemas.microsoft.com/office/drawing/2014/main" id="{0928BA90-2864-4251-82B1-5050DC79C583}"/>
                </a:ext>
              </a:extLst>
            </p:cNvPr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2411;p46">
              <a:extLst>
                <a:ext uri="{FF2B5EF4-FFF2-40B4-BE49-F238E27FC236}">
                  <a16:creationId xmlns:a16="http://schemas.microsoft.com/office/drawing/2014/main" id="{B9C8C819-BCFE-4A28-9FED-AE28AB14E119}"/>
                </a:ext>
              </a:extLst>
            </p:cNvPr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2412;p46">
              <a:extLst>
                <a:ext uri="{FF2B5EF4-FFF2-40B4-BE49-F238E27FC236}">
                  <a16:creationId xmlns:a16="http://schemas.microsoft.com/office/drawing/2014/main" id="{E020F13F-2B48-4F65-A3A9-F284999C8D59}"/>
                </a:ext>
              </a:extLst>
            </p:cNvPr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2413;p46">
              <a:extLst>
                <a:ext uri="{FF2B5EF4-FFF2-40B4-BE49-F238E27FC236}">
                  <a16:creationId xmlns:a16="http://schemas.microsoft.com/office/drawing/2014/main" id="{20DBB379-F481-4A8A-85B2-46898890C33F}"/>
                </a:ext>
              </a:extLst>
            </p:cNvPr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2414;p46">
              <a:extLst>
                <a:ext uri="{FF2B5EF4-FFF2-40B4-BE49-F238E27FC236}">
                  <a16:creationId xmlns:a16="http://schemas.microsoft.com/office/drawing/2014/main" id="{1FF73E21-AB21-4696-A84E-1B9171848FE6}"/>
                </a:ext>
              </a:extLst>
            </p:cNvPr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2415;p46">
              <a:extLst>
                <a:ext uri="{FF2B5EF4-FFF2-40B4-BE49-F238E27FC236}">
                  <a16:creationId xmlns:a16="http://schemas.microsoft.com/office/drawing/2014/main" id="{9FED1970-A9C7-43C8-9517-DE35A2B93C0E}"/>
                </a:ext>
              </a:extLst>
            </p:cNvPr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2416;p46">
              <a:extLst>
                <a:ext uri="{FF2B5EF4-FFF2-40B4-BE49-F238E27FC236}">
                  <a16:creationId xmlns:a16="http://schemas.microsoft.com/office/drawing/2014/main" id="{CB65DF67-4A58-40F6-94B5-256718C7D9E9}"/>
                </a:ext>
              </a:extLst>
            </p:cNvPr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2417;p46">
              <a:extLst>
                <a:ext uri="{FF2B5EF4-FFF2-40B4-BE49-F238E27FC236}">
                  <a16:creationId xmlns:a16="http://schemas.microsoft.com/office/drawing/2014/main" id="{C9D29039-BC2F-4889-853B-D88D93566EFB}"/>
                </a:ext>
              </a:extLst>
            </p:cNvPr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2418;p46">
              <a:extLst>
                <a:ext uri="{FF2B5EF4-FFF2-40B4-BE49-F238E27FC236}">
                  <a16:creationId xmlns:a16="http://schemas.microsoft.com/office/drawing/2014/main" id="{09E9AC20-A485-42A9-B1F6-E8E7484F8122}"/>
                </a:ext>
              </a:extLst>
            </p:cNvPr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2419;p46">
              <a:extLst>
                <a:ext uri="{FF2B5EF4-FFF2-40B4-BE49-F238E27FC236}">
                  <a16:creationId xmlns:a16="http://schemas.microsoft.com/office/drawing/2014/main" id="{5A18AF47-EC87-47AF-9B22-47B36E4A60A9}"/>
                </a:ext>
              </a:extLst>
            </p:cNvPr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420;p46">
              <a:extLst>
                <a:ext uri="{FF2B5EF4-FFF2-40B4-BE49-F238E27FC236}">
                  <a16:creationId xmlns:a16="http://schemas.microsoft.com/office/drawing/2014/main" id="{9FD6FE91-C783-4ED5-A0D6-4C31B62CFDB7}"/>
                </a:ext>
              </a:extLst>
            </p:cNvPr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421;p46">
              <a:extLst>
                <a:ext uri="{FF2B5EF4-FFF2-40B4-BE49-F238E27FC236}">
                  <a16:creationId xmlns:a16="http://schemas.microsoft.com/office/drawing/2014/main" id="{F75DE033-9B88-4052-868E-F0D8A6112202}"/>
                </a:ext>
              </a:extLst>
            </p:cNvPr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422;p46">
              <a:extLst>
                <a:ext uri="{FF2B5EF4-FFF2-40B4-BE49-F238E27FC236}">
                  <a16:creationId xmlns:a16="http://schemas.microsoft.com/office/drawing/2014/main" id="{042A16BC-DB48-4496-BD1E-B2D7CDEAB6FE}"/>
                </a:ext>
              </a:extLst>
            </p:cNvPr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423;p46">
              <a:extLst>
                <a:ext uri="{FF2B5EF4-FFF2-40B4-BE49-F238E27FC236}">
                  <a16:creationId xmlns:a16="http://schemas.microsoft.com/office/drawing/2014/main" id="{EB60BF6A-D483-492C-8804-0FDDD23824AC}"/>
                </a:ext>
              </a:extLst>
            </p:cNvPr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424;p46">
              <a:extLst>
                <a:ext uri="{FF2B5EF4-FFF2-40B4-BE49-F238E27FC236}">
                  <a16:creationId xmlns:a16="http://schemas.microsoft.com/office/drawing/2014/main" id="{8122B596-288D-4D67-B48E-4A36A2EDCDA1}"/>
                </a:ext>
              </a:extLst>
            </p:cNvPr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425;p46">
              <a:extLst>
                <a:ext uri="{FF2B5EF4-FFF2-40B4-BE49-F238E27FC236}">
                  <a16:creationId xmlns:a16="http://schemas.microsoft.com/office/drawing/2014/main" id="{A17E3B33-DE4F-4B34-908C-E873C5B677AF}"/>
                </a:ext>
              </a:extLst>
            </p:cNvPr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426;p46">
              <a:extLst>
                <a:ext uri="{FF2B5EF4-FFF2-40B4-BE49-F238E27FC236}">
                  <a16:creationId xmlns:a16="http://schemas.microsoft.com/office/drawing/2014/main" id="{B5AF822B-09CB-4C02-AFCE-B1D8D7FC8CE4}"/>
                </a:ext>
              </a:extLst>
            </p:cNvPr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427;p46">
              <a:extLst>
                <a:ext uri="{FF2B5EF4-FFF2-40B4-BE49-F238E27FC236}">
                  <a16:creationId xmlns:a16="http://schemas.microsoft.com/office/drawing/2014/main" id="{5886F1CD-5F89-4B35-B1DB-DC165DE9D834}"/>
                </a:ext>
              </a:extLst>
            </p:cNvPr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428;p46">
              <a:extLst>
                <a:ext uri="{FF2B5EF4-FFF2-40B4-BE49-F238E27FC236}">
                  <a16:creationId xmlns:a16="http://schemas.microsoft.com/office/drawing/2014/main" id="{F74BFC8B-A06B-43A9-B674-3E6785CCB0CC}"/>
                </a:ext>
              </a:extLst>
            </p:cNvPr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429;p46">
              <a:extLst>
                <a:ext uri="{FF2B5EF4-FFF2-40B4-BE49-F238E27FC236}">
                  <a16:creationId xmlns:a16="http://schemas.microsoft.com/office/drawing/2014/main" id="{A845A436-0DB1-42D9-85FA-BA7F711D37E0}"/>
                </a:ext>
              </a:extLst>
            </p:cNvPr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430;p46">
              <a:extLst>
                <a:ext uri="{FF2B5EF4-FFF2-40B4-BE49-F238E27FC236}">
                  <a16:creationId xmlns:a16="http://schemas.microsoft.com/office/drawing/2014/main" id="{002DB04A-74BF-488A-B3E1-B6C9BB6D96DF}"/>
                </a:ext>
              </a:extLst>
            </p:cNvPr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431;p46">
              <a:extLst>
                <a:ext uri="{FF2B5EF4-FFF2-40B4-BE49-F238E27FC236}">
                  <a16:creationId xmlns:a16="http://schemas.microsoft.com/office/drawing/2014/main" id="{788EEAAB-DA3E-4704-B355-022D272C5CB3}"/>
                </a:ext>
              </a:extLst>
            </p:cNvPr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432;p46">
              <a:extLst>
                <a:ext uri="{FF2B5EF4-FFF2-40B4-BE49-F238E27FC236}">
                  <a16:creationId xmlns:a16="http://schemas.microsoft.com/office/drawing/2014/main" id="{4A78FC1C-5223-4F34-8A9D-5811637183A3}"/>
                </a:ext>
              </a:extLst>
            </p:cNvPr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433;p46">
              <a:extLst>
                <a:ext uri="{FF2B5EF4-FFF2-40B4-BE49-F238E27FC236}">
                  <a16:creationId xmlns:a16="http://schemas.microsoft.com/office/drawing/2014/main" id="{53D9B3F3-35DD-40C4-A2A3-763AB1CA1E50}"/>
                </a:ext>
              </a:extLst>
            </p:cNvPr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434;p46">
              <a:extLst>
                <a:ext uri="{FF2B5EF4-FFF2-40B4-BE49-F238E27FC236}">
                  <a16:creationId xmlns:a16="http://schemas.microsoft.com/office/drawing/2014/main" id="{99858022-48A3-4EDF-8322-B05E30BC9196}"/>
                </a:ext>
              </a:extLst>
            </p:cNvPr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435;p46">
              <a:extLst>
                <a:ext uri="{FF2B5EF4-FFF2-40B4-BE49-F238E27FC236}">
                  <a16:creationId xmlns:a16="http://schemas.microsoft.com/office/drawing/2014/main" id="{62956B48-1C9B-4ADC-9002-DCBD159A865D}"/>
                </a:ext>
              </a:extLst>
            </p:cNvPr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436;p46">
              <a:extLst>
                <a:ext uri="{FF2B5EF4-FFF2-40B4-BE49-F238E27FC236}">
                  <a16:creationId xmlns:a16="http://schemas.microsoft.com/office/drawing/2014/main" id="{E88571DD-78F2-4CB1-9EA1-881711D97A7F}"/>
                </a:ext>
              </a:extLst>
            </p:cNvPr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437;p46">
              <a:extLst>
                <a:ext uri="{FF2B5EF4-FFF2-40B4-BE49-F238E27FC236}">
                  <a16:creationId xmlns:a16="http://schemas.microsoft.com/office/drawing/2014/main" id="{1390FFA4-CD34-44E3-A1B5-5773386EB37B}"/>
                </a:ext>
              </a:extLst>
            </p:cNvPr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2438;p46">
              <a:extLst>
                <a:ext uri="{FF2B5EF4-FFF2-40B4-BE49-F238E27FC236}">
                  <a16:creationId xmlns:a16="http://schemas.microsoft.com/office/drawing/2014/main" id="{A25898B5-92A9-40CA-A4DC-0A92E02813C8}"/>
                </a:ext>
              </a:extLst>
            </p:cNvPr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2439;p46">
              <a:extLst>
                <a:ext uri="{FF2B5EF4-FFF2-40B4-BE49-F238E27FC236}">
                  <a16:creationId xmlns:a16="http://schemas.microsoft.com/office/drawing/2014/main" id="{D9D360ED-5EA5-4500-8D94-E0FB6ECD3F93}"/>
                </a:ext>
              </a:extLst>
            </p:cNvPr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2440;p46">
              <a:extLst>
                <a:ext uri="{FF2B5EF4-FFF2-40B4-BE49-F238E27FC236}">
                  <a16:creationId xmlns:a16="http://schemas.microsoft.com/office/drawing/2014/main" id="{E0FA3257-CFE9-4349-8373-B60C845029BB}"/>
                </a:ext>
              </a:extLst>
            </p:cNvPr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2441;p46">
              <a:extLst>
                <a:ext uri="{FF2B5EF4-FFF2-40B4-BE49-F238E27FC236}">
                  <a16:creationId xmlns:a16="http://schemas.microsoft.com/office/drawing/2014/main" id="{A363FBE4-0911-4E50-BD53-D56B693B4F55}"/>
                </a:ext>
              </a:extLst>
            </p:cNvPr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442;p46">
              <a:extLst>
                <a:ext uri="{FF2B5EF4-FFF2-40B4-BE49-F238E27FC236}">
                  <a16:creationId xmlns:a16="http://schemas.microsoft.com/office/drawing/2014/main" id="{6B081B04-F7E8-4D9B-841C-C791967B30FC}"/>
                </a:ext>
              </a:extLst>
            </p:cNvPr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443;p46">
              <a:extLst>
                <a:ext uri="{FF2B5EF4-FFF2-40B4-BE49-F238E27FC236}">
                  <a16:creationId xmlns:a16="http://schemas.microsoft.com/office/drawing/2014/main" id="{BD985E8F-C6E8-4DD6-8BEF-5ED618C42298}"/>
                </a:ext>
              </a:extLst>
            </p:cNvPr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444;p46">
              <a:extLst>
                <a:ext uri="{FF2B5EF4-FFF2-40B4-BE49-F238E27FC236}">
                  <a16:creationId xmlns:a16="http://schemas.microsoft.com/office/drawing/2014/main" id="{FA0E28AE-948B-403D-8930-E3FD74AC9828}"/>
                </a:ext>
              </a:extLst>
            </p:cNvPr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445;p46">
              <a:extLst>
                <a:ext uri="{FF2B5EF4-FFF2-40B4-BE49-F238E27FC236}">
                  <a16:creationId xmlns:a16="http://schemas.microsoft.com/office/drawing/2014/main" id="{DA8997A8-D8AE-4FBF-B107-66E8EF97B846}"/>
                </a:ext>
              </a:extLst>
            </p:cNvPr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446;p46">
              <a:extLst>
                <a:ext uri="{FF2B5EF4-FFF2-40B4-BE49-F238E27FC236}">
                  <a16:creationId xmlns:a16="http://schemas.microsoft.com/office/drawing/2014/main" id="{2088EDAB-0C57-4455-8A4E-B86209D275DD}"/>
                </a:ext>
              </a:extLst>
            </p:cNvPr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447;p46">
              <a:extLst>
                <a:ext uri="{FF2B5EF4-FFF2-40B4-BE49-F238E27FC236}">
                  <a16:creationId xmlns:a16="http://schemas.microsoft.com/office/drawing/2014/main" id="{92EBFF4E-E529-4F9D-9466-9AB30EB3CBB5}"/>
                </a:ext>
              </a:extLst>
            </p:cNvPr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448;p46">
              <a:extLst>
                <a:ext uri="{FF2B5EF4-FFF2-40B4-BE49-F238E27FC236}">
                  <a16:creationId xmlns:a16="http://schemas.microsoft.com/office/drawing/2014/main" id="{AB3462B6-C198-43FE-9ED6-69AF9C14F11C}"/>
                </a:ext>
              </a:extLst>
            </p:cNvPr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449;p46">
              <a:extLst>
                <a:ext uri="{FF2B5EF4-FFF2-40B4-BE49-F238E27FC236}">
                  <a16:creationId xmlns:a16="http://schemas.microsoft.com/office/drawing/2014/main" id="{2415015C-7805-4884-9A72-AEC1ED383EA9}"/>
                </a:ext>
              </a:extLst>
            </p:cNvPr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450;p46">
              <a:extLst>
                <a:ext uri="{FF2B5EF4-FFF2-40B4-BE49-F238E27FC236}">
                  <a16:creationId xmlns:a16="http://schemas.microsoft.com/office/drawing/2014/main" id="{D02971B1-CD29-4219-AE57-1C4F1D70DF75}"/>
                </a:ext>
              </a:extLst>
            </p:cNvPr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451;p46">
              <a:extLst>
                <a:ext uri="{FF2B5EF4-FFF2-40B4-BE49-F238E27FC236}">
                  <a16:creationId xmlns:a16="http://schemas.microsoft.com/office/drawing/2014/main" id="{39FE682D-6021-47B5-B8CC-FED4AAB0B2C7}"/>
                </a:ext>
              </a:extLst>
            </p:cNvPr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452;p46">
              <a:extLst>
                <a:ext uri="{FF2B5EF4-FFF2-40B4-BE49-F238E27FC236}">
                  <a16:creationId xmlns:a16="http://schemas.microsoft.com/office/drawing/2014/main" id="{51690C6B-7909-45CB-A457-DC79241CAB72}"/>
                </a:ext>
              </a:extLst>
            </p:cNvPr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453;p46">
              <a:extLst>
                <a:ext uri="{FF2B5EF4-FFF2-40B4-BE49-F238E27FC236}">
                  <a16:creationId xmlns:a16="http://schemas.microsoft.com/office/drawing/2014/main" id="{B99CA532-74A6-4138-98E2-BF435918A4C8}"/>
                </a:ext>
              </a:extLst>
            </p:cNvPr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454;p46">
              <a:extLst>
                <a:ext uri="{FF2B5EF4-FFF2-40B4-BE49-F238E27FC236}">
                  <a16:creationId xmlns:a16="http://schemas.microsoft.com/office/drawing/2014/main" id="{9D09377F-849A-4B39-A0A2-999BC6B73A03}"/>
                </a:ext>
              </a:extLst>
            </p:cNvPr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455;p46">
              <a:extLst>
                <a:ext uri="{FF2B5EF4-FFF2-40B4-BE49-F238E27FC236}">
                  <a16:creationId xmlns:a16="http://schemas.microsoft.com/office/drawing/2014/main" id="{F137CFB8-7688-41E3-AA00-709E4683463A}"/>
                </a:ext>
              </a:extLst>
            </p:cNvPr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456;p46">
              <a:extLst>
                <a:ext uri="{FF2B5EF4-FFF2-40B4-BE49-F238E27FC236}">
                  <a16:creationId xmlns:a16="http://schemas.microsoft.com/office/drawing/2014/main" id="{7BF00A32-5765-4B2F-B734-29DA7952A827}"/>
                </a:ext>
              </a:extLst>
            </p:cNvPr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457;p46">
              <a:extLst>
                <a:ext uri="{FF2B5EF4-FFF2-40B4-BE49-F238E27FC236}">
                  <a16:creationId xmlns:a16="http://schemas.microsoft.com/office/drawing/2014/main" id="{8566D34E-DEBD-4EBF-A432-22296FB42967}"/>
                </a:ext>
              </a:extLst>
            </p:cNvPr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458;p46">
              <a:extLst>
                <a:ext uri="{FF2B5EF4-FFF2-40B4-BE49-F238E27FC236}">
                  <a16:creationId xmlns:a16="http://schemas.microsoft.com/office/drawing/2014/main" id="{2A14A4C8-CBE3-46FC-9A71-29A4CB30E6AB}"/>
                </a:ext>
              </a:extLst>
            </p:cNvPr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459;p46">
              <a:extLst>
                <a:ext uri="{FF2B5EF4-FFF2-40B4-BE49-F238E27FC236}">
                  <a16:creationId xmlns:a16="http://schemas.microsoft.com/office/drawing/2014/main" id="{3385A0BD-055C-4B3C-BB77-0220676C256E}"/>
                </a:ext>
              </a:extLst>
            </p:cNvPr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460;p46">
              <a:extLst>
                <a:ext uri="{FF2B5EF4-FFF2-40B4-BE49-F238E27FC236}">
                  <a16:creationId xmlns:a16="http://schemas.microsoft.com/office/drawing/2014/main" id="{831C26F6-1FC8-49A9-A830-D5DBD682C4CA}"/>
                </a:ext>
              </a:extLst>
            </p:cNvPr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461;p46">
              <a:extLst>
                <a:ext uri="{FF2B5EF4-FFF2-40B4-BE49-F238E27FC236}">
                  <a16:creationId xmlns:a16="http://schemas.microsoft.com/office/drawing/2014/main" id="{DAC97005-ECD4-44D5-87C4-6EE69B97C761}"/>
                </a:ext>
              </a:extLst>
            </p:cNvPr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462;p46">
              <a:extLst>
                <a:ext uri="{FF2B5EF4-FFF2-40B4-BE49-F238E27FC236}">
                  <a16:creationId xmlns:a16="http://schemas.microsoft.com/office/drawing/2014/main" id="{E670A16C-F1BD-4763-A5B7-9B30E409EBD9}"/>
                </a:ext>
              </a:extLst>
            </p:cNvPr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463;p46">
              <a:extLst>
                <a:ext uri="{FF2B5EF4-FFF2-40B4-BE49-F238E27FC236}">
                  <a16:creationId xmlns:a16="http://schemas.microsoft.com/office/drawing/2014/main" id="{3F693B63-AA75-4CCB-881A-FA057C6B669A}"/>
                </a:ext>
              </a:extLst>
            </p:cNvPr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464;p46">
              <a:extLst>
                <a:ext uri="{FF2B5EF4-FFF2-40B4-BE49-F238E27FC236}">
                  <a16:creationId xmlns:a16="http://schemas.microsoft.com/office/drawing/2014/main" id="{94E0F7AE-A408-492B-ABB5-E0A0FDDBC4C0}"/>
                </a:ext>
              </a:extLst>
            </p:cNvPr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465;p46">
              <a:extLst>
                <a:ext uri="{FF2B5EF4-FFF2-40B4-BE49-F238E27FC236}">
                  <a16:creationId xmlns:a16="http://schemas.microsoft.com/office/drawing/2014/main" id="{39618686-ADC3-48F0-98D3-F97A74DEBD77}"/>
                </a:ext>
              </a:extLst>
            </p:cNvPr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466;p46">
              <a:extLst>
                <a:ext uri="{FF2B5EF4-FFF2-40B4-BE49-F238E27FC236}">
                  <a16:creationId xmlns:a16="http://schemas.microsoft.com/office/drawing/2014/main" id="{935A5196-1D7E-4F19-9043-A47F2EEE6302}"/>
                </a:ext>
              </a:extLst>
            </p:cNvPr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467;p46">
              <a:extLst>
                <a:ext uri="{FF2B5EF4-FFF2-40B4-BE49-F238E27FC236}">
                  <a16:creationId xmlns:a16="http://schemas.microsoft.com/office/drawing/2014/main" id="{5D6F5AA5-DD2C-4BCD-9830-922B62176349}"/>
                </a:ext>
              </a:extLst>
            </p:cNvPr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468;p46">
              <a:extLst>
                <a:ext uri="{FF2B5EF4-FFF2-40B4-BE49-F238E27FC236}">
                  <a16:creationId xmlns:a16="http://schemas.microsoft.com/office/drawing/2014/main" id="{8870727F-D825-4155-B254-9D5C9E3EE898}"/>
                </a:ext>
              </a:extLst>
            </p:cNvPr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469;p46">
              <a:extLst>
                <a:ext uri="{FF2B5EF4-FFF2-40B4-BE49-F238E27FC236}">
                  <a16:creationId xmlns:a16="http://schemas.microsoft.com/office/drawing/2014/main" id="{560B9579-C50D-433B-99C3-2461E142C384}"/>
                </a:ext>
              </a:extLst>
            </p:cNvPr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2470;p46">
              <a:extLst>
                <a:ext uri="{FF2B5EF4-FFF2-40B4-BE49-F238E27FC236}">
                  <a16:creationId xmlns:a16="http://schemas.microsoft.com/office/drawing/2014/main" id="{635D465E-46EB-42EE-A66E-A84624B7E646}"/>
                </a:ext>
              </a:extLst>
            </p:cNvPr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2471;p46">
              <a:extLst>
                <a:ext uri="{FF2B5EF4-FFF2-40B4-BE49-F238E27FC236}">
                  <a16:creationId xmlns:a16="http://schemas.microsoft.com/office/drawing/2014/main" id="{CFA45D6F-E2F4-40C9-82A7-0AD85FEC39B2}"/>
                </a:ext>
              </a:extLst>
            </p:cNvPr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2472;p46">
              <a:extLst>
                <a:ext uri="{FF2B5EF4-FFF2-40B4-BE49-F238E27FC236}">
                  <a16:creationId xmlns:a16="http://schemas.microsoft.com/office/drawing/2014/main" id="{D8B31D16-EC6A-4D82-8FB5-08AE79FC7303}"/>
                </a:ext>
              </a:extLst>
            </p:cNvPr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2473;p46">
              <a:extLst>
                <a:ext uri="{FF2B5EF4-FFF2-40B4-BE49-F238E27FC236}">
                  <a16:creationId xmlns:a16="http://schemas.microsoft.com/office/drawing/2014/main" id="{EEF9528C-940D-4EC9-B3CA-64AF3279AB79}"/>
                </a:ext>
              </a:extLst>
            </p:cNvPr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2474;p46">
              <a:extLst>
                <a:ext uri="{FF2B5EF4-FFF2-40B4-BE49-F238E27FC236}">
                  <a16:creationId xmlns:a16="http://schemas.microsoft.com/office/drawing/2014/main" id="{6335E49C-D102-484A-B7E9-5CE8916BD0F3}"/>
                </a:ext>
              </a:extLst>
            </p:cNvPr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2475;p46">
              <a:extLst>
                <a:ext uri="{FF2B5EF4-FFF2-40B4-BE49-F238E27FC236}">
                  <a16:creationId xmlns:a16="http://schemas.microsoft.com/office/drawing/2014/main" id="{B5ED26CD-62FE-4AAC-AA5E-DA157FAC3989}"/>
                </a:ext>
              </a:extLst>
            </p:cNvPr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2476;p46">
              <a:extLst>
                <a:ext uri="{FF2B5EF4-FFF2-40B4-BE49-F238E27FC236}">
                  <a16:creationId xmlns:a16="http://schemas.microsoft.com/office/drawing/2014/main" id="{62655CEC-B6E6-4C44-B5BE-61A012AC9652}"/>
                </a:ext>
              </a:extLst>
            </p:cNvPr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2477;p46">
              <a:extLst>
                <a:ext uri="{FF2B5EF4-FFF2-40B4-BE49-F238E27FC236}">
                  <a16:creationId xmlns:a16="http://schemas.microsoft.com/office/drawing/2014/main" id="{6593DEE0-9164-4FD7-A26D-676B8CBD8EEE}"/>
                </a:ext>
              </a:extLst>
            </p:cNvPr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2478;p46">
              <a:extLst>
                <a:ext uri="{FF2B5EF4-FFF2-40B4-BE49-F238E27FC236}">
                  <a16:creationId xmlns:a16="http://schemas.microsoft.com/office/drawing/2014/main" id="{64C943AE-45DB-4C47-971E-5C797D341D8E}"/>
                </a:ext>
              </a:extLst>
            </p:cNvPr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479;p46">
              <a:extLst>
                <a:ext uri="{FF2B5EF4-FFF2-40B4-BE49-F238E27FC236}">
                  <a16:creationId xmlns:a16="http://schemas.microsoft.com/office/drawing/2014/main" id="{19930DE6-8363-45FD-8726-81C5C8571CC8}"/>
                </a:ext>
              </a:extLst>
            </p:cNvPr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480;p46">
              <a:extLst>
                <a:ext uri="{FF2B5EF4-FFF2-40B4-BE49-F238E27FC236}">
                  <a16:creationId xmlns:a16="http://schemas.microsoft.com/office/drawing/2014/main" id="{B12AB547-FB9B-47D3-ACBF-36CA0B02AB73}"/>
                </a:ext>
              </a:extLst>
            </p:cNvPr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481;p46">
              <a:extLst>
                <a:ext uri="{FF2B5EF4-FFF2-40B4-BE49-F238E27FC236}">
                  <a16:creationId xmlns:a16="http://schemas.microsoft.com/office/drawing/2014/main" id="{8520D9F2-9159-4F79-ABDE-707117A35D62}"/>
                </a:ext>
              </a:extLst>
            </p:cNvPr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482;p46">
              <a:extLst>
                <a:ext uri="{FF2B5EF4-FFF2-40B4-BE49-F238E27FC236}">
                  <a16:creationId xmlns:a16="http://schemas.microsoft.com/office/drawing/2014/main" id="{31307C4C-23B2-4B4D-B863-78321B06B970}"/>
                </a:ext>
              </a:extLst>
            </p:cNvPr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483;p46">
              <a:extLst>
                <a:ext uri="{FF2B5EF4-FFF2-40B4-BE49-F238E27FC236}">
                  <a16:creationId xmlns:a16="http://schemas.microsoft.com/office/drawing/2014/main" id="{059FC0D8-731B-43C3-96DD-47586C7E46C8}"/>
                </a:ext>
              </a:extLst>
            </p:cNvPr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484;p46">
              <a:extLst>
                <a:ext uri="{FF2B5EF4-FFF2-40B4-BE49-F238E27FC236}">
                  <a16:creationId xmlns:a16="http://schemas.microsoft.com/office/drawing/2014/main" id="{83B6F26E-0455-4539-9F50-AE1BE603EA10}"/>
                </a:ext>
              </a:extLst>
            </p:cNvPr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485;p46">
              <a:extLst>
                <a:ext uri="{FF2B5EF4-FFF2-40B4-BE49-F238E27FC236}">
                  <a16:creationId xmlns:a16="http://schemas.microsoft.com/office/drawing/2014/main" id="{56A32A87-03B8-4C81-B3D5-825C54DB3DE6}"/>
                </a:ext>
              </a:extLst>
            </p:cNvPr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486;p46">
              <a:extLst>
                <a:ext uri="{FF2B5EF4-FFF2-40B4-BE49-F238E27FC236}">
                  <a16:creationId xmlns:a16="http://schemas.microsoft.com/office/drawing/2014/main" id="{D8B33BDA-EA62-4A3E-A8D2-E5EBB6B831E1}"/>
                </a:ext>
              </a:extLst>
            </p:cNvPr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487;p46">
              <a:extLst>
                <a:ext uri="{FF2B5EF4-FFF2-40B4-BE49-F238E27FC236}">
                  <a16:creationId xmlns:a16="http://schemas.microsoft.com/office/drawing/2014/main" id="{B06D2A12-CBC3-4AED-AA77-3A080E23564C}"/>
                </a:ext>
              </a:extLst>
            </p:cNvPr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488;p46">
              <a:extLst>
                <a:ext uri="{FF2B5EF4-FFF2-40B4-BE49-F238E27FC236}">
                  <a16:creationId xmlns:a16="http://schemas.microsoft.com/office/drawing/2014/main" id="{E4B11668-6E00-4138-B6D9-ABB444C07778}"/>
                </a:ext>
              </a:extLst>
            </p:cNvPr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489;p46">
              <a:extLst>
                <a:ext uri="{FF2B5EF4-FFF2-40B4-BE49-F238E27FC236}">
                  <a16:creationId xmlns:a16="http://schemas.microsoft.com/office/drawing/2014/main" id="{AC161C07-A82B-4A9E-B5D4-470EF9A01C1D}"/>
                </a:ext>
              </a:extLst>
            </p:cNvPr>
            <p:cNvSpPr/>
            <p:nvPr/>
          </p:nvSpPr>
          <p:spPr>
            <a:xfrm>
              <a:off x="5926675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490;p46">
              <a:extLst>
                <a:ext uri="{FF2B5EF4-FFF2-40B4-BE49-F238E27FC236}">
                  <a16:creationId xmlns:a16="http://schemas.microsoft.com/office/drawing/2014/main" id="{B1FE851C-F60C-4C52-AB0F-4FC44A144ADB}"/>
                </a:ext>
              </a:extLst>
            </p:cNvPr>
            <p:cNvSpPr/>
            <p:nvPr/>
          </p:nvSpPr>
          <p:spPr>
            <a:xfrm>
              <a:off x="5926675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491;p46">
              <a:extLst>
                <a:ext uri="{FF2B5EF4-FFF2-40B4-BE49-F238E27FC236}">
                  <a16:creationId xmlns:a16="http://schemas.microsoft.com/office/drawing/2014/main" id="{CFDC93C9-4CEE-4B37-A9FD-1AC1D8CDB575}"/>
                </a:ext>
              </a:extLst>
            </p:cNvPr>
            <p:cNvSpPr/>
            <p:nvPr/>
          </p:nvSpPr>
          <p:spPr>
            <a:xfrm>
              <a:off x="5600675" y="4120175"/>
              <a:ext cx="240150" cy="320450"/>
            </a:xfrm>
            <a:custGeom>
              <a:avLst/>
              <a:gdLst/>
              <a:ahLst/>
              <a:cxnLst/>
              <a:rect l="l" t="t" r="r" b="b"/>
              <a:pathLst>
                <a:path w="9606" h="12818" extrusionOk="0">
                  <a:moveTo>
                    <a:pt x="4233" y="0"/>
                  </a:moveTo>
                  <a:cubicBezTo>
                    <a:pt x="3394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74" y="12818"/>
                  </a:cubicBezTo>
                  <a:cubicBezTo>
                    <a:pt x="6854" y="12818"/>
                    <a:pt x="7136" y="12794"/>
                    <a:pt x="7417" y="12746"/>
                  </a:cubicBezTo>
                  <a:cubicBezTo>
                    <a:pt x="7751" y="12685"/>
                    <a:pt x="8055" y="12624"/>
                    <a:pt x="8329" y="12503"/>
                  </a:cubicBezTo>
                  <a:cubicBezTo>
                    <a:pt x="8785" y="12320"/>
                    <a:pt x="9210" y="12107"/>
                    <a:pt x="9606" y="11834"/>
                  </a:cubicBezTo>
                  <a:lnTo>
                    <a:pt x="8481" y="10132"/>
                  </a:lnTo>
                  <a:cubicBezTo>
                    <a:pt x="8268" y="10284"/>
                    <a:pt x="8025" y="10405"/>
                    <a:pt x="7812" y="10527"/>
                  </a:cubicBezTo>
                  <a:cubicBezTo>
                    <a:pt x="7349" y="10729"/>
                    <a:pt x="6924" y="10811"/>
                    <a:pt x="6539" y="10811"/>
                  </a:cubicBezTo>
                  <a:cubicBezTo>
                    <a:pt x="5129" y="10811"/>
                    <a:pt x="4258" y="9713"/>
                    <a:pt x="4043" y="9402"/>
                  </a:cubicBezTo>
                  <a:cubicBezTo>
                    <a:pt x="2797" y="7670"/>
                    <a:pt x="2371" y="3718"/>
                    <a:pt x="3618" y="2198"/>
                  </a:cubicBezTo>
                  <a:cubicBezTo>
                    <a:pt x="3672" y="2126"/>
                    <a:pt x="3812" y="2032"/>
                    <a:pt x="4225" y="2032"/>
                  </a:cubicBezTo>
                  <a:cubicBezTo>
                    <a:pt x="4506" y="2032"/>
                    <a:pt x="4912" y="2075"/>
                    <a:pt x="5502" y="2198"/>
                  </a:cubicBezTo>
                  <a:cubicBezTo>
                    <a:pt x="5776" y="2259"/>
                    <a:pt x="6080" y="2320"/>
                    <a:pt x="6414" y="2442"/>
                  </a:cubicBezTo>
                  <a:cubicBezTo>
                    <a:pt x="6688" y="2533"/>
                    <a:pt x="6961" y="2594"/>
                    <a:pt x="723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57"/>
                    <a:pt x="7083" y="496"/>
                    <a:pt x="6961" y="466"/>
                  </a:cubicBezTo>
                  <a:cubicBezTo>
                    <a:pt x="6292" y="253"/>
                    <a:pt x="5593" y="132"/>
                    <a:pt x="4894" y="40"/>
                  </a:cubicBezTo>
                  <a:cubicBezTo>
                    <a:pt x="4674" y="15"/>
                    <a:pt x="4452" y="0"/>
                    <a:pt x="4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492;p46">
              <a:extLst>
                <a:ext uri="{FF2B5EF4-FFF2-40B4-BE49-F238E27FC236}">
                  <a16:creationId xmlns:a16="http://schemas.microsoft.com/office/drawing/2014/main" id="{167A6CA1-C189-4139-886D-67E3A692A3B0}"/>
                </a:ext>
              </a:extLst>
            </p:cNvPr>
            <p:cNvSpPr/>
            <p:nvPr/>
          </p:nvSpPr>
          <p:spPr>
            <a:xfrm>
              <a:off x="5795975" y="4373450"/>
              <a:ext cx="44850" cy="59300"/>
            </a:xfrm>
            <a:custGeom>
              <a:avLst/>
              <a:gdLst/>
              <a:ahLst/>
              <a:cxnLst/>
              <a:rect l="l" t="t" r="r" b="b"/>
              <a:pathLst>
                <a:path w="1794" h="2372" extrusionOk="0">
                  <a:moveTo>
                    <a:pt x="669" y="1"/>
                  </a:moveTo>
                  <a:cubicBezTo>
                    <a:pt x="456" y="153"/>
                    <a:pt x="213" y="274"/>
                    <a:pt x="0" y="396"/>
                  </a:cubicBezTo>
                  <a:lnTo>
                    <a:pt x="517" y="2372"/>
                  </a:lnTo>
                  <a:cubicBezTo>
                    <a:pt x="973" y="2189"/>
                    <a:pt x="1398" y="1976"/>
                    <a:pt x="179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493;p46">
              <a:extLst>
                <a:ext uri="{FF2B5EF4-FFF2-40B4-BE49-F238E27FC236}">
                  <a16:creationId xmlns:a16="http://schemas.microsoft.com/office/drawing/2014/main" id="{057ABC9E-922A-4031-BE4E-EC1D0A41C613}"/>
                </a:ext>
              </a:extLst>
            </p:cNvPr>
            <p:cNvSpPr/>
            <p:nvPr/>
          </p:nvSpPr>
          <p:spPr>
            <a:xfrm>
              <a:off x="5723025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4" y="2493"/>
                    <a:pt x="2067" y="2554"/>
                    <a:pt x="2341" y="2584"/>
                  </a:cubicBezTo>
                  <a:lnTo>
                    <a:pt x="237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37" y="426"/>
                  </a:cubicBezTo>
                  <a:cubicBezTo>
                    <a:pt x="136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494;p46">
              <a:extLst>
                <a:ext uri="{FF2B5EF4-FFF2-40B4-BE49-F238E27FC236}">
                  <a16:creationId xmlns:a16="http://schemas.microsoft.com/office/drawing/2014/main" id="{8EDD09FE-0E3D-447C-A29F-D5C5A5D3C1F7}"/>
                </a:ext>
              </a:extLst>
            </p:cNvPr>
            <p:cNvSpPr/>
            <p:nvPr/>
          </p:nvSpPr>
          <p:spPr>
            <a:xfrm>
              <a:off x="5740500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495;p46">
              <a:extLst>
                <a:ext uri="{FF2B5EF4-FFF2-40B4-BE49-F238E27FC236}">
                  <a16:creationId xmlns:a16="http://schemas.microsoft.com/office/drawing/2014/main" id="{8ADC0A28-AE37-47D9-884A-CFBC9DFC0C22}"/>
                </a:ext>
              </a:extLst>
            </p:cNvPr>
            <p:cNvSpPr/>
            <p:nvPr/>
          </p:nvSpPr>
          <p:spPr>
            <a:xfrm>
              <a:off x="5769375" y="4231350"/>
              <a:ext cx="539550" cy="28900"/>
            </a:xfrm>
            <a:custGeom>
              <a:avLst/>
              <a:gdLst/>
              <a:ahLst/>
              <a:cxnLst/>
              <a:rect l="l" t="t" r="r" b="b"/>
              <a:pathLst>
                <a:path w="21582" h="1156" extrusionOk="0">
                  <a:moveTo>
                    <a:pt x="0" y="1"/>
                  </a:moveTo>
                  <a:cubicBezTo>
                    <a:pt x="92" y="396"/>
                    <a:pt x="183" y="791"/>
                    <a:pt x="274" y="1156"/>
                  </a:cubicBezTo>
                  <a:lnTo>
                    <a:pt x="21338" y="1156"/>
                  </a:lnTo>
                  <a:lnTo>
                    <a:pt x="215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496;p46">
              <a:extLst>
                <a:ext uri="{FF2B5EF4-FFF2-40B4-BE49-F238E27FC236}">
                  <a16:creationId xmlns:a16="http://schemas.microsoft.com/office/drawing/2014/main" id="{444F4AB2-5334-407B-ABED-48778127E445}"/>
                </a:ext>
              </a:extLst>
            </p:cNvPr>
            <p:cNvSpPr/>
            <p:nvPr/>
          </p:nvSpPr>
          <p:spPr>
            <a:xfrm>
              <a:off x="5782300" y="4289875"/>
              <a:ext cx="513700" cy="60800"/>
            </a:xfrm>
            <a:custGeom>
              <a:avLst/>
              <a:gdLst/>
              <a:ahLst/>
              <a:cxnLst/>
              <a:rect l="l" t="t" r="r" b="b"/>
              <a:pathLst>
                <a:path w="20548" h="2432" extrusionOk="0">
                  <a:moveTo>
                    <a:pt x="0" y="0"/>
                  </a:moveTo>
                  <a:cubicBezTo>
                    <a:pt x="243" y="851"/>
                    <a:pt x="486" y="1702"/>
                    <a:pt x="760" y="2432"/>
                  </a:cubicBezTo>
                  <a:lnTo>
                    <a:pt x="19788" y="2432"/>
                  </a:lnTo>
                  <a:cubicBezTo>
                    <a:pt x="20061" y="1702"/>
                    <a:pt x="20304" y="851"/>
                    <a:pt x="205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497;p46">
              <a:extLst>
                <a:ext uri="{FF2B5EF4-FFF2-40B4-BE49-F238E27FC236}">
                  <a16:creationId xmlns:a16="http://schemas.microsoft.com/office/drawing/2014/main" id="{707076B6-4565-42AA-BF6A-53B34C911CA3}"/>
                </a:ext>
              </a:extLst>
            </p:cNvPr>
            <p:cNvSpPr/>
            <p:nvPr/>
          </p:nvSpPr>
          <p:spPr>
            <a:xfrm>
              <a:off x="1868850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498;p46">
              <a:extLst>
                <a:ext uri="{FF2B5EF4-FFF2-40B4-BE49-F238E27FC236}">
                  <a16:creationId xmlns:a16="http://schemas.microsoft.com/office/drawing/2014/main" id="{2875DC73-83B2-4C25-AE85-B2097E7AFD4A}"/>
                </a:ext>
              </a:extLst>
            </p:cNvPr>
            <p:cNvSpPr/>
            <p:nvPr/>
          </p:nvSpPr>
          <p:spPr>
            <a:xfrm>
              <a:off x="1868850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499;p46">
              <a:extLst>
                <a:ext uri="{FF2B5EF4-FFF2-40B4-BE49-F238E27FC236}">
                  <a16:creationId xmlns:a16="http://schemas.microsoft.com/office/drawing/2014/main" id="{F2D49743-BE06-4640-A8D4-4A009F324C23}"/>
                </a:ext>
              </a:extLst>
            </p:cNvPr>
            <p:cNvSpPr/>
            <p:nvPr/>
          </p:nvSpPr>
          <p:spPr>
            <a:xfrm>
              <a:off x="1542850" y="4120175"/>
              <a:ext cx="240900" cy="320450"/>
            </a:xfrm>
            <a:custGeom>
              <a:avLst/>
              <a:gdLst/>
              <a:ahLst/>
              <a:cxnLst/>
              <a:rect l="l" t="t" r="r" b="b"/>
              <a:pathLst>
                <a:path w="9636" h="12818" extrusionOk="0">
                  <a:moveTo>
                    <a:pt x="4260" y="0"/>
                  </a:moveTo>
                  <a:cubicBezTo>
                    <a:pt x="3413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93" y="12818"/>
                  </a:cubicBezTo>
                  <a:cubicBezTo>
                    <a:pt x="6876" y="12818"/>
                    <a:pt x="7162" y="12794"/>
                    <a:pt x="7447" y="12746"/>
                  </a:cubicBezTo>
                  <a:cubicBezTo>
                    <a:pt x="7751" y="12685"/>
                    <a:pt x="8055" y="12624"/>
                    <a:pt x="8359" y="12503"/>
                  </a:cubicBezTo>
                  <a:cubicBezTo>
                    <a:pt x="8785" y="12320"/>
                    <a:pt x="9241" y="12107"/>
                    <a:pt x="9636" y="11834"/>
                  </a:cubicBezTo>
                  <a:lnTo>
                    <a:pt x="8481" y="10132"/>
                  </a:lnTo>
                  <a:cubicBezTo>
                    <a:pt x="8268" y="10284"/>
                    <a:pt x="8055" y="10405"/>
                    <a:pt x="7812" y="10527"/>
                  </a:cubicBezTo>
                  <a:cubicBezTo>
                    <a:pt x="7356" y="10729"/>
                    <a:pt x="6934" y="10811"/>
                    <a:pt x="6551" y="10811"/>
                  </a:cubicBezTo>
                  <a:cubicBezTo>
                    <a:pt x="5148" y="10811"/>
                    <a:pt x="4258" y="9713"/>
                    <a:pt x="4043" y="9402"/>
                  </a:cubicBezTo>
                  <a:cubicBezTo>
                    <a:pt x="2827" y="7670"/>
                    <a:pt x="2371" y="3718"/>
                    <a:pt x="3618" y="2198"/>
                  </a:cubicBezTo>
                  <a:cubicBezTo>
                    <a:pt x="3672" y="2126"/>
                    <a:pt x="3823" y="2032"/>
                    <a:pt x="4245" y="2032"/>
                  </a:cubicBezTo>
                  <a:cubicBezTo>
                    <a:pt x="4531" y="2032"/>
                    <a:pt x="4942" y="2075"/>
                    <a:pt x="5532" y="2198"/>
                  </a:cubicBezTo>
                  <a:cubicBezTo>
                    <a:pt x="5776" y="2259"/>
                    <a:pt x="6080" y="2320"/>
                    <a:pt x="6444" y="2442"/>
                  </a:cubicBezTo>
                  <a:cubicBezTo>
                    <a:pt x="6687" y="2533"/>
                    <a:pt x="6991" y="2594"/>
                    <a:pt x="726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27"/>
                    <a:pt x="7113" y="496"/>
                    <a:pt x="6961" y="466"/>
                  </a:cubicBezTo>
                  <a:cubicBezTo>
                    <a:pt x="6292" y="253"/>
                    <a:pt x="5624" y="132"/>
                    <a:pt x="4925" y="40"/>
                  </a:cubicBezTo>
                  <a:cubicBezTo>
                    <a:pt x="4704" y="15"/>
                    <a:pt x="4481" y="0"/>
                    <a:pt x="426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500;p46">
              <a:extLst>
                <a:ext uri="{FF2B5EF4-FFF2-40B4-BE49-F238E27FC236}">
                  <a16:creationId xmlns:a16="http://schemas.microsoft.com/office/drawing/2014/main" id="{3873A153-9C89-4642-B07E-ECEDF5B53F3D}"/>
                </a:ext>
              </a:extLst>
            </p:cNvPr>
            <p:cNvSpPr/>
            <p:nvPr/>
          </p:nvSpPr>
          <p:spPr>
            <a:xfrm>
              <a:off x="1738150" y="4373450"/>
              <a:ext cx="45600" cy="59300"/>
            </a:xfrm>
            <a:custGeom>
              <a:avLst/>
              <a:gdLst/>
              <a:ahLst/>
              <a:cxnLst/>
              <a:rect l="l" t="t" r="r" b="b"/>
              <a:pathLst>
                <a:path w="1824" h="2372" extrusionOk="0">
                  <a:moveTo>
                    <a:pt x="669" y="1"/>
                  </a:moveTo>
                  <a:cubicBezTo>
                    <a:pt x="456" y="153"/>
                    <a:pt x="243" y="274"/>
                    <a:pt x="0" y="396"/>
                  </a:cubicBezTo>
                  <a:lnTo>
                    <a:pt x="547" y="2372"/>
                  </a:lnTo>
                  <a:cubicBezTo>
                    <a:pt x="973" y="2189"/>
                    <a:pt x="1429" y="1946"/>
                    <a:pt x="182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501;p46">
              <a:extLst>
                <a:ext uri="{FF2B5EF4-FFF2-40B4-BE49-F238E27FC236}">
                  <a16:creationId xmlns:a16="http://schemas.microsoft.com/office/drawing/2014/main" id="{CFF2B9F8-A97C-4970-8BDD-319C9CB9D446}"/>
                </a:ext>
              </a:extLst>
            </p:cNvPr>
            <p:cNvSpPr/>
            <p:nvPr/>
          </p:nvSpPr>
          <p:spPr>
            <a:xfrm>
              <a:off x="1665200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3" y="2493"/>
                    <a:pt x="2067" y="2554"/>
                    <a:pt x="2341" y="2584"/>
                  </a:cubicBezTo>
                  <a:lnTo>
                    <a:pt x="240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67" y="426"/>
                  </a:cubicBezTo>
                  <a:cubicBezTo>
                    <a:pt x="139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502;p46">
              <a:extLst>
                <a:ext uri="{FF2B5EF4-FFF2-40B4-BE49-F238E27FC236}">
                  <a16:creationId xmlns:a16="http://schemas.microsoft.com/office/drawing/2014/main" id="{3EB80C7F-4A65-44F3-A051-CAE77F1C258B}"/>
                </a:ext>
              </a:extLst>
            </p:cNvPr>
            <p:cNvSpPr/>
            <p:nvPr/>
          </p:nvSpPr>
          <p:spPr>
            <a:xfrm>
              <a:off x="1682675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503;p46">
              <a:extLst>
                <a:ext uri="{FF2B5EF4-FFF2-40B4-BE49-F238E27FC236}">
                  <a16:creationId xmlns:a16="http://schemas.microsoft.com/office/drawing/2014/main" id="{A0940F6E-CA9E-4A82-A416-29F25888617B}"/>
                </a:ext>
              </a:extLst>
            </p:cNvPr>
            <p:cNvSpPr/>
            <p:nvPr/>
          </p:nvSpPr>
          <p:spPr>
            <a:xfrm>
              <a:off x="1714050" y="4090000"/>
              <a:ext cx="539325" cy="329025"/>
            </a:xfrm>
            <a:custGeom>
              <a:avLst/>
              <a:gdLst/>
              <a:ahLst/>
              <a:cxnLst/>
              <a:rect l="l" t="t" r="r" b="b"/>
              <a:pathLst>
                <a:path w="21573" h="13161" extrusionOk="0">
                  <a:moveTo>
                    <a:pt x="2113" y="1"/>
                  </a:moveTo>
                  <a:cubicBezTo>
                    <a:pt x="709" y="1"/>
                    <a:pt x="0" y="1742"/>
                    <a:pt x="995" y="2767"/>
                  </a:cubicBezTo>
                  <a:cubicBezTo>
                    <a:pt x="1329" y="3102"/>
                    <a:pt x="1740" y="3252"/>
                    <a:pt x="2143" y="3252"/>
                  </a:cubicBezTo>
                  <a:cubicBezTo>
                    <a:pt x="2985" y="3252"/>
                    <a:pt x="3791" y="2599"/>
                    <a:pt x="3791" y="1612"/>
                  </a:cubicBezTo>
                  <a:cubicBezTo>
                    <a:pt x="3791" y="700"/>
                    <a:pt x="3061" y="1"/>
                    <a:pt x="2150" y="1"/>
                  </a:cubicBezTo>
                  <a:cubicBezTo>
                    <a:pt x="2137" y="1"/>
                    <a:pt x="2125" y="1"/>
                    <a:pt x="2113" y="1"/>
                  </a:cubicBezTo>
                  <a:close/>
                  <a:moveTo>
                    <a:pt x="19931" y="184"/>
                  </a:moveTo>
                  <a:cubicBezTo>
                    <a:pt x="18472" y="184"/>
                    <a:pt x="17743" y="1916"/>
                    <a:pt x="18776" y="2950"/>
                  </a:cubicBezTo>
                  <a:cubicBezTo>
                    <a:pt x="19111" y="3284"/>
                    <a:pt x="19522" y="3434"/>
                    <a:pt x="19925" y="3434"/>
                  </a:cubicBezTo>
                  <a:cubicBezTo>
                    <a:pt x="20766" y="3434"/>
                    <a:pt x="21572" y="2781"/>
                    <a:pt x="21572" y="1794"/>
                  </a:cubicBezTo>
                  <a:cubicBezTo>
                    <a:pt x="21572" y="913"/>
                    <a:pt x="20843" y="184"/>
                    <a:pt x="19931" y="184"/>
                  </a:cubicBezTo>
                  <a:close/>
                  <a:moveTo>
                    <a:pt x="10691" y="2615"/>
                  </a:moveTo>
                  <a:cubicBezTo>
                    <a:pt x="9262" y="2615"/>
                    <a:pt x="8533" y="4348"/>
                    <a:pt x="9566" y="5381"/>
                  </a:cubicBezTo>
                  <a:cubicBezTo>
                    <a:pt x="9891" y="5706"/>
                    <a:pt x="10295" y="5852"/>
                    <a:pt x="10693" y="5852"/>
                  </a:cubicBezTo>
                  <a:cubicBezTo>
                    <a:pt x="11526" y="5852"/>
                    <a:pt x="12332" y="5213"/>
                    <a:pt x="12332" y="4226"/>
                  </a:cubicBezTo>
                  <a:cubicBezTo>
                    <a:pt x="12332" y="3314"/>
                    <a:pt x="11603" y="2615"/>
                    <a:pt x="10691" y="2615"/>
                  </a:cubicBezTo>
                  <a:close/>
                  <a:moveTo>
                    <a:pt x="5181" y="8298"/>
                  </a:moveTo>
                  <a:cubicBezTo>
                    <a:pt x="5164" y="8298"/>
                    <a:pt x="5146" y="8299"/>
                    <a:pt x="5128" y="8299"/>
                  </a:cubicBezTo>
                  <a:cubicBezTo>
                    <a:pt x="3669" y="8299"/>
                    <a:pt x="2970" y="10032"/>
                    <a:pt x="3973" y="11065"/>
                  </a:cubicBezTo>
                  <a:cubicBezTo>
                    <a:pt x="4304" y="11386"/>
                    <a:pt x="4706" y="11530"/>
                    <a:pt x="5101" y="11530"/>
                  </a:cubicBezTo>
                  <a:cubicBezTo>
                    <a:pt x="5938" y="11530"/>
                    <a:pt x="6739" y="10882"/>
                    <a:pt x="6739" y="9910"/>
                  </a:cubicBezTo>
                  <a:cubicBezTo>
                    <a:pt x="6739" y="9017"/>
                    <a:pt x="6039" y="8298"/>
                    <a:pt x="5181" y="8298"/>
                  </a:cubicBezTo>
                  <a:close/>
                  <a:moveTo>
                    <a:pt x="14308" y="9910"/>
                  </a:moveTo>
                  <a:cubicBezTo>
                    <a:pt x="12849" y="9910"/>
                    <a:pt x="12119" y="11673"/>
                    <a:pt x="13153" y="12676"/>
                  </a:cubicBezTo>
                  <a:cubicBezTo>
                    <a:pt x="13478" y="13011"/>
                    <a:pt x="13882" y="13161"/>
                    <a:pt x="14281" y="13161"/>
                  </a:cubicBezTo>
                  <a:cubicBezTo>
                    <a:pt x="15113" y="13161"/>
                    <a:pt x="15919" y="12508"/>
                    <a:pt x="15919" y="11521"/>
                  </a:cubicBezTo>
                  <a:cubicBezTo>
                    <a:pt x="15919" y="10640"/>
                    <a:pt x="15189" y="9910"/>
                    <a:pt x="14308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504;p46">
              <a:extLst>
                <a:ext uri="{FF2B5EF4-FFF2-40B4-BE49-F238E27FC236}">
                  <a16:creationId xmlns:a16="http://schemas.microsoft.com/office/drawing/2014/main" id="{7B367E0C-7D02-460A-949E-0869D4FC0B16}"/>
                </a:ext>
              </a:extLst>
            </p:cNvPr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505;p46">
              <a:extLst>
                <a:ext uri="{FF2B5EF4-FFF2-40B4-BE49-F238E27FC236}">
                  <a16:creationId xmlns:a16="http://schemas.microsoft.com/office/drawing/2014/main" id="{50CE72ED-C721-4362-AE15-23AF30E20BD4}"/>
                </a:ext>
              </a:extLst>
            </p:cNvPr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506;p46">
              <a:extLst>
                <a:ext uri="{FF2B5EF4-FFF2-40B4-BE49-F238E27FC236}">
                  <a16:creationId xmlns:a16="http://schemas.microsoft.com/office/drawing/2014/main" id="{690D72F0-6553-408A-BAD9-7592CE8D1241}"/>
                </a:ext>
              </a:extLst>
            </p:cNvPr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507;p46">
              <a:extLst>
                <a:ext uri="{FF2B5EF4-FFF2-40B4-BE49-F238E27FC236}">
                  <a16:creationId xmlns:a16="http://schemas.microsoft.com/office/drawing/2014/main" id="{6675BB83-0908-401D-81C0-47A5827316D8}"/>
                </a:ext>
              </a:extLst>
            </p:cNvPr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0" name="Picture 4">
            <a:extLst>
              <a:ext uri="{FF2B5EF4-FFF2-40B4-BE49-F238E27FC236}">
                <a16:creationId xmlns:a16="http://schemas.microsoft.com/office/drawing/2014/main" id="{77A4517B-CEC6-4F8F-8008-80398BB8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42" y="907473"/>
            <a:ext cx="575716" cy="5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1" name="Google Shape;979;p29">
            <a:extLst>
              <a:ext uri="{FF2B5EF4-FFF2-40B4-BE49-F238E27FC236}">
                <a16:creationId xmlns:a16="http://schemas.microsoft.com/office/drawing/2014/main" id="{8A49E370-2251-4B80-9E07-86CC75D02AB7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8F71DC-BE8A-4E28-BBF0-7602E2800B96}"/>
              </a:ext>
            </a:extLst>
          </p:cNvPr>
          <p:cNvSpPr/>
          <p:nvPr/>
        </p:nvSpPr>
        <p:spPr>
          <a:xfrm>
            <a:off x="2403804" y="1483189"/>
            <a:ext cx="500761" cy="161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0FD7FFD-28FA-4786-AC69-C8844BD99B96}"/>
              </a:ext>
            </a:extLst>
          </p:cNvPr>
          <p:cNvSpPr txBox="1"/>
          <p:nvPr/>
        </p:nvSpPr>
        <p:spPr>
          <a:xfrm>
            <a:off x="2352188" y="1417909"/>
            <a:ext cx="955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202020204" pitchFamily="34" charset="0"/>
              </a:rPr>
              <a:t>analyser</a:t>
            </a:r>
          </a:p>
        </p:txBody>
      </p:sp>
    </p:spTree>
    <p:extLst>
      <p:ext uri="{BB962C8B-B14F-4D97-AF65-F5344CB8AC3E}">
        <p14:creationId xmlns:p14="http://schemas.microsoft.com/office/powerpoint/2010/main" val="22375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title"/>
          </p:nvPr>
        </p:nvSpPr>
        <p:spPr>
          <a:xfrm>
            <a:off x="785232" y="125589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classe</a:t>
            </a:r>
            <a:endParaRPr dirty="0"/>
          </a:p>
        </p:txBody>
      </p:sp>
      <p:grpSp>
        <p:nvGrpSpPr>
          <p:cNvPr id="623" name="Google Shape;1891;p46">
            <a:extLst>
              <a:ext uri="{FF2B5EF4-FFF2-40B4-BE49-F238E27FC236}">
                <a16:creationId xmlns:a16="http://schemas.microsoft.com/office/drawing/2014/main" id="{814497A5-4023-4592-ABEA-36EC72145866}"/>
              </a:ext>
            </a:extLst>
          </p:cNvPr>
          <p:cNvGrpSpPr/>
          <p:nvPr/>
        </p:nvGrpSpPr>
        <p:grpSpPr>
          <a:xfrm>
            <a:off x="0" y="3998389"/>
            <a:ext cx="1737316" cy="991222"/>
            <a:chOff x="757875" y="1089975"/>
            <a:chExt cx="6084500" cy="3626975"/>
          </a:xfrm>
        </p:grpSpPr>
        <p:sp>
          <p:nvSpPr>
            <p:cNvPr id="624" name="Google Shape;1892;p46">
              <a:extLst>
                <a:ext uri="{FF2B5EF4-FFF2-40B4-BE49-F238E27FC236}">
                  <a16:creationId xmlns:a16="http://schemas.microsoft.com/office/drawing/2014/main" id="{0500CB01-9A68-49C5-9C48-25444C577F4A}"/>
                </a:ext>
              </a:extLst>
            </p:cNvPr>
            <p:cNvSpPr/>
            <p:nvPr/>
          </p:nvSpPr>
          <p:spPr>
            <a:xfrm>
              <a:off x="6419850" y="3387875"/>
              <a:ext cx="258375" cy="114775"/>
            </a:xfrm>
            <a:custGeom>
              <a:avLst/>
              <a:gdLst/>
              <a:ahLst/>
              <a:cxnLst/>
              <a:rect l="l" t="t" r="r" b="b"/>
              <a:pathLst>
                <a:path w="10335" h="4591" extrusionOk="0">
                  <a:moveTo>
                    <a:pt x="0" y="1"/>
                  </a:moveTo>
                  <a:lnTo>
                    <a:pt x="0" y="183"/>
                  </a:lnTo>
                  <a:lnTo>
                    <a:pt x="0" y="4438"/>
                  </a:lnTo>
                  <a:lnTo>
                    <a:pt x="0" y="4590"/>
                  </a:lnTo>
                  <a:lnTo>
                    <a:pt x="2705" y="4590"/>
                  </a:lnTo>
                  <a:lnTo>
                    <a:pt x="5259" y="4530"/>
                  </a:lnTo>
                  <a:lnTo>
                    <a:pt x="10243" y="4438"/>
                  </a:lnTo>
                  <a:lnTo>
                    <a:pt x="5167" y="4317"/>
                  </a:lnTo>
                  <a:lnTo>
                    <a:pt x="2675" y="4286"/>
                  </a:lnTo>
                  <a:cubicBezTo>
                    <a:pt x="1877" y="4258"/>
                    <a:pt x="1105" y="4256"/>
                    <a:pt x="336" y="4256"/>
                  </a:cubicBezTo>
                  <a:lnTo>
                    <a:pt x="336" y="4256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5198" y="335"/>
                  </a:lnTo>
                  <a:cubicBezTo>
                    <a:pt x="6830" y="335"/>
                    <a:pt x="8492" y="306"/>
                    <a:pt x="10126" y="276"/>
                  </a:cubicBezTo>
                  <a:lnTo>
                    <a:pt x="10126" y="276"/>
                  </a:lnTo>
                  <a:cubicBezTo>
                    <a:pt x="10152" y="944"/>
                    <a:pt x="10154" y="1612"/>
                    <a:pt x="10183" y="2280"/>
                  </a:cubicBezTo>
                  <a:lnTo>
                    <a:pt x="10243" y="4438"/>
                  </a:lnTo>
                  <a:lnTo>
                    <a:pt x="10274" y="2341"/>
                  </a:lnTo>
                  <a:cubicBezTo>
                    <a:pt x="10304" y="1612"/>
                    <a:pt x="10335" y="912"/>
                    <a:pt x="10335" y="183"/>
                  </a:cubicBezTo>
                  <a:lnTo>
                    <a:pt x="10335" y="92"/>
                  </a:lnTo>
                  <a:lnTo>
                    <a:pt x="10274" y="92"/>
                  </a:lnTo>
                  <a:cubicBezTo>
                    <a:pt x="8572" y="61"/>
                    <a:pt x="6900" y="1"/>
                    <a:pt x="522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893;p46">
              <a:extLst>
                <a:ext uri="{FF2B5EF4-FFF2-40B4-BE49-F238E27FC236}">
                  <a16:creationId xmlns:a16="http://schemas.microsoft.com/office/drawing/2014/main" id="{0A099C61-9D5F-4C22-BDB5-B3F7B50C9604}"/>
                </a:ext>
              </a:extLst>
            </p:cNvPr>
            <p:cNvSpPr/>
            <p:nvPr/>
          </p:nvSpPr>
          <p:spPr>
            <a:xfrm>
              <a:off x="62792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0275" y="4438"/>
                  </a:moveTo>
                  <a:lnTo>
                    <a:pt x="10275" y="4438"/>
                  </a:lnTo>
                  <a:lnTo>
                    <a:pt x="10275" y="4438"/>
                  </a:lnTo>
                  <a:close/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14" y="4620"/>
                  </a:lnTo>
                  <a:cubicBezTo>
                    <a:pt x="624" y="4605"/>
                    <a:pt x="1042" y="4605"/>
                    <a:pt x="1464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75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7" y="4286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5229" y="365"/>
                  </a:lnTo>
                  <a:cubicBezTo>
                    <a:pt x="6861" y="365"/>
                    <a:pt x="8493" y="307"/>
                    <a:pt x="10153" y="304"/>
                  </a:cubicBezTo>
                  <a:lnTo>
                    <a:pt x="10153" y="304"/>
                  </a:lnTo>
                  <a:cubicBezTo>
                    <a:pt x="10157" y="963"/>
                    <a:pt x="10185" y="1623"/>
                    <a:pt x="10214" y="2310"/>
                  </a:cubicBezTo>
                  <a:lnTo>
                    <a:pt x="10275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894;p46">
              <a:extLst>
                <a:ext uri="{FF2B5EF4-FFF2-40B4-BE49-F238E27FC236}">
                  <a16:creationId xmlns:a16="http://schemas.microsoft.com/office/drawing/2014/main" id="{41CF079B-45BE-4992-A074-AF8A29623B9D}"/>
                </a:ext>
              </a:extLst>
            </p:cNvPr>
            <p:cNvSpPr/>
            <p:nvPr/>
          </p:nvSpPr>
          <p:spPr>
            <a:xfrm>
              <a:off x="65596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31" y="4438"/>
                  </a:lnTo>
                  <a:lnTo>
                    <a:pt x="31" y="4620"/>
                  </a:lnTo>
                  <a:lnTo>
                    <a:pt x="183" y="4620"/>
                  </a:lnTo>
                  <a:cubicBezTo>
                    <a:pt x="609" y="4605"/>
                    <a:pt x="1034" y="4605"/>
                    <a:pt x="1460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6" y="4286"/>
                  </a:lnTo>
                  <a:lnTo>
                    <a:pt x="366" y="394"/>
                  </a:lnTo>
                  <a:lnTo>
                    <a:pt x="366" y="394"/>
                  </a:lnTo>
                  <a:lnTo>
                    <a:pt x="5229" y="365"/>
                  </a:lnTo>
                  <a:cubicBezTo>
                    <a:pt x="6870" y="365"/>
                    <a:pt x="8512" y="306"/>
                    <a:pt x="10154" y="304"/>
                  </a:cubicBezTo>
                  <a:lnTo>
                    <a:pt x="10154" y="304"/>
                  </a:lnTo>
                  <a:cubicBezTo>
                    <a:pt x="10160" y="963"/>
                    <a:pt x="10214" y="1623"/>
                    <a:pt x="10214" y="2310"/>
                  </a:cubicBezTo>
                  <a:lnTo>
                    <a:pt x="10244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895;p46">
              <a:extLst>
                <a:ext uri="{FF2B5EF4-FFF2-40B4-BE49-F238E27FC236}">
                  <a16:creationId xmlns:a16="http://schemas.microsoft.com/office/drawing/2014/main" id="{E084D559-C795-4F28-B3BE-4A371EC41AE4}"/>
                </a:ext>
              </a:extLst>
            </p:cNvPr>
            <p:cNvSpPr/>
            <p:nvPr/>
          </p:nvSpPr>
          <p:spPr>
            <a:xfrm>
              <a:off x="2832375" y="22169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31" y="4468"/>
                  </a:lnTo>
                  <a:lnTo>
                    <a:pt x="31" y="4620"/>
                  </a:lnTo>
                  <a:lnTo>
                    <a:pt x="2737" y="4620"/>
                  </a:lnTo>
                  <a:lnTo>
                    <a:pt x="5290" y="4590"/>
                  </a:lnTo>
                  <a:lnTo>
                    <a:pt x="10275" y="4468"/>
                  </a:lnTo>
                  <a:lnTo>
                    <a:pt x="5199" y="4377"/>
                  </a:lnTo>
                  <a:lnTo>
                    <a:pt x="2706" y="4347"/>
                  </a:lnTo>
                  <a:cubicBezTo>
                    <a:pt x="1908" y="4318"/>
                    <a:pt x="1137" y="4316"/>
                    <a:pt x="367" y="4316"/>
                  </a:cubicBezTo>
                  <a:lnTo>
                    <a:pt x="367" y="4316"/>
                  </a:lnTo>
                  <a:lnTo>
                    <a:pt x="395" y="424"/>
                  </a:lnTo>
                  <a:lnTo>
                    <a:pt x="395" y="424"/>
                  </a:lnTo>
                  <a:lnTo>
                    <a:pt x="5229" y="395"/>
                  </a:lnTo>
                  <a:cubicBezTo>
                    <a:pt x="6862" y="395"/>
                    <a:pt x="8523" y="337"/>
                    <a:pt x="10157" y="334"/>
                  </a:cubicBezTo>
                  <a:lnTo>
                    <a:pt x="10157" y="334"/>
                  </a:lnTo>
                  <a:cubicBezTo>
                    <a:pt x="10186" y="1003"/>
                    <a:pt x="10214" y="1672"/>
                    <a:pt x="10214" y="2340"/>
                  </a:cubicBezTo>
                  <a:lnTo>
                    <a:pt x="10275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75" y="91"/>
                  </a:lnTo>
                  <a:cubicBezTo>
                    <a:pt x="8573" y="91"/>
                    <a:pt x="6901" y="30"/>
                    <a:pt x="5229" y="30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896;p46">
              <a:extLst>
                <a:ext uri="{FF2B5EF4-FFF2-40B4-BE49-F238E27FC236}">
                  <a16:creationId xmlns:a16="http://schemas.microsoft.com/office/drawing/2014/main" id="{5715582E-62AF-4749-A5C2-25C8D2FF4CFC}"/>
                </a:ext>
              </a:extLst>
            </p:cNvPr>
            <p:cNvSpPr/>
            <p:nvPr/>
          </p:nvSpPr>
          <p:spPr>
            <a:xfrm>
              <a:off x="2693325" y="2351400"/>
              <a:ext cx="258400" cy="115525"/>
            </a:xfrm>
            <a:custGeom>
              <a:avLst/>
              <a:gdLst/>
              <a:ahLst/>
              <a:cxnLst/>
              <a:rect l="l" t="t" r="r" b="b"/>
              <a:pathLst>
                <a:path w="1033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29" y="4559"/>
                  </a:lnTo>
                  <a:lnTo>
                    <a:pt x="10213" y="4468"/>
                  </a:lnTo>
                  <a:lnTo>
                    <a:pt x="5137" y="4347"/>
                  </a:lnTo>
                  <a:lnTo>
                    <a:pt x="2645" y="4316"/>
                  </a:lnTo>
                  <a:cubicBezTo>
                    <a:pt x="1883" y="4288"/>
                    <a:pt x="1122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40" y="365"/>
                    <a:pt x="8481" y="335"/>
                    <a:pt x="10122" y="306"/>
                  </a:cubicBezTo>
                  <a:lnTo>
                    <a:pt x="10122" y="306"/>
                  </a:lnTo>
                  <a:cubicBezTo>
                    <a:pt x="10125" y="974"/>
                    <a:pt x="10154" y="1642"/>
                    <a:pt x="10183" y="2310"/>
                  </a:cubicBezTo>
                  <a:lnTo>
                    <a:pt x="10213" y="4468"/>
                  </a:lnTo>
                  <a:lnTo>
                    <a:pt x="10305" y="2341"/>
                  </a:lnTo>
                  <a:cubicBezTo>
                    <a:pt x="10305" y="1611"/>
                    <a:pt x="10335" y="912"/>
                    <a:pt x="10335" y="182"/>
                  </a:cubicBezTo>
                  <a:lnTo>
                    <a:pt x="1033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897;p46">
              <a:extLst>
                <a:ext uri="{FF2B5EF4-FFF2-40B4-BE49-F238E27FC236}">
                  <a16:creationId xmlns:a16="http://schemas.microsoft.com/office/drawing/2014/main" id="{E1DAFD58-C140-4F16-95BD-C3FC947C1B7F}"/>
                </a:ext>
              </a:extLst>
            </p:cNvPr>
            <p:cNvSpPr/>
            <p:nvPr/>
          </p:nvSpPr>
          <p:spPr>
            <a:xfrm>
              <a:off x="2973725" y="23514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59"/>
                  </a:lnTo>
                  <a:lnTo>
                    <a:pt x="10244" y="4468"/>
                  </a:lnTo>
                  <a:lnTo>
                    <a:pt x="5168" y="4347"/>
                  </a:lnTo>
                  <a:lnTo>
                    <a:pt x="2675" y="4316"/>
                  </a:lnTo>
                  <a:cubicBezTo>
                    <a:pt x="1877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1" y="365"/>
                    <a:pt x="8492" y="336"/>
                    <a:pt x="10126" y="306"/>
                  </a:cubicBezTo>
                  <a:lnTo>
                    <a:pt x="10126" y="306"/>
                  </a:lnTo>
                  <a:cubicBezTo>
                    <a:pt x="10153" y="974"/>
                    <a:pt x="10154" y="1642"/>
                    <a:pt x="10183" y="2310"/>
                  </a:cubicBezTo>
                  <a:lnTo>
                    <a:pt x="10244" y="4468"/>
                  </a:lnTo>
                  <a:lnTo>
                    <a:pt x="10305" y="2341"/>
                  </a:lnTo>
                  <a:cubicBezTo>
                    <a:pt x="10335" y="1611"/>
                    <a:pt x="10365" y="912"/>
                    <a:pt x="10365" y="182"/>
                  </a:cubicBezTo>
                  <a:lnTo>
                    <a:pt x="1036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898;p46">
              <a:extLst>
                <a:ext uri="{FF2B5EF4-FFF2-40B4-BE49-F238E27FC236}">
                  <a16:creationId xmlns:a16="http://schemas.microsoft.com/office/drawing/2014/main" id="{54A9D6C7-A94D-43E6-97DB-24586D55C66B}"/>
                </a:ext>
              </a:extLst>
            </p:cNvPr>
            <p:cNvSpPr/>
            <p:nvPr/>
          </p:nvSpPr>
          <p:spPr>
            <a:xfrm>
              <a:off x="1162900" y="3016300"/>
              <a:ext cx="257625" cy="114750"/>
            </a:xfrm>
            <a:custGeom>
              <a:avLst/>
              <a:gdLst/>
              <a:ahLst/>
              <a:cxnLst/>
              <a:rect l="l" t="t" r="r" b="b"/>
              <a:pathLst>
                <a:path w="10305" h="4590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590"/>
                  </a:lnTo>
                  <a:lnTo>
                    <a:pt x="2706" y="4590"/>
                  </a:lnTo>
                  <a:lnTo>
                    <a:pt x="5229" y="4529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5137" y="4347"/>
                  </a:lnTo>
                  <a:lnTo>
                    <a:pt x="2645" y="4286"/>
                  </a:lnTo>
                  <a:lnTo>
                    <a:pt x="335" y="4286"/>
                  </a:lnTo>
                  <a:lnTo>
                    <a:pt x="335" y="393"/>
                  </a:lnTo>
                  <a:lnTo>
                    <a:pt x="335" y="393"/>
                  </a:lnTo>
                  <a:lnTo>
                    <a:pt x="5198" y="335"/>
                  </a:lnTo>
                  <a:cubicBezTo>
                    <a:pt x="6840" y="335"/>
                    <a:pt x="8481" y="305"/>
                    <a:pt x="10123" y="275"/>
                  </a:cubicBezTo>
                  <a:lnTo>
                    <a:pt x="10123" y="275"/>
                  </a:lnTo>
                  <a:cubicBezTo>
                    <a:pt x="10125" y="944"/>
                    <a:pt x="10153" y="1612"/>
                    <a:pt x="10153" y="2280"/>
                  </a:cubicBezTo>
                  <a:lnTo>
                    <a:pt x="10214" y="4438"/>
                  </a:lnTo>
                  <a:lnTo>
                    <a:pt x="10274" y="2310"/>
                  </a:lnTo>
                  <a:cubicBezTo>
                    <a:pt x="10274" y="1611"/>
                    <a:pt x="10305" y="882"/>
                    <a:pt x="10305" y="152"/>
                  </a:cubicBezTo>
                  <a:lnTo>
                    <a:pt x="10305" y="61"/>
                  </a:lnTo>
                  <a:lnTo>
                    <a:pt x="10214" y="61"/>
                  </a:lnTo>
                  <a:cubicBezTo>
                    <a:pt x="8542" y="31"/>
                    <a:pt x="6870" y="0"/>
                    <a:pt x="519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899;p46">
              <a:extLst>
                <a:ext uri="{FF2B5EF4-FFF2-40B4-BE49-F238E27FC236}">
                  <a16:creationId xmlns:a16="http://schemas.microsoft.com/office/drawing/2014/main" id="{DAF7D23A-E7FB-4090-90B3-CC26F51281F8}"/>
                </a:ext>
              </a:extLst>
            </p:cNvPr>
            <p:cNvSpPr/>
            <p:nvPr/>
          </p:nvSpPr>
          <p:spPr>
            <a:xfrm>
              <a:off x="6405400" y="2122650"/>
              <a:ext cx="258400" cy="115550"/>
            </a:xfrm>
            <a:custGeom>
              <a:avLst/>
              <a:gdLst/>
              <a:ahLst/>
              <a:cxnLst/>
              <a:rect l="l" t="t" r="r" b="b"/>
              <a:pathLst>
                <a:path w="10336" h="4622" extrusionOk="0">
                  <a:moveTo>
                    <a:pt x="1" y="1"/>
                  </a:moveTo>
                  <a:lnTo>
                    <a:pt x="1" y="183"/>
                  </a:lnTo>
                  <a:lnTo>
                    <a:pt x="1" y="4439"/>
                  </a:lnTo>
                  <a:lnTo>
                    <a:pt x="1" y="4621"/>
                  </a:lnTo>
                  <a:lnTo>
                    <a:pt x="183" y="4621"/>
                  </a:lnTo>
                  <a:cubicBezTo>
                    <a:pt x="608" y="4606"/>
                    <a:pt x="1034" y="4606"/>
                    <a:pt x="1456" y="4606"/>
                  </a:cubicBezTo>
                  <a:cubicBezTo>
                    <a:pt x="1877" y="4606"/>
                    <a:pt x="2295" y="4606"/>
                    <a:pt x="2706" y="4591"/>
                  </a:cubicBezTo>
                  <a:lnTo>
                    <a:pt x="5259" y="4560"/>
                  </a:lnTo>
                  <a:lnTo>
                    <a:pt x="10244" y="4439"/>
                  </a:lnTo>
                  <a:lnTo>
                    <a:pt x="5168" y="4348"/>
                  </a:lnTo>
                  <a:lnTo>
                    <a:pt x="2645" y="4287"/>
                  </a:lnTo>
                  <a:lnTo>
                    <a:pt x="336" y="4287"/>
                  </a:lnTo>
                  <a:lnTo>
                    <a:pt x="364" y="395"/>
                  </a:lnTo>
                  <a:lnTo>
                    <a:pt x="364" y="395"/>
                  </a:lnTo>
                  <a:lnTo>
                    <a:pt x="5198" y="366"/>
                  </a:lnTo>
                  <a:cubicBezTo>
                    <a:pt x="6830" y="366"/>
                    <a:pt x="8462" y="308"/>
                    <a:pt x="10123" y="305"/>
                  </a:cubicBezTo>
                  <a:lnTo>
                    <a:pt x="10123" y="305"/>
                  </a:lnTo>
                  <a:cubicBezTo>
                    <a:pt x="10126" y="964"/>
                    <a:pt x="10154" y="1624"/>
                    <a:pt x="10183" y="2311"/>
                  </a:cubicBezTo>
                  <a:lnTo>
                    <a:pt x="10244" y="4439"/>
                  </a:lnTo>
                  <a:lnTo>
                    <a:pt x="10305" y="2341"/>
                  </a:lnTo>
                  <a:cubicBezTo>
                    <a:pt x="10305" y="1642"/>
                    <a:pt x="10335" y="913"/>
                    <a:pt x="10335" y="214"/>
                  </a:cubicBezTo>
                  <a:lnTo>
                    <a:pt x="10335" y="92"/>
                  </a:lnTo>
                  <a:lnTo>
                    <a:pt x="10244" y="92"/>
                  </a:lnTo>
                  <a:cubicBezTo>
                    <a:pt x="8572" y="62"/>
                    <a:pt x="6900" y="31"/>
                    <a:pt x="5229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900;p46">
              <a:extLst>
                <a:ext uri="{FF2B5EF4-FFF2-40B4-BE49-F238E27FC236}">
                  <a16:creationId xmlns:a16="http://schemas.microsoft.com/office/drawing/2014/main" id="{6132397D-847B-4C53-8F26-B04204992A44}"/>
                </a:ext>
              </a:extLst>
            </p:cNvPr>
            <p:cNvSpPr/>
            <p:nvPr/>
          </p:nvSpPr>
          <p:spPr>
            <a:xfrm>
              <a:off x="6405400" y="108997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1"/>
                  </a:lnTo>
                  <a:lnTo>
                    <a:pt x="2706" y="4621"/>
                  </a:lnTo>
                  <a:lnTo>
                    <a:pt x="5259" y="4560"/>
                  </a:lnTo>
                  <a:lnTo>
                    <a:pt x="10244" y="4469"/>
                  </a:lnTo>
                  <a:lnTo>
                    <a:pt x="5168" y="4347"/>
                  </a:lnTo>
                  <a:lnTo>
                    <a:pt x="2645" y="4317"/>
                  </a:lnTo>
                  <a:cubicBezTo>
                    <a:pt x="1875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0" y="365"/>
                    <a:pt x="8462" y="307"/>
                    <a:pt x="10122" y="304"/>
                  </a:cubicBezTo>
                  <a:lnTo>
                    <a:pt x="10122" y="304"/>
                  </a:lnTo>
                  <a:cubicBezTo>
                    <a:pt x="10125" y="973"/>
                    <a:pt x="10154" y="1642"/>
                    <a:pt x="10183" y="2310"/>
                  </a:cubicBezTo>
                  <a:lnTo>
                    <a:pt x="10244" y="4469"/>
                  </a:lnTo>
                  <a:lnTo>
                    <a:pt x="10305" y="2341"/>
                  </a:lnTo>
                  <a:cubicBezTo>
                    <a:pt x="10335" y="1642"/>
                    <a:pt x="10365" y="912"/>
                    <a:pt x="10365" y="183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61"/>
                    <a:pt x="6900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901;p46">
              <a:extLst>
                <a:ext uri="{FF2B5EF4-FFF2-40B4-BE49-F238E27FC236}">
                  <a16:creationId xmlns:a16="http://schemas.microsoft.com/office/drawing/2014/main" id="{30E5B91F-E037-4F27-8E8E-EB6B8AC75C07}"/>
                </a:ext>
              </a:extLst>
            </p:cNvPr>
            <p:cNvSpPr/>
            <p:nvPr/>
          </p:nvSpPr>
          <p:spPr>
            <a:xfrm>
              <a:off x="6545975" y="1223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90"/>
                  </a:lnTo>
                  <a:lnTo>
                    <a:pt x="10244" y="4468"/>
                  </a:lnTo>
                  <a:lnTo>
                    <a:pt x="5168" y="4377"/>
                  </a:lnTo>
                  <a:lnTo>
                    <a:pt x="2645" y="4316"/>
                  </a:lnTo>
                  <a:lnTo>
                    <a:pt x="336" y="4316"/>
                  </a:lnTo>
                  <a:lnTo>
                    <a:pt x="364" y="424"/>
                  </a:lnTo>
                  <a:lnTo>
                    <a:pt x="364" y="424"/>
                  </a:lnTo>
                  <a:lnTo>
                    <a:pt x="5198" y="395"/>
                  </a:lnTo>
                  <a:cubicBezTo>
                    <a:pt x="6830" y="395"/>
                    <a:pt x="8462" y="337"/>
                    <a:pt x="10123" y="334"/>
                  </a:cubicBezTo>
                  <a:lnTo>
                    <a:pt x="10123" y="334"/>
                  </a:lnTo>
                  <a:cubicBezTo>
                    <a:pt x="10126" y="993"/>
                    <a:pt x="10155" y="1652"/>
                    <a:pt x="10183" y="2310"/>
                  </a:cubicBezTo>
                  <a:lnTo>
                    <a:pt x="10244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902;p46">
              <a:extLst>
                <a:ext uri="{FF2B5EF4-FFF2-40B4-BE49-F238E27FC236}">
                  <a16:creationId xmlns:a16="http://schemas.microsoft.com/office/drawing/2014/main" id="{62BF1459-BFD2-4F57-9FDE-04DFA70FA4C9}"/>
                </a:ext>
              </a:extLst>
            </p:cNvPr>
            <p:cNvSpPr/>
            <p:nvPr/>
          </p:nvSpPr>
          <p:spPr>
            <a:xfrm>
              <a:off x="881750" y="1090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0" y="1"/>
                  </a:moveTo>
                  <a:lnTo>
                    <a:pt x="0" y="214"/>
                  </a:lnTo>
                  <a:lnTo>
                    <a:pt x="0" y="4469"/>
                  </a:lnTo>
                  <a:lnTo>
                    <a:pt x="0" y="4621"/>
                  </a:lnTo>
                  <a:lnTo>
                    <a:pt x="183" y="4621"/>
                  </a:lnTo>
                  <a:cubicBezTo>
                    <a:pt x="1034" y="4591"/>
                    <a:pt x="1885" y="4591"/>
                    <a:pt x="2736" y="4591"/>
                  </a:cubicBezTo>
                  <a:lnTo>
                    <a:pt x="5259" y="4560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5198" y="4317"/>
                  </a:lnTo>
                  <a:lnTo>
                    <a:pt x="2675" y="4287"/>
                  </a:lnTo>
                  <a:lnTo>
                    <a:pt x="365" y="4287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5198" y="366"/>
                  </a:lnTo>
                  <a:cubicBezTo>
                    <a:pt x="6860" y="366"/>
                    <a:pt x="8493" y="337"/>
                    <a:pt x="10126" y="307"/>
                  </a:cubicBezTo>
                  <a:lnTo>
                    <a:pt x="10126" y="307"/>
                  </a:lnTo>
                  <a:cubicBezTo>
                    <a:pt x="10155" y="972"/>
                    <a:pt x="10183" y="1614"/>
                    <a:pt x="10183" y="2311"/>
                  </a:cubicBezTo>
                  <a:lnTo>
                    <a:pt x="10244" y="4469"/>
                  </a:lnTo>
                  <a:lnTo>
                    <a:pt x="10304" y="2341"/>
                  </a:lnTo>
                  <a:cubicBezTo>
                    <a:pt x="10304" y="1642"/>
                    <a:pt x="10365" y="913"/>
                    <a:pt x="10365" y="214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92"/>
                    <a:pt x="6900" y="31"/>
                    <a:pt x="5198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903;p46">
              <a:extLst>
                <a:ext uri="{FF2B5EF4-FFF2-40B4-BE49-F238E27FC236}">
                  <a16:creationId xmlns:a16="http://schemas.microsoft.com/office/drawing/2014/main" id="{8B2352BD-4D05-4A80-8433-C1DD841DEFC5}"/>
                </a:ext>
              </a:extLst>
            </p:cNvPr>
            <p:cNvSpPr/>
            <p:nvPr/>
          </p:nvSpPr>
          <p:spPr>
            <a:xfrm>
              <a:off x="3441050" y="1183450"/>
              <a:ext cx="2631550" cy="1453675"/>
            </a:xfrm>
            <a:custGeom>
              <a:avLst/>
              <a:gdLst/>
              <a:ahLst/>
              <a:cxnLst/>
              <a:rect l="l" t="t" r="r" b="b"/>
              <a:pathLst>
                <a:path w="105262" h="58147" extrusionOk="0">
                  <a:moveTo>
                    <a:pt x="1" y="0"/>
                  </a:moveTo>
                  <a:lnTo>
                    <a:pt x="1" y="58147"/>
                  </a:lnTo>
                  <a:lnTo>
                    <a:pt x="105261" y="58147"/>
                  </a:lnTo>
                  <a:lnTo>
                    <a:pt x="105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904;p46">
              <a:extLst>
                <a:ext uri="{FF2B5EF4-FFF2-40B4-BE49-F238E27FC236}">
                  <a16:creationId xmlns:a16="http://schemas.microsoft.com/office/drawing/2014/main" id="{BEC74A4C-CCE6-4F5B-ABCC-BE83BCB922C2}"/>
                </a:ext>
              </a:extLst>
            </p:cNvPr>
            <p:cNvSpPr/>
            <p:nvPr/>
          </p:nvSpPr>
          <p:spPr>
            <a:xfrm>
              <a:off x="3441825" y="1397725"/>
              <a:ext cx="2630775" cy="1239400"/>
            </a:xfrm>
            <a:custGeom>
              <a:avLst/>
              <a:gdLst/>
              <a:ahLst/>
              <a:cxnLst/>
              <a:rect l="l" t="t" r="r" b="b"/>
              <a:pathLst>
                <a:path w="105231" h="49576" extrusionOk="0">
                  <a:moveTo>
                    <a:pt x="67388" y="1"/>
                  </a:moveTo>
                  <a:lnTo>
                    <a:pt x="67388" y="5259"/>
                  </a:lnTo>
                  <a:lnTo>
                    <a:pt x="61704" y="5259"/>
                  </a:lnTo>
                  <a:lnTo>
                    <a:pt x="61704" y="14499"/>
                  </a:lnTo>
                  <a:lnTo>
                    <a:pt x="53314" y="14499"/>
                  </a:lnTo>
                  <a:lnTo>
                    <a:pt x="53314" y="26658"/>
                  </a:lnTo>
                  <a:lnTo>
                    <a:pt x="50609" y="26658"/>
                  </a:lnTo>
                  <a:lnTo>
                    <a:pt x="50609" y="11703"/>
                  </a:lnTo>
                  <a:lnTo>
                    <a:pt x="41460" y="11703"/>
                  </a:lnTo>
                  <a:lnTo>
                    <a:pt x="41460" y="16718"/>
                  </a:lnTo>
                  <a:lnTo>
                    <a:pt x="39879" y="16718"/>
                  </a:lnTo>
                  <a:lnTo>
                    <a:pt x="39879" y="8724"/>
                  </a:lnTo>
                  <a:lnTo>
                    <a:pt x="34712" y="8724"/>
                  </a:lnTo>
                  <a:lnTo>
                    <a:pt x="34712" y="2341"/>
                  </a:lnTo>
                  <a:lnTo>
                    <a:pt x="24621" y="2341"/>
                  </a:lnTo>
                  <a:lnTo>
                    <a:pt x="24621" y="25654"/>
                  </a:lnTo>
                  <a:lnTo>
                    <a:pt x="23071" y="25654"/>
                  </a:lnTo>
                  <a:lnTo>
                    <a:pt x="23071" y="15715"/>
                  </a:lnTo>
                  <a:lnTo>
                    <a:pt x="11459" y="15715"/>
                  </a:lnTo>
                  <a:lnTo>
                    <a:pt x="11459" y="22007"/>
                  </a:lnTo>
                  <a:lnTo>
                    <a:pt x="9119" y="22007"/>
                  </a:lnTo>
                  <a:lnTo>
                    <a:pt x="9119" y="10913"/>
                  </a:lnTo>
                  <a:lnTo>
                    <a:pt x="0" y="10913"/>
                  </a:lnTo>
                  <a:lnTo>
                    <a:pt x="0" y="49576"/>
                  </a:lnTo>
                  <a:lnTo>
                    <a:pt x="105230" y="49576"/>
                  </a:lnTo>
                  <a:lnTo>
                    <a:pt x="105230" y="5897"/>
                  </a:lnTo>
                  <a:lnTo>
                    <a:pt x="99607" y="5897"/>
                  </a:lnTo>
                  <a:lnTo>
                    <a:pt x="99607" y="16141"/>
                  </a:lnTo>
                  <a:lnTo>
                    <a:pt x="88604" y="16141"/>
                  </a:lnTo>
                  <a:lnTo>
                    <a:pt x="88604" y="27509"/>
                  </a:lnTo>
                  <a:lnTo>
                    <a:pt x="87084" y="27509"/>
                  </a:lnTo>
                  <a:lnTo>
                    <a:pt x="87084" y="13587"/>
                  </a:lnTo>
                  <a:lnTo>
                    <a:pt x="76233" y="13587"/>
                  </a:lnTo>
                  <a:lnTo>
                    <a:pt x="76233" y="23314"/>
                  </a:lnTo>
                  <a:lnTo>
                    <a:pt x="73983" y="23314"/>
                  </a:lnTo>
                  <a:lnTo>
                    <a:pt x="739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905;p46">
              <a:extLst>
                <a:ext uri="{FF2B5EF4-FFF2-40B4-BE49-F238E27FC236}">
                  <a16:creationId xmlns:a16="http://schemas.microsoft.com/office/drawing/2014/main" id="{AFF80212-9247-48F2-BFEA-AE3A66977DD7}"/>
                </a:ext>
              </a:extLst>
            </p:cNvPr>
            <p:cNvSpPr/>
            <p:nvPr/>
          </p:nvSpPr>
          <p:spPr>
            <a:xfrm>
              <a:off x="34691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906;p46">
              <a:extLst>
                <a:ext uri="{FF2B5EF4-FFF2-40B4-BE49-F238E27FC236}">
                  <a16:creationId xmlns:a16="http://schemas.microsoft.com/office/drawing/2014/main" id="{8B827DB5-CDB7-46EA-A408-5625EE11CB89}"/>
                </a:ext>
              </a:extLst>
            </p:cNvPr>
            <p:cNvSpPr/>
            <p:nvPr/>
          </p:nvSpPr>
          <p:spPr>
            <a:xfrm>
              <a:off x="3536050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907;p46">
              <a:extLst>
                <a:ext uri="{FF2B5EF4-FFF2-40B4-BE49-F238E27FC236}">
                  <a16:creationId xmlns:a16="http://schemas.microsoft.com/office/drawing/2014/main" id="{3175DBB9-499D-4C0B-A6E5-D69298A84CB0}"/>
                </a:ext>
              </a:extLst>
            </p:cNvPr>
            <p:cNvSpPr/>
            <p:nvPr/>
          </p:nvSpPr>
          <p:spPr>
            <a:xfrm>
              <a:off x="360292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908;p46">
              <a:extLst>
                <a:ext uri="{FF2B5EF4-FFF2-40B4-BE49-F238E27FC236}">
                  <a16:creationId xmlns:a16="http://schemas.microsoft.com/office/drawing/2014/main" id="{3D137783-15D5-425D-8745-9E4A3B7EE68F}"/>
                </a:ext>
              </a:extLst>
            </p:cNvPr>
            <p:cNvSpPr/>
            <p:nvPr/>
          </p:nvSpPr>
          <p:spPr>
            <a:xfrm>
              <a:off x="34691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1" y="0"/>
                  </a:moveTo>
                  <a:lnTo>
                    <a:pt x="1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909;p46">
              <a:extLst>
                <a:ext uri="{FF2B5EF4-FFF2-40B4-BE49-F238E27FC236}">
                  <a16:creationId xmlns:a16="http://schemas.microsoft.com/office/drawing/2014/main" id="{421BBF2E-8C16-40B4-8CF7-39681B2C4439}"/>
                </a:ext>
              </a:extLst>
            </p:cNvPr>
            <p:cNvSpPr/>
            <p:nvPr/>
          </p:nvSpPr>
          <p:spPr>
            <a:xfrm>
              <a:off x="3536050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910;p46">
              <a:extLst>
                <a:ext uri="{FF2B5EF4-FFF2-40B4-BE49-F238E27FC236}">
                  <a16:creationId xmlns:a16="http://schemas.microsoft.com/office/drawing/2014/main" id="{DD8EB2EA-F6A3-4F63-B9C6-1E5F41462D3F}"/>
                </a:ext>
              </a:extLst>
            </p:cNvPr>
            <p:cNvSpPr/>
            <p:nvPr/>
          </p:nvSpPr>
          <p:spPr>
            <a:xfrm>
              <a:off x="360292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911;p46">
              <a:extLst>
                <a:ext uri="{FF2B5EF4-FFF2-40B4-BE49-F238E27FC236}">
                  <a16:creationId xmlns:a16="http://schemas.microsoft.com/office/drawing/2014/main" id="{22B2B16F-5CB9-41B6-942F-B0D2F1955CEB}"/>
                </a:ext>
              </a:extLst>
            </p:cNvPr>
            <p:cNvSpPr/>
            <p:nvPr/>
          </p:nvSpPr>
          <p:spPr>
            <a:xfrm>
              <a:off x="34691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912;p46">
              <a:extLst>
                <a:ext uri="{FF2B5EF4-FFF2-40B4-BE49-F238E27FC236}">
                  <a16:creationId xmlns:a16="http://schemas.microsoft.com/office/drawing/2014/main" id="{023FA3CD-B8F4-449D-8963-15B94233C2C6}"/>
                </a:ext>
              </a:extLst>
            </p:cNvPr>
            <p:cNvSpPr/>
            <p:nvPr/>
          </p:nvSpPr>
          <p:spPr>
            <a:xfrm>
              <a:off x="3536050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913;p46">
              <a:extLst>
                <a:ext uri="{FF2B5EF4-FFF2-40B4-BE49-F238E27FC236}">
                  <a16:creationId xmlns:a16="http://schemas.microsoft.com/office/drawing/2014/main" id="{A1D6DFF1-4495-4277-8DA0-1E0F1D13F812}"/>
                </a:ext>
              </a:extLst>
            </p:cNvPr>
            <p:cNvSpPr/>
            <p:nvPr/>
          </p:nvSpPr>
          <p:spPr>
            <a:xfrm>
              <a:off x="360292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914;p46">
              <a:extLst>
                <a:ext uri="{FF2B5EF4-FFF2-40B4-BE49-F238E27FC236}">
                  <a16:creationId xmlns:a16="http://schemas.microsoft.com/office/drawing/2014/main" id="{122963F7-E1A3-4C5C-A7CA-59782C43C66B}"/>
                </a:ext>
              </a:extLst>
            </p:cNvPr>
            <p:cNvSpPr/>
            <p:nvPr/>
          </p:nvSpPr>
          <p:spPr>
            <a:xfrm>
              <a:off x="34691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915;p46">
              <a:extLst>
                <a:ext uri="{FF2B5EF4-FFF2-40B4-BE49-F238E27FC236}">
                  <a16:creationId xmlns:a16="http://schemas.microsoft.com/office/drawing/2014/main" id="{E9B5FD47-4672-45D1-9656-B3ED394A8906}"/>
                </a:ext>
              </a:extLst>
            </p:cNvPr>
            <p:cNvSpPr/>
            <p:nvPr/>
          </p:nvSpPr>
          <p:spPr>
            <a:xfrm>
              <a:off x="3536050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916;p46">
              <a:extLst>
                <a:ext uri="{FF2B5EF4-FFF2-40B4-BE49-F238E27FC236}">
                  <a16:creationId xmlns:a16="http://schemas.microsoft.com/office/drawing/2014/main" id="{B0F24D14-EA64-4EA5-9B36-D2C11F1BDA52}"/>
                </a:ext>
              </a:extLst>
            </p:cNvPr>
            <p:cNvSpPr/>
            <p:nvPr/>
          </p:nvSpPr>
          <p:spPr>
            <a:xfrm>
              <a:off x="360292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917;p46">
              <a:extLst>
                <a:ext uri="{FF2B5EF4-FFF2-40B4-BE49-F238E27FC236}">
                  <a16:creationId xmlns:a16="http://schemas.microsoft.com/office/drawing/2014/main" id="{53E1F1B8-0FBF-4803-B047-70B6FA343A9E}"/>
                </a:ext>
              </a:extLst>
            </p:cNvPr>
            <p:cNvSpPr/>
            <p:nvPr/>
          </p:nvSpPr>
          <p:spPr>
            <a:xfrm>
              <a:off x="4806575" y="17982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918;p46">
              <a:extLst>
                <a:ext uri="{FF2B5EF4-FFF2-40B4-BE49-F238E27FC236}">
                  <a16:creationId xmlns:a16="http://schemas.microsoft.com/office/drawing/2014/main" id="{C550F38D-AE76-494F-A5A5-C3601E2612F3}"/>
                </a:ext>
              </a:extLst>
            </p:cNvPr>
            <p:cNvSpPr/>
            <p:nvPr/>
          </p:nvSpPr>
          <p:spPr>
            <a:xfrm>
              <a:off x="48734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919;p46">
              <a:extLst>
                <a:ext uri="{FF2B5EF4-FFF2-40B4-BE49-F238E27FC236}">
                  <a16:creationId xmlns:a16="http://schemas.microsoft.com/office/drawing/2014/main" id="{8FD789B3-7E5A-4793-B9AE-8F36465724DB}"/>
                </a:ext>
              </a:extLst>
            </p:cNvPr>
            <p:cNvSpPr/>
            <p:nvPr/>
          </p:nvSpPr>
          <p:spPr>
            <a:xfrm>
              <a:off x="49403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920;p46">
              <a:extLst>
                <a:ext uri="{FF2B5EF4-FFF2-40B4-BE49-F238E27FC236}">
                  <a16:creationId xmlns:a16="http://schemas.microsoft.com/office/drawing/2014/main" id="{EE7A9E53-E686-4F55-BAB6-29894B1BFEF2}"/>
                </a:ext>
              </a:extLst>
            </p:cNvPr>
            <p:cNvSpPr/>
            <p:nvPr/>
          </p:nvSpPr>
          <p:spPr>
            <a:xfrm>
              <a:off x="4806575" y="18643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921;p46">
              <a:extLst>
                <a:ext uri="{FF2B5EF4-FFF2-40B4-BE49-F238E27FC236}">
                  <a16:creationId xmlns:a16="http://schemas.microsoft.com/office/drawing/2014/main" id="{58711F07-7AB9-438A-8233-A288E337E842}"/>
                </a:ext>
              </a:extLst>
            </p:cNvPr>
            <p:cNvSpPr/>
            <p:nvPr/>
          </p:nvSpPr>
          <p:spPr>
            <a:xfrm>
              <a:off x="48734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922;p46">
              <a:extLst>
                <a:ext uri="{FF2B5EF4-FFF2-40B4-BE49-F238E27FC236}">
                  <a16:creationId xmlns:a16="http://schemas.microsoft.com/office/drawing/2014/main" id="{578CAD56-9CE1-4F59-A7D7-7AB32A65E5C2}"/>
                </a:ext>
              </a:extLst>
            </p:cNvPr>
            <p:cNvSpPr/>
            <p:nvPr/>
          </p:nvSpPr>
          <p:spPr>
            <a:xfrm>
              <a:off x="49403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923;p46">
              <a:extLst>
                <a:ext uri="{FF2B5EF4-FFF2-40B4-BE49-F238E27FC236}">
                  <a16:creationId xmlns:a16="http://schemas.microsoft.com/office/drawing/2014/main" id="{5CC49BAC-10BA-4694-84DB-729FA369B6B1}"/>
                </a:ext>
              </a:extLst>
            </p:cNvPr>
            <p:cNvSpPr/>
            <p:nvPr/>
          </p:nvSpPr>
          <p:spPr>
            <a:xfrm>
              <a:off x="4806575" y="19311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924;p46">
              <a:extLst>
                <a:ext uri="{FF2B5EF4-FFF2-40B4-BE49-F238E27FC236}">
                  <a16:creationId xmlns:a16="http://schemas.microsoft.com/office/drawing/2014/main" id="{4CF40916-414B-4D6A-866E-4AC00D42B256}"/>
                </a:ext>
              </a:extLst>
            </p:cNvPr>
            <p:cNvSpPr/>
            <p:nvPr/>
          </p:nvSpPr>
          <p:spPr>
            <a:xfrm>
              <a:off x="48734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925;p46">
              <a:extLst>
                <a:ext uri="{FF2B5EF4-FFF2-40B4-BE49-F238E27FC236}">
                  <a16:creationId xmlns:a16="http://schemas.microsoft.com/office/drawing/2014/main" id="{BFDDCDC7-3BD3-46C2-A8FA-7058FF1619CA}"/>
                </a:ext>
              </a:extLst>
            </p:cNvPr>
            <p:cNvSpPr/>
            <p:nvPr/>
          </p:nvSpPr>
          <p:spPr>
            <a:xfrm>
              <a:off x="49403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926;p46">
              <a:extLst>
                <a:ext uri="{FF2B5EF4-FFF2-40B4-BE49-F238E27FC236}">
                  <a16:creationId xmlns:a16="http://schemas.microsoft.com/office/drawing/2014/main" id="{6F4CAF04-2C04-4972-9B0B-4CD18F1D1B8C}"/>
                </a:ext>
              </a:extLst>
            </p:cNvPr>
            <p:cNvSpPr/>
            <p:nvPr/>
          </p:nvSpPr>
          <p:spPr>
            <a:xfrm>
              <a:off x="4806575" y="19972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927;p46">
              <a:extLst>
                <a:ext uri="{FF2B5EF4-FFF2-40B4-BE49-F238E27FC236}">
                  <a16:creationId xmlns:a16="http://schemas.microsoft.com/office/drawing/2014/main" id="{EDA58935-A262-486A-B365-2529CF2E2AC3}"/>
                </a:ext>
              </a:extLst>
            </p:cNvPr>
            <p:cNvSpPr/>
            <p:nvPr/>
          </p:nvSpPr>
          <p:spPr>
            <a:xfrm>
              <a:off x="48734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928;p46">
              <a:extLst>
                <a:ext uri="{FF2B5EF4-FFF2-40B4-BE49-F238E27FC236}">
                  <a16:creationId xmlns:a16="http://schemas.microsoft.com/office/drawing/2014/main" id="{C8D1F503-CFFF-46CD-85E2-BC218FCDF4AC}"/>
                </a:ext>
              </a:extLst>
            </p:cNvPr>
            <p:cNvSpPr/>
            <p:nvPr/>
          </p:nvSpPr>
          <p:spPr>
            <a:xfrm>
              <a:off x="49403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929;p46">
              <a:extLst>
                <a:ext uri="{FF2B5EF4-FFF2-40B4-BE49-F238E27FC236}">
                  <a16:creationId xmlns:a16="http://schemas.microsoft.com/office/drawing/2014/main" id="{0505E589-FECF-4A23-98B0-7DCF8B31DE67}"/>
                </a:ext>
              </a:extLst>
            </p:cNvPr>
            <p:cNvSpPr/>
            <p:nvPr/>
          </p:nvSpPr>
          <p:spPr>
            <a:xfrm>
              <a:off x="4806575" y="20656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930;p46">
              <a:extLst>
                <a:ext uri="{FF2B5EF4-FFF2-40B4-BE49-F238E27FC236}">
                  <a16:creationId xmlns:a16="http://schemas.microsoft.com/office/drawing/2014/main" id="{7D160D74-F526-44EC-A161-C2F2E197F8B2}"/>
                </a:ext>
              </a:extLst>
            </p:cNvPr>
            <p:cNvSpPr/>
            <p:nvPr/>
          </p:nvSpPr>
          <p:spPr>
            <a:xfrm>
              <a:off x="48734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931;p46">
              <a:extLst>
                <a:ext uri="{FF2B5EF4-FFF2-40B4-BE49-F238E27FC236}">
                  <a16:creationId xmlns:a16="http://schemas.microsoft.com/office/drawing/2014/main" id="{48D039C4-742C-41F1-930C-2E5D9D1E329B}"/>
                </a:ext>
              </a:extLst>
            </p:cNvPr>
            <p:cNvSpPr/>
            <p:nvPr/>
          </p:nvSpPr>
          <p:spPr>
            <a:xfrm>
              <a:off x="49403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932;p46">
              <a:extLst>
                <a:ext uri="{FF2B5EF4-FFF2-40B4-BE49-F238E27FC236}">
                  <a16:creationId xmlns:a16="http://schemas.microsoft.com/office/drawing/2014/main" id="{540DFCE2-3135-4695-9A73-5351AC13DE47}"/>
                </a:ext>
              </a:extLst>
            </p:cNvPr>
            <p:cNvSpPr/>
            <p:nvPr/>
          </p:nvSpPr>
          <p:spPr>
            <a:xfrm>
              <a:off x="4806575" y="2134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933;p46">
              <a:extLst>
                <a:ext uri="{FF2B5EF4-FFF2-40B4-BE49-F238E27FC236}">
                  <a16:creationId xmlns:a16="http://schemas.microsoft.com/office/drawing/2014/main" id="{AB085C75-1011-48A7-81C7-11851CFF32C6}"/>
                </a:ext>
              </a:extLst>
            </p:cNvPr>
            <p:cNvSpPr/>
            <p:nvPr/>
          </p:nvSpPr>
          <p:spPr>
            <a:xfrm>
              <a:off x="48734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934;p46">
              <a:extLst>
                <a:ext uri="{FF2B5EF4-FFF2-40B4-BE49-F238E27FC236}">
                  <a16:creationId xmlns:a16="http://schemas.microsoft.com/office/drawing/2014/main" id="{3D232FEC-317A-4C19-893A-CE12A4592552}"/>
                </a:ext>
              </a:extLst>
            </p:cNvPr>
            <p:cNvSpPr/>
            <p:nvPr/>
          </p:nvSpPr>
          <p:spPr>
            <a:xfrm>
              <a:off x="49403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935;p46">
              <a:extLst>
                <a:ext uri="{FF2B5EF4-FFF2-40B4-BE49-F238E27FC236}">
                  <a16:creationId xmlns:a16="http://schemas.microsoft.com/office/drawing/2014/main" id="{DDD5C832-11EE-4700-B68A-0606541982EF}"/>
                </a:ext>
              </a:extLst>
            </p:cNvPr>
            <p:cNvSpPr/>
            <p:nvPr/>
          </p:nvSpPr>
          <p:spPr>
            <a:xfrm>
              <a:off x="4806575" y="22017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936;p46">
              <a:extLst>
                <a:ext uri="{FF2B5EF4-FFF2-40B4-BE49-F238E27FC236}">
                  <a16:creationId xmlns:a16="http://schemas.microsoft.com/office/drawing/2014/main" id="{A0D0649C-34A4-4785-BAAA-25690E4FB8D4}"/>
                </a:ext>
              </a:extLst>
            </p:cNvPr>
            <p:cNvSpPr/>
            <p:nvPr/>
          </p:nvSpPr>
          <p:spPr>
            <a:xfrm>
              <a:off x="48734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937;p46">
              <a:extLst>
                <a:ext uri="{FF2B5EF4-FFF2-40B4-BE49-F238E27FC236}">
                  <a16:creationId xmlns:a16="http://schemas.microsoft.com/office/drawing/2014/main" id="{766CEC9C-F2AC-4F99-A012-2CF40F93CE53}"/>
                </a:ext>
              </a:extLst>
            </p:cNvPr>
            <p:cNvSpPr/>
            <p:nvPr/>
          </p:nvSpPr>
          <p:spPr>
            <a:xfrm>
              <a:off x="49403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938;p46">
              <a:extLst>
                <a:ext uri="{FF2B5EF4-FFF2-40B4-BE49-F238E27FC236}">
                  <a16:creationId xmlns:a16="http://schemas.microsoft.com/office/drawing/2014/main" id="{40E9DC81-6B10-4F77-82FF-19D83D2A9183}"/>
                </a:ext>
              </a:extLst>
            </p:cNvPr>
            <p:cNvSpPr/>
            <p:nvPr/>
          </p:nvSpPr>
          <p:spPr>
            <a:xfrm>
              <a:off x="4806575" y="2270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939;p46">
              <a:extLst>
                <a:ext uri="{FF2B5EF4-FFF2-40B4-BE49-F238E27FC236}">
                  <a16:creationId xmlns:a16="http://schemas.microsoft.com/office/drawing/2014/main" id="{C5CC0115-21AA-48F6-97B2-246FA2C326F1}"/>
                </a:ext>
              </a:extLst>
            </p:cNvPr>
            <p:cNvSpPr/>
            <p:nvPr/>
          </p:nvSpPr>
          <p:spPr>
            <a:xfrm>
              <a:off x="48734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940;p46">
              <a:extLst>
                <a:ext uri="{FF2B5EF4-FFF2-40B4-BE49-F238E27FC236}">
                  <a16:creationId xmlns:a16="http://schemas.microsoft.com/office/drawing/2014/main" id="{9484B27D-5A31-4395-A7EF-F0C1E0AA234F}"/>
                </a:ext>
              </a:extLst>
            </p:cNvPr>
            <p:cNvSpPr/>
            <p:nvPr/>
          </p:nvSpPr>
          <p:spPr>
            <a:xfrm>
              <a:off x="49403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941;p46">
              <a:extLst>
                <a:ext uri="{FF2B5EF4-FFF2-40B4-BE49-F238E27FC236}">
                  <a16:creationId xmlns:a16="http://schemas.microsoft.com/office/drawing/2014/main" id="{07FCAB0F-1BF7-4E2F-BD15-F339278C2434}"/>
                </a:ext>
              </a:extLst>
            </p:cNvPr>
            <p:cNvSpPr/>
            <p:nvPr/>
          </p:nvSpPr>
          <p:spPr>
            <a:xfrm>
              <a:off x="3761725" y="182477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942;p46">
              <a:extLst>
                <a:ext uri="{FF2B5EF4-FFF2-40B4-BE49-F238E27FC236}">
                  <a16:creationId xmlns:a16="http://schemas.microsoft.com/office/drawing/2014/main" id="{26837824-975E-4D5C-8715-787A9B6BD0BB}"/>
                </a:ext>
              </a:extLst>
            </p:cNvPr>
            <p:cNvSpPr/>
            <p:nvPr/>
          </p:nvSpPr>
          <p:spPr>
            <a:xfrm>
              <a:off x="3761725" y="1889375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943;p46">
              <a:extLst>
                <a:ext uri="{FF2B5EF4-FFF2-40B4-BE49-F238E27FC236}">
                  <a16:creationId xmlns:a16="http://schemas.microsoft.com/office/drawing/2014/main" id="{9383C879-79B2-4A86-A5F0-E846A61EB254}"/>
                </a:ext>
              </a:extLst>
            </p:cNvPr>
            <p:cNvSpPr/>
            <p:nvPr/>
          </p:nvSpPr>
          <p:spPr>
            <a:xfrm>
              <a:off x="3761725" y="1953200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944;p46">
              <a:extLst>
                <a:ext uri="{FF2B5EF4-FFF2-40B4-BE49-F238E27FC236}">
                  <a16:creationId xmlns:a16="http://schemas.microsoft.com/office/drawing/2014/main" id="{CFDB85CE-392A-4E90-9E81-130C81FAF84E}"/>
                </a:ext>
              </a:extLst>
            </p:cNvPr>
            <p:cNvSpPr/>
            <p:nvPr/>
          </p:nvSpPr>
          <p:spPr>
            <a:xfrm>
              <a:off x="3761725" y="2017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945;p46">
              <a:extLst>
                <a:ext uri="{FF2B5EF4-FFF2-40B4-BE49-F238E27FC236}">
                  <a16:creationId xmlns:a16="http://schemas.microsoft.com/office/drawing/2014/main" id="{74090184-0CB5-43CA-B5AA-8E42BB8BABBF}"/>
                </a:ext>
              </a:extLst>
            </p:cNvPr>
            <p:cNvSpPr/>
            <p:nvPr/>
          </p:nvSpPr>
          <p:spPr>
            <a:xfrm>
              <a:off x="3761725" y="208162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946;p46">
              <a:extLst>
                <a:ext uri="{FF2B5EF4-FFF2-40B4-BE49-F238E27FC236}">
                  <a16:creationId xmlns:a16="http://schemas.microsoft.com/office/drawing/2014/main" id="{2CAC1543-E73F-484C-890D-4EF3956CFE5A}"/>
                </a:ext>
              </a:extLst>
            </p:cNvPr>
            <p:cNvSpPr/>
            <p:nvPr/>
          </p:nvSpPr>
          <p:spPr>
            <a:xfrm>
              <a:off x="3761725" y="2146225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947;p46">
              <a:extLst>
                <a:ext uri="{FF2B5EF4-FFF2-40B4-BE49-F238E27FC236}">
                  <a16:creationId xmlns:a16="http://schemas.microsoft.com/office/drawing/2014/main" id="{F4F096FF-89F7-49AF-A396-BD924D4063E4}"/>
                </a:ext>
              </a:extLst>
            </p:cNvPr>
            <p:cNvSpPr/>
            <p:nvPr/>
          </p:nvSpPr>
          <p:spPr>
            <a:xfrm>
              <a:off x="3761725" y="2210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948;p46">
              <a:extLst>
                <a:ext uri="{FF2B5EF4-FFF2-40B4-BE49-F238E27FC236}">
                  <a16:creationId xmlns:a16="http://schemas.microsoft.com/office/drawing/2014/main" id="{6DBEE321-5849-4559-AF1A-46522CE5FA7A}"/>
                </a:ext>
              </a:extLst>
            </p:cNvPr>
            <p:cNvSpPr/>
            <p:nvPr/>
          </p:nvSpPr>
          <p:spPr>
            <a:xfrm>
              <a:off x="3761725" y="2274650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949;p46">
              <a:extLst>
                <a:ext uri="{FF2B5EF4-FFF2-40B4-BE49-F238E27FC236}">
                  <a16:creationId xmlns:a16="http://schemas.microsoft.com/office/drawing/2014/main" id="{514A4982-42B8-4B9C-86A1-0D8C2A246963}"/>
                </a:ext>
              </a:extLst>
            </p:cNvPr>
            <p:cNvSpPr/>
            <p:nvPr/>
          </p:nvSpPr>
          <p:spPr>
            <a:xfrm>
              <a:off x="5380300" y="17685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950;p46">
              <a:extLst>
                <a:ext uri="{FF2B5EF4-FFF2-40B4-BE49-F238E27FC236}">
                  <a16:creationId xmlns:a16="http://schemas.microsoft.com/office/drawing/2014/main" id="{FFFD1DC7-1287-448A-8694-CD3EA4934944}"/>
                </a:ext>
              </a:extLst>
            </p:cNvPr>
            <p:cNvSpPr/>
            <p:nvPr/>
          </p:nvSpPr>
          <p:spPr>
            <a:xfrm>
              <a:off x="5380300" y="18323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951;p46">
              <a:extLst>
                <a:ext uri="{FF2B5EF4-FFF2-40B4-BE49-F238E27FC236}">
                  <a16:creationId xmlns:a16="http://schemas.microsoft.com/office/drawing/2014/main" id="{C09FAC88-D341-4BED-8B04-C38589085300}"/>
                </a:ext>
              </a:extLst>
            </p:cNvPr>
            <p:cNvSpPr/>
            <p:nvPr/>
          </p:nvSpPr>
          <p:spPr>
            <a:xfrm>
              <a:off x="5380300" y="1896975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952;p46">
              <a:extLst>
                <a:ext uri="{FF2B5EF4-FFF2-40B4-BE49-F238E27FC236}">
                  <a16:creationId xmlns:a16="http://schemas.microsoft.com/office/drawing/2014/main" id="{14351DBB-E017-4D50-9C91-7868168D770D}"/>
                </a:ext>
              </a:extLst>
            </p:cNvPr>
            <p:cNvSpPr/>
            <p:nvPr/>
          </p:nvSpPr>
          <p:spPr>
            <a:xfrm>
              <a:off x="5380300" y="1961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177" y="1307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953;p46">
              <a:extLst>
                <a:ext uri="{FF2B5EF4-FFF2-40B4-BE49-F238E27FC236}">
                  <a16:creationId xmlns:a16="http://schemas.microsoft.com/office/drawing/2014/main" id="{78B04318-B030-4EA8-A7BF-3DB6E09620B2}"/>
                </a:ext>
              </a:extLst>
            </p:cNvPr>
            <p:cNvSpPr/>
            <p:nvPr/>
          </p:nvSpPr>
          <p:spPr>
            <a:xfrm>
              <a:off x="5380300" y="20254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954;p46">
              <a:extLst>
                <a:ext uri="{FF2B5EF4-FFF2-40B4-BE49-F238E27FC236}">
                  <a16:creationId xmlns:a16="http://schemas.microsoft.com/office/drawing/2014/main" id="{D78A74E8-9E5B-46F6-9EB4-3DE53E73FD02}"/>
                </a:ext>
              </a:extLst>
            </p:cNvPr>
            <p:cNvSpPr/>
            <p:nvPr/>
          </p:nvSpPr>
          <p:spPr>
            <a:xfrm>
              <a:off x="5380300" y="20899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955;p46">
              <a:extLst>
                <a:ext uri="{FF2B5EF4-FFF2-40B4-BE49-F238E27FC236}">
                  <a16:creationId xmlns:a16="http://schemas.microsoft.com/office/drawing/2014/main" id="{C6F16C2A-A5D5-47D9-85D2-25EEAADA08C2}"/>
                </a:ext>
              </a:extLst>
            </p:cNvPr>
            <p:cNvSpPr/>
            <p:nvPr/>
          </p:nvSpPr>
          <p:spPr>
            <a:xfrm>
              <a:off x="5380300" y="2154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956;p46">
              <a:extLst>
                <a:ext uri="{FF2B5EF4-FFF2-40B4-BE49-F238E27FC236}">
                  <a16:creationId xmlns:a16="http://schemas.microsoft.com/office/drawing/2014/main" id="{9818CD9C-7C1C-487C-8C8F-28B3EF000241}"/>
                </a:ext>
              </a:extLst>
            </p:cNvPr>
            <p:cNvSpPr/>
            <p:nvPr/>
          </p:nvSpPr>
          <p:spPr>
            <a:xfrm>
              <a:off x="5380300" y="2218400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957;p46">
              <a:extLst>
                <a:ext uri="{FF2B5EF4-FFF2-40B4-BE49-F238E27FC236}">
                  <a16:creationId xmlns:a16="http://schemas.microsoft.com/office/drawing/2014/main" id="{81157C74-9EE5-43E0-A328-E8E845C2C8CF}"/>
                </a:ext>
              </a:extLst>
            </p:cNvPr>
            <p:cNvSpPr/>
            <p:nvPr/>
          </p:nvSpPr>
          <p:spPr>
            <a:xfrm>
              <a:off x="5380300" y="22799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958;p46">
              <a:extLst>
                <a:ext uri="{FF2B5EF4-FFF2-40B4-BE49-F238E27FC236}">
                  <a16:creationId xmlns:a16="http://schemas.microsoft.com/office/drawing/2014/main" id="{E64BD133-3643-4590-83BE-AC9FB6F3A694}"/>
                </a:ext>
              </a:extLst>
            </p:cNvPr>
            <p:cNvSpPr/>
            <p:nvPr/>
          </p:nvSpPr>
          <p:spPr>
            <a:xfrm>
              <a:off x="5380300" y="23407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959;p46">
              <a:extLst>
                <a:ext uri="{FF2B5EF4-FFF2-40B4-BE49-F238E27FC236}">
                  <a16:creationId xmlns:a16="http://schemas.microsoft.com/office/drawing/2014/main" id="{61A038C0-BE69-4149-A1B5-1C7957C7A8DD}"/>
                </a:ext>
              </a:extLst>
            </p:cNvPr>
            <p:cNvSpPr/>
            <p:nvPr/>
          </p:nvSpPr>
          <p:spPr>
            <a:xfrm>
              <a:off x="5380300" y="24015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960;p46">
              <a:extLst>
                <a:ext uri="{FF2B5EF4-FFF2-40B4-BE49-F238E27FC236}">
                  <a16:creationId xmlns:a16="http://schemas.microsoft.com/office/drawing/2014/main" id="{87374D10-055B-456A-8455-11ED659C4132}"/>
                </a:ext>
              </a:extLst>
            </p:cNvPr>
            <p:cNvSpPr/>
            <p:nvPr/>
          </p:nvSpPr>
          <p:spPr>
            <a:xfrm>
              <a:off x="5380300" y="24631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961;p46">
              <a:extLst>
                <a:ext uri="{FF2B5EF4-FFF2-40B4-BE49-F238E27FC236}">
                  <a16:creationId xmlns:a16="http://schemas.microsoft.com/office/drawing/2014/main" id="{D20D61A5-78EF-43BA-8DBB-27A589447764}"/>
                </a:ext>
              </a:extLst>
            </p:cNvPr>
            <p:cNvSpPr/>
            <p:nvPr/>
          </p:nvSpPr>
          <p:spPr>
            <a:xfrm>
              <a:off x="5380300" y="25238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962;p46">
              <a:extLst>
                <a:ext uri="{FF2B5EF4-FFF2-40B4-BE49-F238E27FC236}">
                  <a16:creationId xmlns:a16="http://schemas.microsoft.com/office/drawing/2014/main" id="{5F04C748-8FA7-40B0-B5A5-2F85FE6331B3}"/>
                </a:ext>
              </a:extLst>
            </p:cNvPr>
            <p:cNvSpPr/>
            <p:nvPr/>
          </p:nvSpPr>
          <p:spPr>
            <a:xfrm>
              <a:off x="5698700" y="1846050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963;p46">
              <a:extLst>
                <a:ext uri="{FF2B5EF4-FFF2-40B4-BE49-F238E27FC236}">
                  <a16:creationId xmlns:a16="http://schemas.microsoft.com/office/drawing/2014/main" id="{829063B9-1E80-4054-9D76-C1709687A777}"/>
                </a:ext>
              </a:extLst>
            </p:cNvPr>
            <p:cNvSpPr/>
            <p:nvPr/>
          </p:nvSpPr>
          <p:spPr>
            <a:xfrm>
              <a:off x="5698700" y="19099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964;p46">
              <a:extLst>
                <a:ext uri="{FF2B5EF4-FFF2-40B4-BE49-F238E27FC236}">
                  <a16:creationId xmlns:a16="http://schemas.microsoft.com/office/drawing/2014/main" id="{9A55B8CA-A2DC-4C58-A3D7-39DE53EAECA4}"/>
                </a:ext>
              </a:extLst>
            </p:cNvPr>
            <p:cNvSpPr/>
            <p:nvPr/>
          </p:nvSpPr>
          <p:spPr>
            <a:xfrm>
              <a:off x="5698700" y="1974475"/>
              <a:ext cx="216600" cy="33475"/>
            </a:xfrm>
            <a:custGeom>
              <a:avLst/>
              <a:gdLst/>
              <a:ahLst/>
              <a:cxnLst/>
              <a:rect l="l" t="t" r="r" b="b"/>
              <a:pathLst>
                <a:path w="8664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965;p46">
              <a:extLst>
                <a:ext uri="{FF2B5EF4-FFF2-40B4-BE49-F238E27FC236}">
                  <a16:creationId xmlns:a16="http://schemas.microsoft.com/office/drawing/2014/main" id="{70D963A5-44F8-4131-9BFC-77C9EB0CAFF1}"/>
                </a:ext>
              </a:extLst>
            </p:cNvPr>
            <p:cNvSpPr/>
            <p:nvPr/>
          </p:nvSpPr>
          <p:spPr>
            <a:xfrm>
              <a:off x="5698700" y="20390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966;p46">
              <a:extLst>
                <a:ext uri="{FF2B5EF4-FFF2-40B4-BE49-F238E27FC236}">
                  <a16:creationId xmlns:a16="http://schemas.microsoft.com/office/drawing/2014/main" id="{B84FDAAB-950E-4A5C-A138-ED0B72E31A90}"/>
                </a:ext>
              </a:extLst>
            </p:cNvPr>
            <p:cNvSpPr/>
            <p:nvPr/>
          </p:nvSpPr>
          <p:spPr>
            <a:xfrm>
              <a:off x="5698700" y="21036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967;p46">
              <a:extLst>
                <a:ext uri="{FF2B5EF4-FFF2-40B4-BE49-F238E27FC236}">
                  <a16:creationId xmlns:a16="http://schemas.microsoft.com/office/drawing/2014/main" id="{14862224-6131-4C89-BD2D-A3E82DF9D352}"/>
                </a:ext>
              </a:extLst>
            </p:cNvPr>
            <p:cNvSpPr/>
            <p:nvPr/>
          </p:nvSpPr>
          <p:spPr>
            <a:xfrm>
              <a:off x="5698700" y="21675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968;p46">
              <a:extLst>
                <a:ext uri="{FF2B5EF4-FFF2-40B4-BE49-F238E27FC236}">
                  <a16:creationId xmlns:a16="http://schemas.microsoft.com/office/drawing/2014/main" id="{6B8AAA6D-083B-499A-AB9F-232CB0B17B35}"/>
                </a:ext>
              </a:extLst>
            </p:cNvPr>
            <p:cNvSpPr/>
            <p:nvPr/>
          </p:nvSpPr>
          <p:spPr>
            <a:xfrm>
              <a:off x="5698700" y="22320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969;p46">
              <a:extLst>
                <a:ext uri="{FF2B5EF4-FFF2-40B4-BE49-F238E27FC236}">
                  <a16:creationId xmlns:a16="http://schemas.microsoft.com/office/drawing/2014/main" id="{936641F7-7AC7-4A55-A429-F7F0A8654186}"/>
                </a:ext>
              </a:extLst>
            </p:cNvPr>
            <p:cNvSpPr/>
            <p:nvPr/>
          </p:nvSpPr>
          <p:spPr>
            <a:xfrm>
              <a:off x="5698700" y="229592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970;p46">
              <a:extLst>
                <a:ext uri="{FF2B5EF4-FFF2-40B4-BE49-F238E27FC236}">
                  <a16:creationId xmlns:a16="http://schemas.microsoft.com/office/drawing/2014/main" id="{7EE96EBB-C968-4C4A-AC78-991FD066FD0A}"/>
                </a:ext>
              </a:extLst>
            </p:cNvPr>
            <p:cNvSpPr/>
            <p:nvPr/>
          </p:nvSpPr>
          <p:spPr>
            <a:xfrm>
              <a:off x="5698700" y="23536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971;p46">
              <a:extLst>
                <a:ext uri="{FF2B5EF4-FFF2-40B4-BE49-F238E27FC236}">
                  <a16:creationId xmlns:a16="http://schemas.microsoft.com/office/drawing/2014/main" id="{F6B8E8AC-1F7F-4E05-A24D-B1DB07BEAB9D}"/>
                </a:ext>
              </a:extLst>
            </p:cNvPr>
            <p:cNvSpPr/>
            <p:nvPr/>
          </p:nvSpPr>
          <p:spPr>
            <a:xfrm>
              <a:off x="5698700" y="241142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972;p46">
              <a:extLst>
                <a:ext uri="{FF2B5EF4-FFF2-40B4-BE49-F238E27FC236}">
                  <a16:creationId xmlns:a16="http://schemas.microsoft.com/office/drawing/2014/main" id="{DE2C943E-A410-4C3E-A9AF-2F6C8A7388DD}"/>
                </a:ext>
              </a:extLst>
            </p:cNvPr>
            <p:cNvSpPr/>
            <p:nvPr/>
          </p:nvSpPr>
          <p:spPr>
            <a:xfrm>
              <a:off x="5698700" y="24691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973;p46">
              <a:extLst>
                <a:ext uri="{FF2B5EF4-FFF2-40B4-BE49-F238E27FC236}">
                  <a16:creationId xmlns:a16="http://schemas.microsoft.com/office/drawing/2014/main" id="{CC166950-997B-4983-98EE-450505CDA06B}"/>
                </a:ext>
              </a:extLst>
            </p:cNvPr>
            <p:cNvSpPr/>
            <p:nvPr/>
          </p:nvSpPr>
          <p:spPr>
            <a:xfrm>
              <a:off x="45451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974;p46">
              <a:extLst>
                <a:ext uri="{FF2B5EF4-FFF2-40B4-BE49-F238E27FC236}">
                  <a16:creationId xmlns:a16="http://schemas.microsoft.com/office/drawing/2014/main" id="{00C3FC6D-8AA1-4DA4-8914-39EABD854372}"/>
                </a:ext>
              </a:extLst>
            </p:cNvPr>
            <p:cNvSpPr/>
            <p:nvPr/>
          </p:nvSpPr>
          <p:spPr>
            <a:xfrm>
              <a:off x="45451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975;p46">
              <a:extLst>
                <a:ext uri="{FF2B5EF4-FFF2-40B4-BE49-F238E27FC236}">
                  <a16:creationId xmlns:a16="http://schemas.microsoft.com/office/drawing/2014/main" id="{C88B7E05-62F2-4D5C-8668-FBDDC6A1E2E7}"/>
                </a:ext>
              </a:extLst>
            </p:cNvPr>
            <p:cNvSpPr/>
            <p:nvPr/>
          </p:nvSpPr>
          <p:spPr>
            <a:xfrm>
              <a:off x="45451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976;p46">
              <a:extLst>
                <a:ext uri="{FF2B5EF4-FFF2-40B4-BE49-F238E27FC236}">
                  <a16:creationId xmlns:a16="http://schemas.microsoft.com/office/drawing/2014/main" id="{69AAF2BF-2A12-437C-9349-0A1330159D1C}"/>
                </a:ext>
              </a:extLst>
            </p:cNvPr>
            <p:cNvSpPr/>
            <p:nvPr/>
          </p:nvSpPr>
          <p:spPr>
            <a:xfrm>
              <a:off x="45451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977;p46">
              <a:extLst>
                <a:ext uri="{FF2B5EF4-FFF2-40B4-BE49-F238E27FC236}">
                  <a16:creationId xmlns:a16="http://schemas.microsoft.com/office/drawing/2014/main" id="{61308FCF-F417-45AF-9886-A1B93EDA3AFB}"/>
                </a:ext>
              </a:extLst>
            </p:cNvPr>
            <p:cNvSpPr/>
            <p:nvPr/>
          </p:nvSpPr>
          <p:spPr>
            <a:xfrm>
              <a:off x="45451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978;p46">
              <a:extLst>
                <a:ext uri="{FF2B5EF4-FFF2-40B4-BE49-F238E27FC236}">
                  <a16:creationId xmlns:a16="http://schemas.microsoft.com/office/drawing/2014/main" id="{C997F6FE-7517-4AA8-A641-0B561F6F9FD6}"/>
                </a:ext>
              </a:extLst>
            </p:cNvPr>
            <p:cNvSpPr/>
            <p:nvPr/>
          </p:nvSpPr>
          <p:spPr>
            <a:xfrm>
              <a:off x="45451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979;p46">
              <a:extLst>
                <a:ext uri="{FF2B5EF4-FFF2-40B4-BE49-F238E27FC236}">
                  <a16:creationId xmlns:a16="http://schemas.microsoft.com/office/drawing/2014/main" id="{655BA387-904F-4775-B13B-85F86FE2C8AE}"/>
                </a:ext>
              </a:extLst>
            </p:cNvPr>
            <p:cNvSpPr/>
            <p:nvPr/>
          </p:nvSpPr>
          <p:spPr>
            <a:xfrm>
              <a:off x="45451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980;p46">
              <a:extLst>
                <a:ext uri="{FF2B5EF4-FFF2-40B4-BE49-F238E27FC236}">
                  <a16:creationId xmlns:a16="http://schemas.microsoft.com/office/drawing/2014/main" id="{5EF8DD68-D4D7-4F9A-ADB2-E0ADC1BBBDBC}"/>
                </a:ext>
              </a:extLst>
            </p:cNvPr>
            <p:cNvSpPr/>
            <p:nvPr/>
          </p:nvSpPr>
          <p:spPr>
            <a:xfrm>
              <a:off x="45451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981;p46">
              <a:extLst>
                <a:ext uri="{FF2B5EF4-FFF2-40B4-BE49-F238E27FC236}">
                  <a16:creationId xmlns:a16="http://schemas.microsoft.com/office/drawing/2014/main" id="{83BBAC15-01D9-42CA-9D5A-321619E70902}"/>
                </a:ext>
              </a:extLst>
            </p:cNvPr>
            <p:cNvSpPr/>
            <p:nvPr/>
          </p:nvSpPr>
          <p:spPr>
            <a:xfrm>
              <a:off x="4638650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982;p46">
              <a:extLst>
                <a:ext uri="{FF2B5EF4-FFF2-40B4-BE49-F238E27FC236}">
                  <a16:creationId xmlns:a16="http://schemas.microsoft.com/office/drawing/2014/main" id="{7763DD1C-00D5-4255-8E26-F0B4612FF06B}"/>
                </a:ext>
              </a:extLst>
            </p:cNvPr>
            <p:cNvSpPr/>
            <p:nvPr/>
          </p:nvSpPr>
          <p:spPr>
            <a:xfrm>
              <a:off x="4638650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983;p46">
              <a:extLst>
                <a:ext uri="{FF2B5EF4-FFF2-40B4-BE49-F238E27FC236}">
                  <a16:creationId xmlns:a16="http://schemas.microsoft.com/office/drawing/2014/main" id="{93A72AF5-5B7C-461C-8CEC-1B46116B31BC}"/>
                </a:ext>
              </a:extLst>
            </p:cNvPr>
            <p:cNvSpPr/>
            <p:nvPr/>
          </p:nvSpPr>
          <p:spPr>
            <a:xfrm>
              <a:off x="4638650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984;p46">
              <a:extLst>
                <a:ext uri="{FF2B5EF4-FFF2-40B4-BE49-F238E27FC236}">
                  <a16:creationId xmlns:a16="http://schemas.microsoft.com/office/drawing/2014/main" id="{73F85398-7CE7-418C-9656-C9E783E88A3B}"/>
                </a:ext>
              </a:extLst>
            </p:cNvPr>
            <p:cNvSpPr/>
            <p:nvPr/>
          </p:nvSpPr>
          <p:spPr>
            <a:xfrm>
              <a:off x="4638650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985;p46">
              <a:extLst>
                <a:ext uri="{FF2B5EF4-FFF2-40B4-BE49-F238E27FC236}">
                  <a16:creationId xmlns:a16="http://schemas.microsoft.com/office/drawing/2014/main" id="{B7C8DD9C-CF79-43EB-AFD2-DA469991BBFF}"/>
                </a:ext>
              </a:extLst>
            </p:cNvPr>
            <p:cNvSpPr/>
            <p:nvPr/>
          </p:nvSpPr>
          <p:spPr>
            <a:xfrm>
              <a:off x="4638650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986;p46">
              <a:extLst>
                <a:ext uri="{FF2B5EF4-FFF2-40B4-BE49-F238E27FC236}">
                  <a16:creationId xmlns:a16="http://schemas.microsoft.com/office/drawing/2014/main" id="{39475768-839E-4DFD-A9E5-8FB52EC195FE}"/>
                </a:ext>
              </a:extLst>
            </p:cNvPr>
            <p:cNvSpPr/>
            <p:nvPr/>
          </p:nvSpPr>
          <p:spPr>
            <a:xfrm>
              <a:off x="4638650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987;p46">
              <a:extLst>
                <a:ext uri="{FF2B5EF4-FFF2-40B4-BE49-F238E27FC236}">
                  <a16:creationId xmlns:a16="http://schemas.microsoft.com/office/drawing/2014/main" id="{56F9D953-4A17-4100-A5D4-672EEA7957BF}"/>
                </a:ext>
              </a:extLst>
            </p:cNvPr>
            <p:cNvSpPr/>
            <p:nvPr/>
          </p:nvSpPr>
          <p:spPr>
            <a:xfrm>
              <a:off x="4638650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988;p46">
              <a:extLst>
                <a:ext uri="{FF2B5EF4-FFF2-40B4-BE49-F238E27FC236}">
                  <a16:creationId xmlns:a16="http://schemas.microsoft.com/office/drawing/2014/main" id="{7F219879-051B-461F-9406-7EAAADE82B8E}"/>
                </a:ext>
              </a:extLst>
            </p:cNvPr>
            <p:cNvSpPr/>
            <p:nvPr/>
          </p:nvSpPr>
          <p:spPr>
            <a:xfrm>
              <a:off x="4638650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989;p46">
              <a:extLst>
                <a:ext uri="{FF2B5EF4-FFF2-40B4-BE49-F238E27FC236}">
                  <a16:creationId xmlns:a16="http://schemas.microsoft.com/office/drawing/2014/main" id="{A1BEF1DB-D7AD-454C-BBD8-F5E494F23C7C}"/>
                </a:ext>
              </a:extLst>
            </p:cNvPr>
            <p:cNvSpPr/>
            <p:nvPr/>
          </p:nvSpPr>
          <p:spPr>
            <a:xfrm>
              <a:off x="40953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990;p46">
              <a:extLst>
                <a:ext uri="{FF2B5EF4-FFF2-40B4-BE49-F238E27FC236}">
                  <a16:creationId xmlns:a16="http://schemas.microsoft.com/office/drawing/2014/main" id="{21AE540F-758F-443C-A54D-B68030BEBCDE}"/>
                </a:ext>
              </a:extLst>
            </p:cNvPr>
            <p:cNvSpPr/>
            <p:nvPr/>
          </p:nvSpPr>
          <p:spPr>
            <a:xfrm>
              <a:off x="420247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991;p46">
              <a:extLst>
                <a:ext uri="{FF2B5EF4-FFF2-40B4-BE49-F238E27FC236}">
                  <a16:creationId xmlns:a16="http://schemas.microsoft.com/office/drawing/2014/main" id="{2E9A2D52-3171-4CDC-9705-CD37BAD0537D}"/>
                </a:ext>
              </a:extLst>
            </p:cNvPr>
            <p:cNvSpPr/>
            <p:nvPr/>
          </p:nvSpPr>
          <p:spPr>
            <a:xfrm>
              <a:off x="40953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992;p46">
              <a:extLst>
                <a:ext uri="{FF2B5EF4-FFF2-40B4-BE49-F238E27FC236}">
                  <a16:creationId xmlns:a16="http://schemas.microsoft.com/office/drawing/2014/main" id="{22C8288B-BC04-4EF7-9A93-E8E4ADE0D6E6}"/>
                </a:ext>
              </a:extLst>
            </p:cNvPr>
            <p:cNvSpPr/>
            <p:nvPr/>
          </p:nvSpPr>
          <p:spPr>
            <a:xfrm>
              <a:off x="420247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93;p46">
              <a:extLst>
                <a:ext uri="{FF2B5EF4-FFF2-40B4-BE49-F238E27FC236}">
                  <a16:creationId xmlns:a16="http://schemas.microsoft.com/office/drawing/2014/main" id="{BC0801C5-3FDD-4E9C-9D19-D2DD7761DE47}"/>
                </a:ext>
              </a:extLst>
            </p:cNvPr>
            <p:cNvSpPr/>
            <p:nvPr/>
          </p:nvSpPr>
          <p:spPr>
            <a:xfrm>
              <a:off x="40953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94;p46">
              <a:extLst>
                <a:ext uri="{FF2B5EF4-FFF2-40B4-BE49-F238E27FC236}">
                  <a16:creationId xmlns:a16="http://schemas.microsoft.com/office/drawing/2014/main" id="{BE348802-8663-4F74-A908-92206BCF0BB6}"/>
                </a:ext>
              </a:extLst>
            </p:cNvPr>
            <p:cNvSpPr/>
            <p:nvPr/>
          </p:nvSpPr>
          <p:spPr>
            <a:xfrm>
              <a:off x="420247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95;p46">
              <a:extLst>
                <a:ext uri="{FF2B5EF4-FFF2-40B4-BE49-F238E27FC236}">
                  <a16:creationId xmlns:a16="http://schemas.microsoft.com/office/drawing/2014/main" id="{09420FD0-95E0-4565-B143-4EA4ADBFA208}"/>
                </a:ext>
              </a:extLst>
            </p:cNvPr>
            <p:cNvSpPr/>
            <p:nvPr/>
          </p:nvSpPr>
          <p:spPr>
            <a:xfrm>
              <a:off x="40953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96;p46">
              <a:extLst>
                <a:ext uri="{FF2B5EF4-FFF2-40B4-BE49-F238E27FC236}">
                  <a16:creationId xmlns:a16="http://schemas.microsoft.com/office/drawing/2014/main" id="{361C79E4-4F50-45FF-AD29-6C2FD2C2D024}"/>
                </a:ext>
              </a:extLst>
            </p:cNvPr>
            <p:cNvSpPr/>
            <p:nvPr/>
          </p:nvSpPr>
          <p:spPr>
            <a:xfrm>
              <a:off x="420247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97;p46">
              <a:extLst>
                <a:ext uri="{FF2B5EF4-FFF2-40B4-BE49-F238E27FC236}">
                  <a16:creationId xmlns:a16="http://schemas.microsoft.com/office/drawing/2014/main" id="{2A6E45EB-1148-4833-B971-FA3E2C0C78C4}"/>
                </a:ext>
              </a:extLst>
            </p:cNvPr>
            <p:cNvSpPr/>
            <p:nvPr/>
          </p:nvSpPr>
          <p:spPr>
            <a:xfrm>
              <a:off x="40953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98;p46">
              <a:extLst>
                <a:ext uri="{FF2B5EF4-FFF2-40B4-BE49-F238E27FC236}">
                  <a16:creationId xmlns:a16="http://schemas.microsoft.com/office/drawing/2014/main" id="{846238DA-7CA0-45A6-A08E-FD337D3900D3}"/>
                </a:ext>
              </a:extLst>
            </p:cNvPr>
            <p:cNvSpPr/>
            <p:nvPr/>
          </p:nvSpPr>
          <p:spPr>
            <a:xfrm>
              <a:off x="420247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99;p46">
              <a:extLst>
                <a:ext uri="{FF2B5EF4-FFF2-40B4-BE49-F238E27FC236}">
                  <a16:creationId xmlns:a16="http://schemas.microsoft.com/office/drawing/2014/main" id="{EF1D0C92-99D6-416A-88FB-25523E05C039}"/>
                </a:ext>
              </a:extLst>
            </p:cNvPr>
            <p:cNvSpPr/>
            <p:nvPr/>
          </p:nvSpPr>
          <p:spPr>
            <a:xfrm>
              <a:off x="40953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000;p46">
              <a:extLst>
                <a:ext uri="{FF2B5EF4-FFF2-40B4-BE49-F238E27FC236}">
                  <a16:creationId xmlns:a16="http://schemas.microsoft.com/office/drawing/2014/main" id="{E2A3A22F-E7B4-4EF3-9996-68325706D041}"/>
                </a:ext>
              </a:extLst>
            </p:cNvPr>
            <p:cNvSpPr/>
            <p:nvPr/>
          </p:nvSpPr>
          <p:spPr>
            <a:xfrm>
              <a:off x="420247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001;p46">
              <a:extLst>
                <a:ext uri="{FF2B5EF4-FFF2-40B4-BE49-F238E27FC236}">
                  <a16:creationId xmlns:a16="http://schemas.microsoft.com/office/drawing/2014/main" id="{A111C860-C197-48F1-99C9-D40C4D26F047}"/>
                </a:ext>
              </a:extLst>
            </p:cNvPr>
            <p:cNvSpPr/>
            <p:nvPr/>
          </p:nvSpPr>
          <p:spPr>
            <a:xfrm>
              <a:off x="40953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002;p46">
              <a:extLst>
                <a:ext uri="{FF2B5EF4-FFF2-40B4-BE49-F238E27FC236}">
                  <a16:creationId xmlns:a16="http://schemas.microsoft.com/office/drawing/2014/main" id="{31911354-A14C-4D59-A868-8A47B033E2A0}"/>
                </a:ext>
              </a:extLst>
            </p:cNvPr>
            <p:cNvSpPr/>
            <p:nvPr/>
          </p:nvSpPr>
          <p:spPr>
            <a:xfrm>
              <a:off x="420247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003;p46">
              <a:extLst>
                <a:ext uri="{FF2B5EF4-FFF2-40B4-BE49-F238E27FC236}">
                  <a16:creationId xmlns:a16="http://schemas.microsoft.com/office/drawing/2014/main" id="{0506E670-7F66-4182-89B7-B2302A6DEDF4}"/>
                </a:ext>
              </a:extLst>
            </p:cNvPr>
            <p:cNvSpPr/>
            <p:nvPr/>
          </p:nvSpPr>
          <p:spPr>
            <a:xfrm>
              <a:off x="40953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004;p46">
              <a:extLst>
                <a:ext uri="{FF2B5EF4-FFF2-40B4-BE49-F238E27FC236}">
                  <a16:creationId xmlns:a16="http://schemas.microsoft.com/office/drawing/2014/main" id="{2388600B-02A7-4678-8F1C-5BD512CA87A5}"/>
                </a:ext>
              </a:extLst>
            </p:cNvPr>
            <p:cNvSpPr/>
            <p:nvPr/>
          </p:nvSpPr>
          <p:spPr>
            <a:xfrm>
              <a:off x="420247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005;p46">
              <a:extLst>
                <a:ext uri="{FF2B5EF4-FFF2-40B4-BE49-F238E27FC236}">
                  <a16:creationId xmlns:a16="http://schemas.microsoft.com/office/drawing/2014/main" id="{84E0BFDB-6A33-4A29-927C-2596DF9E4F0A}"/>
                </a:ext>
              </a:extLst>
            </p:cNvPr>
            <p:cNvSpPr/>
            <p:nvPr/>
          </p:nvSpPr>
          <p:spPr>
            <a:xfrm>
              <a:off x="4333925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006;p46">
              <a:extLst>
                <a:ext uri="{FF2B5EF4-FFF2-40B4-BE49-F238E27FC236}">
                  <a16:creationId xmlns:a16="http://schemas.microsoft.com/office/drawing/2014/main" id="{29784E78-0617-4768-9863-B6509B3D815E}"/>
                </a:ext>
              </a:extLst>
            </p:cNvPr>
            <p:cNvSpPr/>
            <p:nvPr/>
          </p:nvSpPr>
          <p:spPr>
            <a:xfrm>
              <a:off x="4333925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007;p46">
              <a:extLst>
                <a:ext uri="{FF2B5EF4-FFF2-40B4-BE49-F238E27FC236}">
                  <a16:creationId xmlns:a16="http://schemas.microsoft.com/office/drawing/2014/main" id="{5C6F3FFC-40B0-4A1B-B69D-B4EA1D31843C}"/>
                </a:ext>
              </a:extLst>
            </p:cNvPr>
            <p:cNvSpPr/>
            <p:nvPr/>
          </p:nvSpPr>
          <p:spPr>
            <a:xfrm>
              <a:off x="4333925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008;p46">
              <a:extLst>
                <a:ext uri="{FF2B5EF4-FFF2-40B4-BE49-F238E27FC236}">
                  <a16:creationId xmlns:a16="http://schemas.microsoft.com/office/drawing/2014/main" id="{085B70FF-9379-4CBB-A1C3-04B458CA15C0}"/>
                </a:ext>
              </a:extLst>
            </p:cNvPr>
            <p:cNvSpPr/>
            <p:nvPr/>
          </p:nvSpPr>
          <p:spPr>
            <a:xfrm>
              <a:off x="4333925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009;p46">
              <a:extLst>
                <a:ext uri="{FF2B5EF4-FFF2-40B4-BE49-F238E27FC236}">
                  <a16:creationId xmlns:a16="http://schemas.microsoft.com/office/drawing/2014/main" id="{826C3E1A-51FF-442A-8F65-B5A64CC3787F}"/>
                </a:ext>
              </a:extLst>
            </p:cNvPr>
            <p:cNvSpPr/>
            <p:nvPr/>
          </p:nvSpPr>
          <p:spPr>
            <a:xfrm>
              <a:off x="4333925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010;p46">
              <a:extLst>
                <a:ext uri="{FF2B5EF4-FFF2-40B4-BE49-F238E27FC236}">
                  <a16:creationId xmlns:a16="http://schemas.microsoft.com/office/drawing/2014/main" id="{09F5C8C3-A403-4A1F-9573-9B631477B306}"/>
                </a:ext>
              </a:extLst>
            </p:cNvPr>
            <p:cNvSpPr/>
            <p:nvPr/>
          </p:nvSpPr>
          <p:spPr>
            <a:xfrm>
              <a:off x="4333925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011;p46">
              <a:extLst>
                <a:ext uri="{FF2B5EF4-FFF2-40B4-BE49-F238E27FC236}">
                  <a16:creationId xmlns:a16="http://schemas.microsoft.com/office/drawing/2014/main" id="{8EA6308E-9491-4F99-8023-A808FE2A3068}"/>
                </a:ext>
              </a:extLst>
            </p:cNvPr>
            <p:cNvSpPr/>
            <p:nvPr/>
          </p:nvSpPr>
          <p:spPr>
            <a:xfrm>
              <a:off x="40953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012;p46">
              <a:extLst>
                <a:ext uri="{FF2B5EF4-FFF2-40B4-BE49-F238E27FC236}">
                  <a16:creationId xmlns:a16="http://schemas.microsoft.com/office/drawing/2014/main" id="{DC9A7BF7-6EC3-4898-9562-9CFA8DA5499B}"/>
                </a:ext>
              </a:extLst>
            </p:cNvPr>
            <p:cNvSpPr/>
            <p:nvPr/>
          </p:nvSpPr>
          <p:spPr>
            <a:xfrm>
              <a:off x="420247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013;p46">
              <a:extLst>
                <a:ext uri="{FF2B5EF4-FFF2-40B4-BE49-F238E27FC236}">
                  <a16:creationId xmlns:a16="http://schemas.microsoft.com/office/drawing/2014/main" id="{53B41DEE-F4F4-447A-974C-CB0D83F17DA3}"/>
                </a:ext>
              </a:extLst>
            </p:cNvPr>
            <p:cNvSpPr/>
            <p:nvPr/>
          </p:nvSpPr>
          <p:spPr>
            <a:xfrm>
              <a:off x="4333925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014;p46">
              <a:extLst>
                <a:ext uri="{FF2B5EF4-FFF2-40B4-BE49-F238E27FC236}">
                  <a16:creationId xmlns:a16="http://schemas.microsoft.com/office/drawing/2014/main" id="{5047CFF0-CCA1-479C-BC8E-127692B6F186}"/>
                </a:ext>
              </a:extLst>
            </p:cNvPr>
            <p:cNvSpPr/>
            <p:nvPr/>
          </p:nvSpPr>
          <p:spPr>
            <a:xfrm>
              <a:off x="40953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015;p46">
              <a:extLst>
                <a:ext uri="{FF2B5EF4-FFF2-40B4-BE49-F238E27FC236}">
                  <a16:creationId xmlns:a16="http://schemas.microsoft.com/office/drawing/2014/main" id="{9878423D-83F1-46E9-8485-B313FD3995E2}"/>
                </a:ext>
              </a:extLst>
            </p:cNvPr>
            <p:cNvSpPr/>
            <p:nvPr/>
          </p:nvSpPr>
          <p:spPr>
            <a:xfrm>
              <a:off x="420247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016;p46">
              <a:extLst>
                <a:ext uri="{FF2B5EF4-FFF2-40B4-BE49-F238E27FC236}">
                  <a16:creationId xmlns:a16="http://schemas.microsoft.com/office/drawing/2014/main" id="{3AD646A1-3850-426D-B11F-6C920BD7C162}"/>
                </a:ext>
              </a:extLst>
            </p:cNvPr>
            <p:cNvSpPr/>
            <p:nvPr/>
          </p:nvSpPr>
          <p:spPr>
            <a:xfrm>
              <a:off x="4333925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017;p46">
              <a:extLst>
                <a:ext uri="{FF2B5EF4-FFF2-40B4-BE49-F238E27FC236}">
                  <a16:creationId xmlns:a16="http://schemas.microsoft.com/office/drawing/2014/main" id="{8D10D43E-AEB8-45DC-B8ED-4659D11F6662}"/>
                </a:ext>
              </a:extLst>
            </p:cNvPr>
            <p:cNvSpPr/>
            <p:nvPr/>
          </p:nvSpPr>
          <p:spPr>
            <a:xfrm>
              <a:off x="40953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018;p46">
              <a:extLst>
                <a:ext uri="{FF2B5EF4-FFF2-40B4-BE49-F238E27FC236}">
                  <a16:creationId xmlns:a16="http://schemas.microsoft.com/office/drawing/2014/main" id="{F70A83ED-55D9-4A1D-A6BA-E66185383B5E}"/>
                </a:ext>
              </a:extLst>
            </p:cNvPr>
            <p:cNvSpPr/>
            <p:nvPr/>
          </p:nvSpPr>
          <p:spPr>
            <a:xfrm>
              <a:off x="420247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019;p46">
              <a:extLst>
                <a:ext uri="{FF2B5EF4-FFF2-40B4-BE49-F238E27FC236}">
                  <a16:creationId xmlns:a16="http://schemas.microsoft.com/office/drawing/2014/main" id="{F80BFBDB-2385-4931-B23C-9F748A2D0228}"/>
                </a:ext>
              </a:extLst>
            </p:cNvPr>
            <p:cNvSpPr/>
            <p:nvPr/>
          </p:nvSpPr>
          <p:spPr>
            <a:xfrm>
              <a:off x="4333925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020;p46">
              <a:extLst>
                <a:ext uri="{FF2B5EF4-FFF2-40B4-BE49-F238E27FC236}">
                  <a16:creationId xmlns:a16="http://schemas.microsoft.com/office/drawing/2014/main" id="{4D8CB9D4-0CC4-4BD1-91FE-11D2D35AE49C}"/>
                </a:ext>
              </a:extLst>
            </p:cNvPr>
            <p:cNvSpPr/>
            <p:nvPr/>
          </p:nvSpPr>
          <p:spPr>
            <a:xfrm>
              <a:off x="40953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021;p46">
              <a:extLst>
                <a:ext uri="{FF2B5EF4-FFF2-40B4-BE49-F238E27FC236}">
                  <a16:creationId xmlns:a16="http://schemas.microsoft.com/office/drawing/2014/main" id="{F64DDC4D-5396-4605-AE97-1614A08DDD4E}"/>
                </a:ext>
              </a:extLst>
            </p:cNvPr>
            <p:cNvSpPr/>
            <p:nvPr/>
          </p:nvSpPr>
          <p:spPr>
            <a:xfrm>
              <a:off x="420247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022;p46">
              <a:extLst>
                <a:ext uri="{FF2B5EF4-FFF2-40B4-BE49-F238E27FC236}">
                  <a16:creationId xmlns:a16="http://schemas.microsoft.com/office/drawing/2014/main" id="{B58A501F-5006-4ECB-AE49-A4F21D3B3083}"/>
                </a:ext>
              </a:extLst>
            </p:cNvPr>
            <p:cNvSpPr/>
            <p:nvPr/>
          </p:nvSpPr>
          <p:spPr>
            <a:xfrm>
              <a:off x="4333925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023;p46">
              <a:extLst>
                <a:ext uri="{FF2B5EF4-FFF2-40B4-BE49-F238E27FC236}">
                  <a16:creationId xmlns:a16="http://schemas.microsoft.com/office/drawing/2014/main" id="{949063A2-8779-4BDD-A3AC-96CCD4F23AF5}"/>
                </a:ext>
              </a:extLst>
            </p:cNvPr>
            <p:cNvSpPr/>
            <p:nvPr/>
          </p:nvSpPr>
          <p:spPr>
            <a:xfrm>
              <a:off x="40953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024;p46">
              <a:extLst>
                <a:ext uri="{FF2B5EF4-FFF2-40B4-BE49-F238E27FC236}">
                  <a16:creationId xmlns:a16="http://schemas.microsoft.com/office/drawing/2014/main" id="{AC316F1D-AF5C-488A-B1F9-25F85CE57E1C}"/>
                </a:ext>
              </a:extLst>
            </p:cNvPr>
            <p:cNvSpPr/>
            <p:nvPr/>
          </p:nvSpPr>
          <p:spPr>
            <a:xfrm>
              <a:off x="420247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025;p46">
              <a:extLst>
                <a:ext uri="{FF2B5EF4-FFF2-40B4-BE49-F238E27FC236}">
                  <a16:creationId xmlns:a16="http://schemas.microsoft.com/office/drawing/2014/main" id="{E167C153-05EE-4AE1-9392-EB7E7D0E639D}"/>
                </a:ext>
              </a:extLst>
            </p:cNvPr>
            <p:cNvSpPr/>
            <p:nvPr/>
          </p:nvSpPr>
          <p:spPr>
            <a:xfrm>
              <a:off x="4333925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026;p46">
              <a:extLst>
                <a:ext uri="{FF2B5EF4-FFF2-40B4-BE49-F238E27FC236}">
                  <a16:creationId xmlns:a16="http://schemas.microsoft.com/office/drawing/2014/main" id="{5A9AF063-0E09-4068-B22E-B11E679D5AEA}"/>
                </a:ext>
              </a:extLst>
            </p:cNvPr>
            <p:cNvSpPr/>
            <p:nvPr/>
          </p:nvSpPr>
          <p:spPr>
            <a:xfrm>
              <a:off x="50132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027;p46">
              <a:extLst>
                <a:ext uri="{FF2B5EF4-FFF2-40B4-BE49-F238E27FC236}">
                  <a16:creationId xmlns:a16="http://schemas.microsoft.com/office/drawing/2014/main" id="{F979BA9A-B129-4751-AC72-6222600FE766}"/>
                </a:ext>
              </a:extLst>
            </p:cNvPr>
            <p:cNvSpPr/>
            <p:nvPr/>
          </p:nvSpPr>
          <p:spPr>
            <a:xfrm>
              <a:off x="508015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028;p46">
              <a:extLst>
                <a:ext uri="{FF2B5EF4-FFF2-40B4-BE49-F238E27FC236}">
                  <a16:creationId xmlns:a16="http://schemas.microsoft.com/office/drawing/2014/main" id="{901CB363-F527-450B-98DB-C72F0F7D1987}"/>
                </a:ext>
              </a:extLst>
            </p:cNvPr>
            <p:cNvSpPr/>
            <p:nvPr/>
          </p:nvSpPr>
          <p:spPr>
            <a:xfrm>
              <a:off x="50132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029;p46">
              <a:extLst>
                <a:ext uri="{FF2B5EF4-FFF2-40B4-BE49-F238E27FC236}">
                  <a16:creationId xmlns:a16="http://schemas.microsoft.com/office/drawing/2014/main" id="{FA75D289-01CA-4195-B82C-11DB4C2038A4}"/>
                </a:ext>
              </a:extLst>
            </p:cNvPr>
            <p:cNvSpPr/>
            <p:nvPr/>
          </p:nvSpPr>
          <p:spPr>
            <a:xfrm>
              <a:off x="508015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030;p46">
              <a:extLst>
                <a:ext uri="{FF2B5EF4-FFF2-40B4-BE49-F238E27FC236}">
                  <a16:creationId xmlns:a16="http://schemas.microsoft.com/office/drawing/2014/main" id="{FB9B4C64-1492-47C2-B61A-C21978F562A2}"/>
                </a:ext>
              </a:extLst>
            </p:cNvPr>
            <p:cNvSpPr/>
            <p:nvPr/>
          </p:nvSpPr>
          <p:spPr>
            <a:xfrm>
              <a:off x="50132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031;p46">
              <a:extLst>
                <a:ext uri="{FF2B5EF4-FFF2-40B4-BE49-F238E27FC236}">
                  <a16:creationId xmlns:a16="http://schemas.microsoft.com/office/drawing/2014/main" id="{32A6B961-F5D5-4609-BC2C-25298DD49703}"/>
                </a:ext>
              </a:extLst>
            </p:cNvPr>
            <p:cNvSpPr/>
            <p:nvPr/>
          </p:nvSpPr>
          <p:spPr>
            <a:xfrm>
              <a:off x="508015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032;p46">
              <a:extLst>
                <a:ext uri="{FF2B5EF4-FFF2-40B4-BE49-F238E27FC236}">
                  <a16:creationId xmlns:a16="http://schemas.microsoft.com/office/drawing/2014/main" id="{0A9522C7-D7C4-47E0-BF4A-62F555BA767F}"/>
                </a:ext>
              </a:extLst>
            </p:cNvPr>
            <p:cNvSpPr/>
            <p:nvPr/>
          </p:nvSpPr>
          <p:spPr>
            <a:xfrm>
              <a:off x="50132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033;p46">
              <a:extLst>
                <a:ext uri="{FF2B5EF4-FFF2-40B4-BE49-F238E27FC236}">
                  <a16:creationId xmlns:a16="http://schemas.microsoft.com/office/drawing/2014/main" id="{24E473BD-1834-439E-A3C6-44CD5BF62062}"/>
                </a:ext>
              </a:extLst>
            </p:cNvPr>
            <p:cNvSpPr/>
            <p:nvPr/>
          </p:nvSpPr>
          <p:spPr>
            <a:xfrm>
              <a:off x="508015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034;p46">
              <a:extLst>
                <a:ext uri="{FF2B5EF4-FFF2-40B4-BE49-F238E27FC236}">
                  <a16:creationId xmlns:a16="http://schemas.microsoft.com/office/drawing/2014/main" id="{BEDD944F-1AC9-47DF-91D6-B9F8AC75574E}"/>
                </a:ext>
              </a:extLst>
            </p:cNvPr>
            <p:cNvSpPr/>
            <p:nvPr/>
          </p:nvSpPr>
          <p:spPr>
            <a:xfrm>
              <a:off x="50132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035;p46">
              <a:extLst>
                <a:ext uri="{FF2B5EF4-FFF2-40B4-BE49-F238E27FC236}">
                  <a16:creationId xmlns:a16="http://schemas.microsoft.com/office/drawing/2014/main" id="{EBE96F02-BA84-42D8-A9C5-71D08AE1548A}"/>
                </a:ext>
              </a:extLst>
            </p:cNvPr>
            <p:cNvSpPr/>
            <p:nvPr/>
          </p:nvSpPr>
          <p:spPr>
            <a:xfrm>
              <a:off x="508015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036;p46">
              <a:extLst>
                <a:ext uri="{FF2B5EF4-FFF2-40B4-BE49-F238E27FC236}">
                  <a16:creationId xmlns:a16="http://schemas.microsoft.com/office/drawing/2014/main" id="{F3AFB532-182C-4FEF-9AD1-157D79028A2B}"/>
                </a:ext>
              </a:extLst>
            </p:cNvPr>
            <p:cNvSpPr/>
            <p:nvPr/>
          </p:nvSpPr>
          <p:spPr>
            <a:xfrm>
              <a:off x="50132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037;p46">
              <a:extLst>
                <a:ext uri="{FF2B5EF4-FFF2-40B4-BE49-F238E27FC236}">
                  <a16:creationId xmlns:a16="http://schemas.microsoft.com/office/drawing/2014/main" id="{AB7AF031-739D-45D5-A0F2-09D2B08A80BA}"/>
                </a:ext>
              </a:extLst>
            </p:cNvPr>
            <p:cNvSpPr/>
            <p:nvPr/>
          </p:nvSpPr>
          <p:spPr>
            <a:xfrm>
              <a:off x="508015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038;p46">
              <a:extLst>
                <a:ext uri="{FF2B5EF4-FFF2-40B4-BE49-F238E27FC236}">
                  <a16:creationId xmlns:a16="http://schemas.microsoft.com/office/drawing/2014/main" id="{FA9BF9EC-A995-4EB5-86D9-37C58955EDC1}"/>
                </a:ext>
              </a:extLst>
            </p:cNvPr>
            <p:cNvSpPr/>
            <p:nvPr/>
          </p:nvSpPr>
          <p:spPr>
            <a:xfrm>
              <a:off x="50132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039;p46">
              <a:extLst>
                <a:ext uri="{FF2B5EF4-FFF2-40B4-BE49-F238E27FC236}">
                  <a16:creationId xmlns:a16="http://schemas.microsoft.com/office/drawing/2014/main" id="{4F724096-F2B9-46C0-98F1-B2E28D5EF798}"/>
                </a:ext>
              </a:extLst>
            </p:cNvPr>
            <p:cNvSpPr/>
            <p:nvPr/>
          </p:nvSpPr>
          <p:spPr>
            <a:xfrm>
              <a:off x="508015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040;p46">
              <a:extLst>
                <a:ext uri="{FF2B5EF4-FFF2-40B4-BE49-F238E27FC236}">
                  <a16:creationId xmlns:a16="http://schemas.microsoft.com/office/drawing/2014/main" id="{5631D91E-73DE-4467-A8F3-9F91D934FF49}"/>
                </a:ext>
              </a:extLst>
            </p:cNvPr>
            <p:cNvSpPr/>
            <p:nvPr/>
          </p:nvSpPr>
          <p:spPr>
            <a:xfrm>
              <a:off x="50132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041;p46">
              <a:extLst>
                <a:ext uri="{FF2B5EF4-FFF2-40B4-BE49-F238E27FC236}">
                  <a16:creationId xmlns:a16="http://schemas.microsoft.com/office/drawing/2014/main" id="{DA39C3FC-9ED8-456A-A17D-FB21721C40A7}"/>
                </a:ext>
              </a:extLst>
            </p:cNvPr>
            <p:cNvSpPr/>
            <p:nvPr/>
          </p:nvSpPr>
          <p:spPr>
            <a:xfrm>
              <a:off x="508015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042;p46">
              <a:extLst>
                <a:ext uri="{FF2B5EF4-FFF2-40B4-BE49-F238E27FC236}">
                  <a16:creationId xmlns:a16="http://schemas.microsoft.com/office/drawing/2014/main" id="{6A484BF1-A290-4807-A583-03360FA3A5DF}"/>
                </a:ext>
              </a:extLst>
            </p:cNvPr>
            <p:cNvSpPr/>
            <p:nvPr/>
          </p:nvSpPr>
          <p:spPr>
            <a:xfrm>
              <a:off x="50132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043;p46">
              <a:extLst>
                <a:ext uri="{FF2B5EF4-FFF2-40B4-BE49-F238E27FC236}">
                  <a16:creationId xmlns:a16="http://schemas.microsoft.com/office/drawing/2014/main" id="{C9B9F5F3-AEDE-4BAC-AD5E-994BFF6FA83C}"/>
                </a:ext>
              </a:extLst>
            </p:cNvPr>
            <p:cNvSpPr/>
            <p:nvPr/>
          </p:nvSpPr>
          <p:spPr>
            <a:xfrm>
              <a:off x="508015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044;p46">
              <a:extLst>
                <a:ext uri="{FF2B5EF4-FFF2-40B4-BE49-F238E27FC236}">
                  <a16:creationId xmlns:a16="http://schemas.microsoft.com/office/drawing/2014/main" id="{3310F000-9E75-4D02-975F-C488240EB3DF}"/>
                </a:ext>
              </a:extLst>
            </p:cNvPr>
            <p:cNvSpPr/>
            <p:nvPr/>
          </p:nvSpPr>
          <p:spPr>
            <a:xfrm>
              <a:off x="50132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045;p46">
              <a:extLst>
                <a:ext uri="{FF2B5EF4-FFF2-40B4-BE49-F238E27FC236}">
                  <a16:creationId xmlns:a16="http://schemas.microsoft.com/office/drawing/2014/main" id="{EA3F35DB-ABAD-4CE2-A894-CEEA6DFCB409}"/>
                </a:ext>
              </a:extLst>
            </p:cNvPr>
            <p:cNvSpPr/>
            <p:nvPr/>
          </p:nvSpPr>
          <p:spPr>
            <a:xfrm>
              <a:off x="508015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046;p46">
              <a:extLst>
                <a:ext uri="{FF2B5EF4-FFF2-40B4-BE49-F238E27FC236}">
                  <a16:creationId xmlns:a16="http://schemas.microsoft.com/office/drawing/2014/main" id="{F638E198-702F-467D-B222-53C7C12CC8CD}"/>
                </a:ext>
              </a:extLst>
            </p:cNvPr>
            <p:cNvSpPr/>
            <p:nvPr/>
          </p:nvSpPr>
          <p:spPr>
            <a:xfrm>
              <a:off x="50132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047;p46">
              <a:extLst>
                <a:ext uri="{FF2B5EF4-FFF2-40B4-BE49-F238E27FC236}">
                  <a16:creationId xmlns:a16="http://schemas.microsoft.com/office/drawing/2014/main" id="{F5A497B9-D1E2-48D8-9906-9EDD8646CEA1}"/>
                </a:ext>
              </a:extLst>
            </p:cNvPr>
            <p:cNvSpPr/>
            <p:nvPr/>
          </p:nvSpPr>
          <p:spPr>
            <a:xfrm>
              <a:off x="508015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048;p46">
              <a:extLst>
                <a:ext uri="{FF2B5EF4-FFF2-40B4-BE49-F238E27FC236}">
                  <a16:creationId xmlns:a16="http://schemas.microsoft.com/office/drawing/2014/main" id="{2CA76BDB-B298-491E-87EE-B1E6229B3902}"/>
                </a:ext>
              </a:extLst>
            </p:cNvPr>
            <p:cNvSpPr/>
            <p:nvPr/>
          </p:nvSpPr>
          <p:spPr>
            <a:xfrm>
              <a:off x="50132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049;p46">
              <a:extLst>
                <a:ext uri="{FF2B5EF4-FFF2-40B4-BE49-F238E27FC236}">
                  <a16:creationId xmlns:a16="http://schemas.microsoft.com/office/drawing/2014/main" id="{A09AD8F8-C907-47E0-8269-52BF0AA221D4}"/>
                </a:ext>
              </a:extLst>
            </p:cNvPr>
            <p:cNvSpPr/>
            <p:nvPr/>
          </p:nvSpPr>
          <p:spPr>
            <a:xfrm>
              <a:off x="508015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050;p46">
              <a:extLst>
                <a:ext uri="{FF2B5EF4-FFF2-40B4-BE49-F238E27FC236}">
                  <a16:creationId xmlns:a16="http://schemas.microsoft.com/office/drawing/2014/main" id="{5B59425B-17E1-477B-B162-B917ED0C9156}"/>
                </a:ext>
              </a:extLst>
            </p:cNvPr>
            <p:cNvSpPr/>
            <p:nvPr/>
          </p:nvSpPr>
          <p:spPr>
            <a:xfrm>
              <a:off x="5956300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051;p46">
              <a:extLst>
                <a:ext uri="{FF2B5EF4-FFF2-40B4-BE49-F238E27FC236}">
                  <a16:creationId xmlns:a16="http://schemas.microsoft.com/office/drawing/2014/main" id="{97A031B3-1373-4B98-8E93-C3A2E37C942A}"/>
                </a:ext>
              </a:extLst>
            </p:cNvPr>
            <p:cNvSpPr/>
            <p:nvPr/>
          </p:nvSpPr>
          <p:spPr>
            <a:xfrm>
              <a:off x="6023175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052;p46">
              <a:extLst>
                <a:ext uri="{FF2B5EF4-FFF2-40B4-BE49-F238E27FC236}">
                  <a16:creationId xmlns:a16="http://schemas.microsoft.com/office/drawing/2014/main" id="{79AD2287-9FF9-4EBE-9136-5D2CE78C917A}"/>
                </a:ext>
              </a:extLst>
            </p:cNvPr>
            <p:cNvSpPr/>
            <p:nvPr/>
          </p:nvSpPr>
          <p:spPr>
            <a:xfrm>
              <a:off x="5956300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053;p46">
              <a:extLst>
                <a:ext uri="{FF2B5EF4-FFF2-40B4-BE49-F238E27FC236}">
                  <a16:creationId xmlns:a16="http://schemas.microsoft.com/office/drawing/2014/main" id="{CD15A5C6-6532-47CB-BFAE-A0AD08B5F1C8}"/>
                </a:ext>
              </a:extLst>
            </p:cNvPr>
            <p:cNvSpPr/>
            <p:nvPr/>
          </p:nvSpPr>
          <p:spPr>
            <a:xfrm>
              <a:off x="6023175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054;p46">
              <a:extLst>
                <a:ext uri="{FF2B5EF4-FFF2-40B4-BE49-F238E27FC236}">
                  <a16:creationId xmlns:a16="http://schemas.microsoft.com/office/drawing/2014/main" id="{D3870218-1397-47C8-A7F4-62F164464C57}"/>
                </a:ext>
              </a:extLst>
            </p:cNvPr>
            <p:cNvSpPr/>
            <p:nvPr/>
          </p:nvSpPr>
          <p:spPr>
            <a:xfrm>
              <a:off x="5956300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055;p46">
              <a:extLst>
                <a:ext uri="{FF2B5EF4-FFF2-40B4-BE49-F238E27FC236}">
                  <a16:creationId xmlns:a16="http://schemas.microsoft.com/office/drawing/2014/main" id="{BE7BF683-8824-42FC-A4AC-D0DE32E72E6D}"/>
                </a:ext>
              </a:extLst>
            </p:cNvPr>
            <p:cNvSpPr/>
            <p:nvPr/>
          </p:nvSpPr>
          <p:spPr>
            <a:xfrm>
              <a:off x="6023175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056;p46">
              <a:extLst>
                <a:ext uri="{FF2B5EF4-FFF2-40B4-BE49-F238E27FC236}">
                  <a16:creationId xmlns:a16="http://schemas.microsoft.com/office/drawing/2014/main" id="{B17C4B93-AB33-4CB2-8AD7-C9795954C67C}"/>
                </a:ext>
              </a:extLst>
            </p:cNvPr>
            <p:cNvSpPr/>
            <p:nvPr/>
          </p:nvSpPr>
          <p:spPr>
            <a:xfrm>
              <a:off x="5956300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057;p46">
              <a:extLst>
                <a:ext uri="{FF2B5EF4-FFF2-40B4-BE49-F238E27FC236}">
                  <a16:creationId xmlns:a16="http://schemas.microsoft.com/office/drawing/2014/main" id="{E4FFC564-29C3-493B-AF12-85CF14EFEABB}"/>
                </a:ext>
              </a:extLst>
            </p:cNvPr>
            <p:cNvSpPr/>
            <p:nvPr/>
          </p:nvSpPr>
          <p:spPr>
            <a:xfrm>
              <a:off x="6023175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058;p46">
              <a:extLst>
                <a:ext uri="{FF2B5EF4-FFF2-40B4-BE49-F238E27FC236}">
                  <a16:creationId xmlns:a16="http://schemas.microsoft.com/office/drawing/2014/main" id="{9C91D25D-2170-48A8-88F8-6E0F0702CB60}"/>
                </a:ext>
              </a:extLst>
            </p:cNvPr>
            <p:cNvSpPr/>
            <p:nvPr/>
          </p:nvSpPr>
          <p:spPr>
            <a:xfrm>
              <a:off x="5956300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059;p46">
              <a:extLst>
                <a:ext uri="{FF2B5EF4-FFF2-40B4-BE49-F238E27FC236}">
                  <a16:creationId xmlns:a16="http://schemas.microsoft.com/office/drawing/2014/main" id="{EFCEC409-7D47-4862-8F67-FCC093D7938A}"/>
                </a:ext>
              </a:extLst>
            </p:cNvPr>
            <p:cNvSpPr/>
            <p:nvPr/>
          </p:nvSpPr>
          <p:spPr>
            <a:xfrm>
              <a:off x="6023175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060;p46">
              <a:extLst>
                <a:ext uri="{FF2B5EF4-FFF2-40B4-BE49-F238E27FC236}">
                  <a16:creationId xmlns:a16="http://schemas.microsoft.com/office/drawing/2014/main" id="{72E1F9CD-1101-44DE-9AAA-E1C62E37C4FD}"/>
                </a:ext>
              </a:extLst>
            </p:cNvPr>
            <p:cNvSpPr/>
            <p:nvPr/>
          </p:nvSpPr>
          <p:spPr>
            <a:xfrm>
              <a:off x="5956300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061;p46">
              <a:extLst>
                <a:ext uri="{FF2B5EF4-FFF2-40B4-BE49-F238E27FC236}">
                  <a16:creationId xmlns:a16="http://schemas.microsoft.com/office/drawing/2014/main" id="{0191E7BB-C04A-44A9-BFFB-E8CE33ED8905}"/>
                </a:ext>
              </a:extLst>
            </p:cNvPr>
            <p:cNvSpPr/>
            <p:nvPr/>
          </p:nvSpPr>
          <p:spPr>
            <a:xfrm>
              <a:off x="6023175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062;p46">
              <a:extLst>
                <a:ext uri="{FF2B5EF4-FFF2-40B4-BE49-F238E27FC236}">
                  <a16:creationId xmlns:a16="http://schemas.microsoft.com/office/drawing/2014/main" id="{A47B3D7C-982C-4CFE-928A-E148898D48F0}"/>
                </a:ext>
              </a:extLst>
            </p:cNvPr>
            <p:cNvSpPr/>
            <p:nvPr/>
          </p:nvSpPr>
          <p:spPr>
            <a:xfrm>
              <a:off x="5956300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063;p46">
              <a:extLst>
                <a:ext uri="{FF2B5EF4-FFF2-40B4-BE49-F238E27FC236}">
                  <a16:creationId xmlns:a16="http://schemas.microsoft.com/office/drawing/2014/main" id="{4041E937-8218-4D06-930D-2B99EC576705}"/>
                </a:ext>
              </a:extLst>
            </p:cNvPr>
            <p:cNvSpPr/>
            <p:nvPr/>
          </p:nvSpPr>
          <p:spPr>
            <a:xfrm>
              <a:off x="6023175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064;p46">
              <a:extLst>
                <a:ext uri="{FF2B5EF4-FFF2-40B4-BE49-F238E27FC236}">
                  <a16:creationId xmlns:a16="http://schemas.microsoft.com/office/drawing/2014/main" id="{66EBF75F-2A9B-424B-BB09-74DA4AB0F4CA}"/>
                </a:ext>
              </a:extLst>
            </p:cNvPr>
            <p:cNvSpPr/>
            <p:nvPr/>
          </p:nvSpPr>
          <p:spPr>
            <a:xfrm>
              <a:off x="5956300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065;p46">
              <a:extLst>
                <a:ext uri="{FF2B5EF4-FFF2-40B4-BE49-F238E27FC236}">
                  <a16:creationId xmlns:a16="http://schemas.microsoft.com/office/drawing/2014/main" id="{1CC131DB-C985-45B8-A9B3-0088629E758E}"/>
                </a:ext>
              </a:extLst>
            </p:cNvPr>
            <p:cNvSpPr/>
            <p:nvPr/>
          </p:nvSpPr>
          <p:spPr>
            <a:xfrm>
              <a:off x="6023175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066;p46">
              <a:extLst>
                <a:ext uri="{FF2B5EF4-FFF2-40B4-BE49-F238E27FC236}">
                  <a16:creationId xmlns:a16="http://schemas.microsoft.com/office/drawing/2014/main" id="{5E205A18-E148-4904-AC7E-1E15F8A46346}"/>
                </a:ext>
              </a:extLst>
            </p:cNvPr>
            <p:cNvSpPr/>
            <p:nvPr/>
          </p:nvSpPr>
          <p:spPr>
            <a:xfrm>
              <a:off x="5956300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067;p46">
              <a:extLst>
                <a:ext uri="{FF2B5EF4-FFF2-40B4-BE49-F238E27FC236}">
                  <a16:creationId xmlns:a16="http://schemas.microsoft.com/office/drawing/2014/main" id="{A30BAA59-9BA7-45C3-9241-886618BCA898}"/>
                </a:ext>
              </a:extLst>
            </p:cNvPr>
            <p:cNvSpPr/>
            <p:nvPr/>
          </p:nvSpPr>
          <p:spPr>
            <a:xfrm>
              <a:off x="6023175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068;p46">
              <a:extLst>
                <a:ext uri="{FF2B5EF4-FFF2-40B4-BE49-F238E27FC236}">
                  <a16:creationId xmlns:a16="http://schemas.microsoft.com/office/drawing/2014/main" id="{933FDED8-75DA-47C1-8894-6EA44556A8B0}"/>
                </a:ext>
              </a:extLst>
            </p:cNvPr>
            <p:cNvSpPr/>
            <p:nvPr/>
          </p:nvSpPr>
          <p:spPr>
            <a:xfrm>
              <a:off x="5956300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069;p46">
              <a:extLst>
                <a:ext uri="{FF2B5EF4-FFF2-40B4-BE49-F238E27FC236}">
                  <a16:creationId xmlns:a16="http://schemas.microsoft.com/office/drawing/2014/main" id="{F30FDD1A-CD12-47E8-902F-3A2987B47720}"/>
                </a:ext>
              </a:extLst>
            </p:cNvPr>
            <p:cNvSpPr/>
            <p:nvPr/>
          </p:nvSpPr>
          <p:spPr>
            <a:xfrm>
              <a:off x="6023175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070;p46">
              <a:extLst>
                <a:ext uri="{FF2B5EF4-FFF2-40B4-BE49-F238E27FC236}">
                  <a16:creationId xmlns:a16="http://schemas.microsoft.com/office/drawing/2014/main" id="{CE32EC74-288A-42F4-8CF6-806E088E2E3D}"/>
                </a:ext>
              </a:extLst>
            </p:cNvPr>
            <p:cNvSpPr/>
            <p:nvPr/>
          </p:nvSpPr>
          <p:spPr>
            <a:xfrm>
              <a:off x="5956300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071;p46">
              <a:extLst>
                <a:ext uri="{FF2B5EF4-FFF2-40B4-BE49-F238E27FC236}">
                  <a16:creationId xmlns:a16="http://schemas.microsoft.com/office/drawing/2014/main" id="{A5AD1A37-7688-4495-9EAF-DDD3BAD61E2F}"/>
                </a:ext>
              </a:extLst>
            </p:cNvPr>
            <p:cNvSpPr/>
            <p:nvPr/>
          </p:nvSpPr>
          <p:spPr>
            <a:xfrm>
              <a:off x="6023175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072;p46">
              <a:extLst>
                <a:ext uri="{FF2B5EF4-FFF2-40B4-BE49-F238E27FC236}">
                  <a16:creationId xmlns:a16="http://schemas.microsoft.com/office/drawing/2014/main" id="{0E0AD15F-9806-4220-BCEF-88511FF2AD06}"/>
                </a:ext>
              </a:extLst>
            </p:cNvPr>
            <p:cNvSpPr/>
            <p:nvPr/>
          </p:nvSpPr>
          <p:spPr>
            <a:xfrm>
              <a:off x="5956300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073;p46">
              <a:extLst>
                <a:ext uri="{FF2B5EF4-FFF2-40B4-BE49-F238E27FC236}">
                  <a16:creationId xmlns:a16="http://schemas.microsoft.com/office/drawing/2014/main" id="{701BC22B-DC94-4AFB-A261-1F5EB0FDDE96}"/>
                </a:ext>
              </a:extLst>
            </p:cNvPr>
            <p:cNvSpPr/>
            <p:nvPr/>
          </p:nvSpPr>
          <p:spPr>
            <a:xfrm>
              <a:off x="6023175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074;p46">
              <a:extLst>
                <a:ext uri="{FF2B5EF4-FFF2-40B4-BE49-F238E27FC236}">
                  <a16:creationId xmlns:a16="http://schemas.microsoft.com/office/drawing/2014/main" id="{559F8F8F-DA01-403F-9ABD-4DA9A9CAAA0B}"/>
                </a:ext>
              </a:extLst>
            </p:cNvPr>
            <p:cNvSpPr/>
            <p:nvPr/>
          </p:nvSpPr>
          <p:spPr>
            <a:xfrm>
              <a:off x="51561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075;p46">
              <a:extLst>
                <a:ext uri="{FF2B5EF4-FFF2-40B4-BE49-F238E27FC236}">
                  <a16:creationId xmlns:a16="http://schemas.microsoft.com/office/drawing/2014/main" id="{F3C85CE5-C2AC-4ECB-9665-60CB462FFEE2}"/>
                </a:ext>
              </a:extLst>
            </p:cNvPr>
            <p:cNvSpPr/>
            <p:nvPr/>
          </p:nvSpPr>
          <p:spPr>
            <a:xfrm>
              <a:off x="522300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076;p46">
              <a:extLst>
                <a:ext uri="{FF2B5EF4-FFF2-40B4-BE49-F238E27FC236}">
                  <a16:creationId xmlns:a16="http://schemas.microsoft.com/office/drawing/2014/main" id="{07C022F4-31FB-4F57-979C-31F90DCDED98}"/>
                </a:ext>
              </a:extLst>
            </p:cNvPr>
            <p:cNvSpPr/>
            <p:nvPr/>
          </p:nvSpPr>
          <p:spPr>
            <a:xfrm>
              <a:off x="5156125" y="14934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077;p46">
              <a:extLst>
                <a:ext uri="{FF2B5EF4-FFF2-40B4-BE49-F238E27FC236}">
                  <a16:creationId xmlns:a16="http://schemas.microsoft.com/office/drawing/2014/main" id="{5ED49273-654A-4059-AE29-DBCE3A3FA8FA}"/>
                </a:ext>
              </a:extLst>
            </p:cNvPr>
            <p:cNvSpPr/>
            <p:nvPr/>
          </p:nvSpPr>
          <p:spPr>
            <a:xfrm>
              <a:off x="5223000" y="14934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078;p46">
              <a:extLst>
                <a:ext uri="{FF2B5EF4-FFF2-40B4-BE49-F238E27FC236}">
                  <a16:creationId xmlns:a16="http://schemas.microsoft.com/office/drawing/2014/main" id="{2A810382-8326-4286-B8EF-1B5BF0CE0820}"/>
                </a:ext>
              </a:extLst>
            </p:cNvPr>
            <p:cNvSpPr/>
            <p:nvPr/>
          </p:nvSpPr>
          <p:spPr>
            <a:xfrm>
              <a:off x="5156125" y="1425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079;p46">
              <a:extLst>
                <a:ext uri="{FF2B5EF4-FFF2-40B4-BE49-F238E27FC236}">
                  <a16:creationId xmlns:a16="http://schemas.microsoft.com/office/drawing/2014/main" id="{7A7C1171-E576-4D19-9559-EFDE0472B723}"/>
                </a:ext>
              </a:extLst>
            </p:cNvPr>
            <p:cNvSpPr/>
            <p:nvPr/>
          </p:nvSpPr>
          <p:spPr>
            <a:xfrm>
              <a:off x="5223000" y="1425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080;p46">
              <a:extLst>
                <a:ext uri="{FF2B5EF4-FFF2-40B4-BE49-F238E27FC236}">
                  <a16:creationId xmlns:a16="http://schemas.microsoft.com/office/drawing/2014/main" id="{E8707DAF-F63B-4D37-AC29-CD97215050D6}"/>
                </a:ext>
              </a:extLst>
            </p:cNvPr>
            <p:cNvSpPr/>
            <p:nvPr/>
          </p:nvSpPr>
          <p:spPr>
            <a:xfrm>
              <a:off x="51561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081;p46">
              <a:extLst>
                <a:ext uri="{FF2B5EF4-FFF2-40B4-BE49-F238E27FC236}">
                  <a16:creationId xmlns:a16="http://schemas.microsoft.com/office/drawing/2014/main" id="{444B56CE-25D9-4DC4-9A00-8A7E7D360320}"/>
                </a:ext>
              </a:extLst>
            </p:cNvPr>
            <p:cNvSpPr/>
            <p:nvPr/>
          </p:nvSpPr>
          <p:spPr>
            <a:xfrm>
              <a:off x="522300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082;p46">
              <a:extLst>
                <a:ext uri="{FF2B5EF4-FFF2-40B4-BE49-F238E27FC236}">
                  <a16:creationId xmlns:a16="http://schemas.microsoft.com/office/drawing/2014/main" id="{3189E09A-A3F3-4E4A-BAAB-9E4113E53355}"/>
                </a:ext>
              </a:extLst>
            </p:cNvPr>
            <p:cNvSpPr/>
            <p:nvPr/>
          </p:nvSpPr>
          <p:spPr>
            <a:xfrm>
              <a:off x="51561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083;p46">
              <a:extLst>
                <a:ext uri="{FF2B5EF4-FFF2-40B4-BE49-F238E27FC236}">
                  <a16:creationId xmlns:a16="http://schemas.microsoft.com/office/drawing/2014/main" id="{DA9D6A85-588B-4EC4-BFA8-C484BEBE4836}"/>
                </a:ext>
              </a:extLst>
            </p:cNvPr>
            <p:cNvSpPr/>
            <p:nvPr/>
          </p:nvSpPr>
          <p:spPr>
            <a:xfrm>
              <a:off x="522300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084;p46">
              <a:extLst>
                <a:ext uri="{FF2B5EF4-FFF2-40B4-BE49-F238E27FC236}">
                  <a16:creationId xmlns:a16="http://schemas.microsoft.com/office/drawing/2014/main" id="{E0D9EC1A-305F-4A83-AA6B-ED268C3C8D5F}"/>
                </a:ext>
              </a:extLst>
            </p:cNvPr>
            <p:cNvSpPr/>
            <p:nvPr/>
          </p:nvSpPr>
          <p:spPr>
            <a:xfrm>
              <a:off x="51561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085;p46">
              <a:extLst>
                <a:ext uri="{FF2B5EF4-FFF2-40B4-BE49-F238E27FC236}">
                  <a16:creationId xmlns:a16="http://schemas.microsoft.com/office/drawing/2014/main" id="{83461666-099A-47B0-B40F-A15E1CD1BDAA}"/>
                </a:ext>
              </a:extLst>
            </p:cNvPr>
            <p:cNvSpPr/>
            <p:nvPr/>
          </p:nvSpPr>
          <p:spPr>
            <a:xfrm>
              <a:off x="522300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086;p46">
              <a:extLst>
                <a:ext uri="{FF2B5EF4-FFF2-40B4-BE49-F238E27FC236}">
                  <a16:creationId xmlns:a16="http://schemas.microsoft.com/office/drawing/2014/main" id="{294B4384-9F1E-4DF4-A01F-F8F10E5D54BC}"/>
                </a:ext>
              </a:extLst>
            </p:cNvPr>
            <p:cNvSpPr/>
            <p:nvPr/>
          </p:nvSpPr>
          <p:spPr>
            <a:xfrm>
              <a:off x="51561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087;p46">
              <a:extLst>
                <a:ext uri="{FF2B5EF4-FFF2-40B4-BE49-F238E27FC236}">
                  <a16:creationId xmlns:a16="http://schemas.microsoft.com/office/drawing/2014/main" id="{7F80123F-3C72-485A-A96E-A3684B4F0397}"/>
                </a:ext>
              </a:extLst>
            </p:cNvPr>
            <p:cNvSpPr/>
            <p:nvPr/>
          </p:nvSpPr>
          <p:spPr>
            <a:xfrm>
              <a:off x="522300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088;p46">
              <a:extLst>
                <a:ext uri="{FF2B5EF4-FFF2-40B4-BE49-F238E27FC236}">
                  <a16:creationId xmlns:a16="http://schemas.microsoft.com/office/drawing/2014/main" id="{11FC490E-DDED-4FF6-8A78-48C23F6FB8F6}"/>
                </a:ext>
              </a:extLst>
            </p:cNvPr>
            <p:cNvSpPr/>
            <p:nvPr/>
          </p:nvSpPr>
          <p:spPr>
            <a:xfrm>
              <a:off x="51561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089;p46">
              <a:extLst>
                <a:ext uri="{FF2B5EF4-FFF2-40B4-BE49-F238E27FC236}">
                  <a16:creationId xmlns:a16="http://schemas.microsoft.com/office/drawing/2014/main" id="{2810EAF8-7E0D-4BD6-8A89-720DF387A1FA}"/>
                </a:ext>
              </a:extLst>
            </p:cNvPr>
            <p:cNvSpPr/>
            <p:nvPr/>
          </p:nvSpPr>
          <p:spPr>
            <a:xfrm>
              <a:off x="522300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090;p46">
              <a:extLst>
                <a:ext uri="{FF2B5EF4-FFF2-40B4-BE49-F238E27FC236}">
                  <a16:creationId xmlns:a16="http://schemas.microsoft.com/office/drawing/2014/main" id="{0A8C7CDB-02D2-46BC-B3FB-F1E78A9F4646}"/>
                </a:ext>
              </a:extLst>
            </p:cNvPr>
            <p:cNvSpPr/>
            <p:nvPr/>
          </p:nvSpPr>
          <p:spPr>
            <a:xfrm>
              <a:off x="51561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091;p46">
              <a:extLst>
                <a:ext uri="{FF2B5EF4-FFF2-40B4-BE49-F238E27FC236}">
                  <a16:creationId xmlns:a16="http://schemas.microsoft.com/office/drawing/2014/main" id="{C88F9CE4-BA13-42E2-97DB-8A69479FAFB3}"/>
                </a:ext>
              </a:extLst>
            </p:cNvPr>
            <p:cNvSpPr/>
            <p:nvPr/>
          </p:nvSpPr>
          <p:spPr>
            <a:xfrm>
              <a:off x="522300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092;p46">
              <a:extLst>
                <a:ext uri="{FF2B5EF4-FFF2-40B4-BE49-F238E27FC236}">
                  <a16:creationId xmlns:a16="http://schemas.microsoft.com/office/drawing/2014/main" id="{3BC79E85-51A6-405C-BF1E-FE25473E46FB}"/>
                </a:ext>
              </a:extLst>
            </p:cNvPr>
            <p:cNvSpPr/>
            <p:nvPr/>
          </p:nvSpPr>
          <p:spPr>
            <a:xfrm>
              <a:off x="51561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093;p46">
              <a:extLst>
                <a:ext uri="{FF2B5EF4-FFF2-40B4-BE49-F238E27FC236}">
                  <a16:creationId xmlns:a16="http://schemas.microsoft.com/office/drawing/2014/main" id="{E536B6C1-EA77-43BF-A98B-C512DBF99141}"/>
                </a:ext>
              </a:extLst>
            </p:cNvPr>
            <p:cNvSpPr/>
            <p:nvPr/>
          </p:nvSpPr>
          <p:spPr>
            <a:xfrm>
              <a:off x="522300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094;p46">
              <a:extLst>
                <a:ext uri="{FF2B5EF4-FFF2-40B4-BE49-F238E27FC236}">
                  <a16:creationId xmlns:a16="http://schemas.microsoft.com/office/drawing/2014/main" id="{E79ACC3C-EFE3-42E1-B3FE-F7DBF38EB455}"/>
                </a:ext>
              </a:extLst>
            </p:cNvPr>
            <p:cNvSpPr/>
            <p:nvPr/>
          </p:nvSpPr>
          <p:spPr>
            <a:xfrm>
              <a:off x="51561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095;p46">
              <a:extLst>
                <a:ext uri="{FF2B5EF4-FFF2-40B4-BE49-F238E27FC236}">
                  <a16:creationId xmlns:a16="http://schemas.microsoft.com/office/drawing/2014/main" id="{71FD7F75-7201-41FB-AE3A-BBEF3B0E1CD8}"/>
                </a:ext>
              </a:extLst>
            </p:cNvPr>
            <p:cNvSpPr/>
            <p:nvPr/>
          </p:nvSpPr>
          <p:spPr>
            <a:xfrm>
              <a:off x="522300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096;p46">
              <a:extLst>
                <a:ext uri="{FF2B5EF4-FFF2-40B4-BE49-F238E27FC236}">
                  <a16:creationId xmlns:a16="http://schemas.microsoft.com/office/drawing/2014/main" id="{6A4FFC7D-BBA7-41EB-9B79-C027E5360AE0}"/>
                </a:ext>
              </a:extLst>
            </p:cNvPr>
            <p:cNvSpPr/>
            <p:nvPr/>
          </p:nvSpPr>
          <p:spPr>
            <a:xfrm>
              <a:off x="51561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097;p46">
              <a:extLst>
                <a:ext uri="{FF2B5EF4-FFF2-40B4-BE49-F238E27FC236}">
                  <a16:creationId xmlns:a16="http://schemas.microsoft.com/office/drawing/2014/main" id="{FEDB7599-BCE4-49C7-A67E-18037438E4FD}"/>
                </a:ext>
              </a:extLst>
            </p:cNvPr>
            <p:cNvSpPr/>
            <p:nvPr/>
          </p:nvSpPr>
          <p:spPr>
            <a:xfrm>
              <a:off x="522300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098;p46">
              <a:extLst>
                <a:ext uri="{FF2B5EF4-FFF2-40B4-BE49-F238E27FC236}">
                  <a16:creationId xmlns:a16="http://schemas.microsoft.com/office/drawing/2014/main" id="{8DA01B7D-DB85-44A1-B210-5C3674F68083}"/>
                </a:ext>
              </a:extLst>
            </p:cNvPr>
            <p:cNvSpPr/>
            <p:nvPr/>
          </p:nvSpPr>
          <p:spPr>
            <a:xfrm>
              <a:off x="51561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099;p46">
              <a:extLst>
                <a:ext uri="{FF2B5EF4-FFF2-40B4-BE49-F238E27FC236}">
                  <a16:creationId xmlns:a16="http://schemas.microsoft.com/office/drawing/2014/main" id="{5C7695CD-5248-4768-9869-5C907A3A9C1F}"/>
                </a:ext>
              </a:extLst>
            </p:cNvPr>
            <p:cNvSpPr/>
            <p:nvPr/>
          </p:nvSpPr>
          <p:spPr>
            <a:xfrm>
              <a:off x="522300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100;p46">
              <a:extLst>
                <a:ext uri="{FF2B5EF4-FFF2-40B4-BE49-F238E27FC236}">
                  <a16:creationId xmlns:a16="http://schemas.microsoft.com/office/drawing/2014/main" id="{D63939EA-F035-4B4D-B4CD-6A5419E14DBC}"/>
                </a:ext>
              </a:extLst>
            </p:cNvPr>
            <p:cNvSpPr/>
            <p:nvPr/>
          </p:nvSpPr>
          <p:spPr>
            <a:xfrm>
              <a:off x="51561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101;p46">
              <a:extLst>
                <a:ext uri="{FF2B5EF4-FFF2-40B4-BE49-F238E27FC236}">
                  <a16:creationId xmlns:a16="http://schemas.microsoft.com/office/drawing/2014/main" id="{29575A4E-CFFE-4242-886B-1025AF9930E3}"/>
                </a:ext>
              </a:extLst>
            </p:cNvPr>
            <p:cNvSpPr/>
            <p:nvPr/>
          </p:nvSpPr>
          <p:spPr>
            <a:xfrm>
              <a:off x="522300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102;p46">
              <a:extLst>
                <a:ext uri="{FF2B5EF4-FFF2-40B4-BE49-F238E27FC236}">
                  <a16:creationId xmlns:a16="http://schemas.microsoft.com/office/drawing/2014/main" id="{1409C636-39D5-4921-B0E3-83BCDDE2B4FC}"/>
                </a:ext>
              </a:extLst>
            </p:cNvPr>
            <p:cNvSpPr/>
            <p:nvPr/>
          </p:nvSpPr>
          <p:spPr>
            <a:xfrm>
              <a:off x="1536000" y="1456250"/>
              <a:ext cx="1905850" cy="1180875"/>
            </a:xfrm>
            <a:custGeom>
              <a:avLst/>
              <a:gdLst/>
              <a:ahLst/>
              <a:cxnLst/>
              <a:rect l="l" t="t" r="r" b="b"/>
              <a:pathLst>
                <a:path w="76234" h="47235" extrusionOk="0">
                  <a:moveTo>
                    <a:pt x="24621" y="0"/>
                  </a:moveTo>
                  <a:lnTo>
                    <a:pt x="24621" y="23313"/>
                  </a:lnTo>
                  <a:lnTo>
                    <a:pt x="23071" y="23313"/>
                  </a:lnTo>
                  <a:lnTo>
                    <a:pt x="23071" y="13374"/>
                  </a:lnTo>
                  <a:lnTo>
                    <a:pt x="11460" y="13374"/>
                  </a:lnTo>
                  <a:lnTo>
                    <a:pt x="11460" y="19666"/>
                  </a:lnTo>
                  <a:lnTo>
                    <a:pt x="9120" y="19666"/>
                  </a:lnTo>
                  <a:lnTo>
                    <a:pt x="9120" y="8572"/>
                  </a:lnTo>
                  <a:lnTo>
                    <a:pt x="1" y="8572"/>
                  </a:lnTo>
                  <a:lnTo>
                    <a:pt x="1" y="47235"/>
                  </a:lnTo>
                  <a:lnTo>
                    <a:pt x="76233" y="47235"/>
                  </a:lnTo>
                  <a:lnTo>
                    <a:pt x="76233" y="20973"/>
                  </a:lnTo>
                  <a:lnTo>
                    <a:pt x="73984" y="20973"/>
                  </a:lnTo>
                  <a:lnTo>
                    <a:pt x="73984" y="2948"/>
                  </a:lnTo>
                  <a:lnTo>
                    <a:pt x="67388" y="2918"/>
                  </a:lnTo>
                  <a:lnTo>
                    <a:pt x="61704" y="2918"/>
                  </a:lnTo>
                  <a:lnTo>
                    <a:pt x="61704" y="12158"/>
                  </a:lnTo>
                  <a:lnTo>
                    <a:pt x="53315" y="12158"/>
                  </a:lnTo>
                  <a:lnTo>
                    <a:pt x="53315" y="24317"/>
                  </a:lnTo>
                  <a:lnTo>
                    <a:pt x="50610" y="24317"/>
                  </a:lnTo>
                  <a:lnTo>
                    <a:pt x="50610" y="9362"/>
                  </a:lnTo>
                  <a:lnTo>
                    <a:pt x="41461" y="9362"/>
                  </a:lnTo>
                  <a:lnTo>
                    <a:pt x="41461" y="14377"/>
                  </a:lnTo>
                  <a:lnTo>
                    <a:pt x="39880" y="14377"/>
                  </a:lnTo>
                  <a:lnTo>
                    <a:pt x="39880" y="6383"/>
                  </a:lnTo>
                  <a:lnTo>
                    <a:pt x="34713" y="6383"/>
                  </a:lnTo>
                  <a:lnTo>
                    <a:pt x="347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103;p46">
              <a:extLst>
                <a:ext uri="{FF2B5EF4-FFF2-40B4-BE49-F238E27FC236}">
                  <a16:creationId xmlns:a16="http://schemas.microsoft.com/office/drawing/2014/main" id="{6E459883-AC84-4115-86EE-F462653B1345}"/>
                </a:ext>
              </a:extLst>
            </p:cNvPr>
            <p:cNvSpPr/>
            <p:nvPr/>
          </p:nvSpPr>
          <p:spPr>
            <a:xfrm>
              <a:off x="15633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104;p46">
              <a:extLst>
                <a:ext uri="{FF2B5EF4-FFF2-40B4-BE49-F238E27FC236}">
                  <a16:creationId xmlns:a16="http://schemas.microsoft.com/office/drawing/2014/main" id="{DD2C1004-26DE-4884-8690-0F9CDACA0A87}"/>
                </a:ext>
              </a:extLst>
            </p:cNvPr>
            <p:cNvSpPr/>
            <p:nvPr/>
          </p:nvSpPr>
          <p:spPr>
            <a:xfrm>
              <a:off x="1631000" y="1705475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105;p46">
              <a:extLst>
                <a:ext uri="{FF2B5EF4-FFF2-40B4-BE49-F238E27FC236}">
                  <a16:creationId xmlns:a16="http://schemas.microsoft.com/office/drawing/2014/main" id="{E0C7AA59-BA33-4E5F-A4A6-D7DF0F054433}"/>
                </a:ext>
              </a:extLst>
            </p:cNvPr>
            <p:cNvSpPr/>
            <p:nvPr/>
          </p:nvSpPr>
          <p:spPr>
            <a:xfrm>
              <a:off x="1697875" y="1705475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106;p46">
              <a:extLst>
                <a:ext uri="{FF2B5EF4-FFF2-40B4-BE49-F238E27FC236}">
                  <a16:creationId xmlns:a16="http://schemas.microsoft.com/office/drawing/2014/main" id="{A6970119-8DC9-4CA1-BAC3-5E377CF8B93C}"/>
                </a:ext>
              </a:extLst>
            </p:cNvPr>
            <p:cNvSpPr/>
            <p:nvPr/>
          </p:nvSpPr>
          <p:spPr>
            <a:xfrm>
              <a:off x="15633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107;p46">
              <a:extLst>
                <a:ext uri="{FF2B5EF4-FFF2-40B4-BE49-F238E27FC236}">
                  <a16:creationId xmlns:a16="http://schemas.microsoft.com/office/drawing/2014/main" id="{A26CD262-AE3C-420D-8298-25202D60A366}"/>
                </a:ext>
              </a:extLst>
            </p:cNvPr>
            <p:cNvSpPr/>
            <p:nvPr/>
          </p:nvSpPr>
          <p:spPr>
            <a:xfrm>
              <a:off x="1631000" y="1785275"/>
              <a:ext cx="38025" cy="53225"/>
            </a:xfrm>
            <a:custGeom>
              <a:avLst/>
              <a:gdLst/>
              <a:ahLst/>
              <a:cxnLst/>
              <a:rect l="l" t="t" r="r" b="b"/>
              <a:pathLst>
                <a:path w="152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108;p46">
              <a:extLst>
                <a:ext uri="{FF2B5EF4-FFF2-40B4-BE49-F238E27FC236}">
                  <a16:creationId xmlns:a16="http://schemas.microsoft.com/office/drawing/2014/main" id="{ABBB41E8-0A2A-43D5-B2E9-FCFB95B37A5D}"/>
                </a:ext>
              </a:extLst>
            </p:cNvPr>
            <p:cNvSpPr/>
            <p:nvPr/>
          </p:nvSpPr>
          <p:spPr>
            <a:xfrm>
              <a:off x="1697875" y="1785275"/>
              <a:ext cx="38000" cy="53225"/>
            </a:xfrm>
            <a:custGeom>
              <a:avLst/>
              <a:gdLst/>
              <a:ahLst/>
              <a:cxnLst/>
              <a:rect l="l" t="t" r="r" b="b"/>
              <a:pathLst>
                <a:path w="1520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109;p46">
              <a:extLst>
                <a:ext uri="{FF2B5EF4-FFF2-40B4-BE49-F238E27FC236}">
                  <a16:creationId xmlns:a16="http://schemas.microsoft.com/office/drawing/2014/main" id="{237E7EAE-C07F-4A1D-8C1B-8FC9BCF27764}"/>
                </a:ext>
              </a:extLst>
            </p:cNvPr>
            <p:cNvSpPr/>
            <p:nvPr/>
          </p:nvSpPr>
          <p:spPr>
            <a:xfrm>
              <a:off x="15633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110;p46">
              <a:extLst>
                <a:ext uri="{FF2B5EF4-FFF2-40B4-BE49-F238E27FC236}">
                  <a16:creationId xmlns:a16="http://schemas.microsoft.com/office/drawing/2014/main" id="{0F4ECC92-606F-47DB-8564-EC8E6102B95B}"/>
                </a:ext>
              </a:extLst>
            </p:cNvPr>
            <p:cNvSpPr/>
            <p:nvPr/>
          </p:nvSpPr>
          <p:spPr>
            <a:xfrm>
              <a:off x="1631000" y="1865050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111;p46">
              <a:extLst>
                <a:ext uri="{FF2B5EF4-FFF2-40B4-BE49-F238E27FC236}">
                  <a16:creationId xmlns:a16="http://schemas.microsoft.com/office/drawing/2014/main" id="{7D37DD15-CC4E-4A8D-BB16-FD0EFBEDF8A9}"/>
                </a:ext>
              </a:extLst>
            </p:cNvPr>
            <p:cNvSpPr/>
            <p:nvPr/>
          </p:nvSpPr>
          <p:spPr>
            <a:xfrm>
              <a:off x="1697875" y="1865050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112;p46">
              <a:extLst>
                <a:ext uri="{FF2B5EF4-FFF2-40B4-BE49-F238E27FC236}">
                  <a16:creationId xmlns:a16="http://schemas.microsoft.com/office/drawing/2014/main" id="{9CFDB60F-D4BC-47BA-9C94-3D4B3D9A906B}"/>
                </a:ext>
              </a:extLst>
            </p:cNvPr>
            <p:cNvSpPr/>
            <p:nvPr/>
          </p:nvSpPr>
          <p:spPr>
            <a:xfrm>
              <a:off x="15633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113;p46">
              <a:extLst>
                <a:ext uri="{FF2B5EF4-FFF2-40B4-BE49-F238E27FC236}">
                  <a16:creationId xmlns:a16="http://schemas.microsoft.com/office/drawing/2014/main" id="{9ACBAB5E-0947-438F-9258-3A856BE8A28D}"/>
                </a:ext>
              </a:extLst>
            </p:cNvPr>
            <p:cNvSpPr/>
            <p:nvPr/>
          </p:nvSpPr>
          <p:spPr>
            <a:xfrm>
              <a:off x="1631000" y="1944850"/>
              <a:ext cx="38025" cy="52450"/>
            </a:xfrm>
            <a:custGeom>
              <a:avLst/>
              <a:gdLst/>
              <a:ahLst/>
              <a:cxnLst/>
              <a:rect l="l" t="t" r="r" b="b"/>
              <a:pathLst>
                <a:path w="152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114;p46">
              <a:extLst>
                <a:ext uri="{FF2B5EF4-FFF2-40B4-BE49-F238E27FC236}">
                  <a16:creationId xmlns:a16="http://schemas.microsoft.com/office/drawing/2014/main" id="{5668B5DB-58D2-4CBC-88A8-8DC7BA11C4D0}"/>
                </a:ext>
              </a:extLst>
            </p:cNvPr>
            <p:cNvSpPr/>
            <p:nvPr/>
          </p:nvSpPr>
          <p:spPr>
            <a:xfrm>
              <a:off x="1697875" y="1944850"/>
              <a:ext cx="38000" cy="5245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115;p46">
              <a:extLst>
                <a:ext uri="{FF2B5EF4-FFF2-40B4-BE49-F238E27FC236}">
                  <a16:creationId xmlns:a16="http://schemas.microsoft.com/office/drawing/2014/main" id="{BD8192AD-4B51-4E19-BF9D-945D864EF421}"/>
                </a:ext>
              </a:extLst>
            </p:cNvPr>
            <p:cNvSpPr/>
            <p:nvPr/>
          </p:nvSpPr>
          <p:spPr>
            <a:xfrm>
              <a:off x="290077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116;p46">
              <a:extLst>
                <a:ext uri="{FF2B5EF4-FFF2-40B4-BE49-F238E27FC236}">
                  <a16:creationId xmlns:a16="http://schemas.microsoft.com/office/drawing/2014/main" id="{0D5E3921-D3C0-43E3-A843-37FF9C65A49B}"/>
                </a:ext>
              </a:extLst>
            </p:cNvPr>
            <p:cNvSpPr/>
            <p:nvPr/>
          </p:nvSpPr>
          <p:spPr>
            <a:xfrm>
              <a:off x="29676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117;p46">
              <a:extLst>
                <a:ext uri="{FF2B5EF4-FFF2-40B4-BE49-F238E27FC236}">
                  <a16:creationId xmlns:a16="http://schemas.microsoft.com/office/drawing/2014/main" id="{CE740665-FD38-40BE-BDC7-5D96EA0ED5F4}"/>
                </a:ext>
              </a:extLst>
            </p:cNvPr>
            <p:cNvSpPr/>
            <p:nvPr/>
          </p:nvSpPr>
          <p:spPr>
            <a:xfrm>
              <a:off x="30345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118;p46">
              <a:extLst>
                <a:ext uri="{FF2B5EF4-FFF2-40B4-BE49-F238E27FC236}">
                  <a16:creationId xmlns:a16="http://schemas.microsoft.com/office/drawing/2014/main" id="{847AE1CC-A69D-434F-B9F0-DD0DD42604BC}"/>
                </a:ext>
              </a:extLst>
            </p:cNvPr>
            <p:cNvSpPr/>
            <p:nvPr/>
          </p:nvSpPr>
          <p:spPr>
            <a:xfrm>
              <a:off x="290077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119;p46">
              <a:extLst>
                <a:ext uri="{FF2B5EF4-FFF2-40B4-BE49-F238E27FC236}">
                  <a16:creationId xmlns:a16="http://schemas.microsoft.com/office/drawing/2014/main" id="{D4343DAA-362B-4B2D-8929-823738666E9B}"/>
                </a:ext>
              </a:extLst>
            </p:cNvPr>
            <p:cNvSpPr/>
            <p:nvPr/>
          </p:nvSpPr>
          <p:spPr>
            <a:xfrm>
              <a:off x="29676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120;p46">
              <a:extLst>
                <a:ext uri="{FF2B5EF4-FFF2-40B4-BE49-F238E27FC236}">
                  <a16:creationId xmlns:a16="http://schemas.microsoft.com/office/drawing/2014/main" id="{1307B656-302B-4627-B583-9CA278AB4A68}"/>
                </a:ext>
              </a:extLst>
            </p:cNvPr>
            <p:cNvSpPr/>
            <p:nvPr/>
          </p:nvSpPr>
          <p:spPr>
            <a:xfrm>
              <a:off x="30345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121;p46">
              <a:extLst>
                <a:ext uri="{FF2B5EF4-FFF2-40B4-BE49-F238E27FC236}">
                  <a16:creationId xmlns:a16="http://schemas.microsoft.com/office/drawing/2014/main" id="{9CE7AE4D-D53F-46EC-8982-0E9F6EEA2837}"/>
                </a:ext>
              </a:extLst>
            </p:cNvPr>
            <p:cNvSpPr/>
            <p:nvPr/>
          </p:nvSpPr>
          <p:spPr>
            <a:xfrm>
              <a:off x="290077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122;p46">
              <a:extLst>
                <a:ext uri="{FF2B5EF4-FFF2-40B4-BE49-F238E27FC236}">
                  <a16:creationId xmlns:a16="http://schemas.microsoft.com/office/drawing/2014/main" id="{38C3BC2D-1C57-456D-AD5D-19D444F83338}"/>
                </a:ext>
              </a:extLst>
            </p:cNvPr>
            <p:cNvSpPr/>
            <p:nvPr/>
          </p:nvSpPr>
          <p:spPr>
            <a:xfrm>
              <a:off x="29676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123;p46">
              <a:extLst>
                <a:ext uri="{FF2B5EF4-FFF2-40B4-BE49-F238E27FC236}">
                  <a16:creationId xmlns:a16="http://schemas.microsoft.com/office/drawing/2014/main" id="{9D34C715-944B-44D6-B402-DAE8D03A2E55}"/>
                </a:ext>
              </a:extLst>
            </p:cNvPr>
            <p:cNvSpPr/>
            <p:nvPr/>
          </p:nvSpPr>
          <p:spPr>
            <a:xfrm>
              <a:off x="30345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124;p46">
              <a:extLst>
                <a:ext uri="{FF2B5EF4-FFF2-40B4-BE49-F238E27FC236}">
                  <a16:creationId xmlns:a16="http://schemas.microsoft.com/office/drawing/2014/main" id="{93058C0B-D202-4383-8014-3C096719A43A}"/>
                </a:ext>
              </a:extLst>
            </p:cNvPr>
            <p:cNvSpPr/>
            <p:nvPr/>
          </p:nvSpPr>
          <p:spPr>
            <a:xfrm>
              <a:off x="290077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125;p46">
              <a:extLst>
                <a:ext uri="{FF2B5EF4-FFF2-40B4-BE49-F238E27FC236}">
                  <a16:creationId xmlns:a16="http://schemas.microsoft.com/office/drawing/2014/main" id="{AC8C7603-375C-494A-8796-BB83C7665E77}"/>
                </a:ext>
              </a:extLst>
            </p:cNvPr>
            <p:cNvSpPr/>
            <p:nvPr/>
          </p:nvSpPr>
          <p:spPr>
            <a:xfrm>
              <a:off x="29676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126;p46">
              <a:extLst>
                <a:ext uri="{FF2B5EF4-FFF2-40B4-BE49-F238E27FC236}">
                  <a16:creationId xmlns:a16="http://schemas.microsoft.com/office/drawing/2014/main" id="{A2CC8673-D7F0-43C7-9950-F3CED380F715}"/>
                </a:ext>
              </a:extLst>
            </p:cNvPr>
            <p:cNvSpPr/>
            <p:nvPr/>
          </p:nvSpPr>
          <p:spPr>
            <a:xfrm>
              <a:off x="30345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127;p46">
              <a:extLst>
                <a:ext uri="{FF2B5EF4-FFF2-40B4-BE49-F238E27FC236}">
                  <a16:creationId xmlns:a16="http://schemas.microsoft.com/office/drawing/2014/main" id="{9B001C80-DB66-447B-8A24-6B6036EDAB19}"/>
                </a:ext>
              </a:extLst>
            </p:cNvPr>
            <p:cNvSpPr/>
            <p:nvPr/>
          </p:nvSpPr>
          <p:spPr>
            <a:xfrm>
              <a:off x="290077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128;p46">
              <a:extLst>
                <a:ext uri="{FF2B5EF4-FFF2-40B4-BE49-F238E27FC236}">
                  <a16:creationId xmlns:a16="http://schemas.microsoft.com/office/drawing/2014/main" id="{441FEADA-6E7D-4018-8311-8C0B60F763DF}"/>
                </a:ext>
              </a:extLst>
            </p:cNvPr>
            <p:cNvSpPr/>
            <p:nvPr/>
          </p:nvSpPr>
          <p:spPr>
            <a:xfrm>
              <a:off x="29676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129;p46">
              <a:extLst>
                <a:ext uri="{FF2B5EF4-FFF2-40B4-BE49-F238E27FC236}">
                  <a16:creationId xmlns:a16="http://schemas.microsoft.com/office/drawing/2014/main" id="{1530A894-A025-4C0D-966F-54DC69E920C8}"/>
                </a:ext>
              </a:extLst>
            </p:cNvPr>
            <p:cNvSpPr/>
            <p:nvPr/>
          </p:nvSpPr>
          <p:spPr>
            <a:xfrm>
              <a:off x="30345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130;p46">
              <a:extLst>
                <a:ext uri="{FF2B5EF4-FFF2-40B4-BE49-F238E27FC236}">
                  <a16:creationId xmlns:a16="http://schemas.microsoft.com/office/drawing/2014/main" id="{B97D9E2E-E929-45D9-B7EB-A3324DFEAC42}"/>
                </a:ext>
              </a:extLst>
            </p:cNvPr>
            <p:cNvSpPr/>
            <p:nvPr/>
          </p:nvSpPr>
          <p:spPr>
            <a:xfrm>
              <a:off x="290077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131;p46">
              <a:extLst>
                <a:ext uri="{FF2B5EF4-FFF2-40B4-BE49-F238E27FC236}">
                  <a16:creationId xmlns:a16="http://schemas.microsoft.com/office/drawing/2014/main" id="{BA75A4E9-57F2-4D63-BBDA-49E89581BD69}"/>
                </a:ext>
              </a:extLst>
            </p:cNvPr>
            <p:cNvSpPr/>
            <p:nvPr/>
          </p:nvSpPr>
          <p:spPr>
            <a:xfrm>
              <a:off x="29676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132;p46">
              <a:extLst>
                <a:ext uri="{FF2B5EF4-FFF2-40B4-BE49-F238E27FC236}">
                  <a16:creationId xmlns:a16="http://schemas.microsoft.com/office/drawing/2014/main" id="{B0BFC3B0-1223-4EE2-B9B8-15E1481851F4}"/>
                </a:ext>
              </a:extLst>
            </p:cNvPr>
            <p:cNvSpPr/>
            <p:nvPr/>
          </p:nvSpPr>
          <p:spPr>
            <a:xfrm>
              <a:off x="30345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133;p46">
              <a:extLst>
                <a:ext uri="{FF2B5EF4-FFF2-40B4-BE49-F238E27FC236}">
                  <a16:creationId xmlns:a16="http://schemas.microsoft.com/office/drawing/2014/main" id="{530B9189-F5E1-4572-BB18-EB92293D59C3}"/>
                </a:ext>
              </a:extLst>
            </p:cNvPr>
            <p:cNvSpPr/>
            <p:nvPr/>
          </p:nvSpPr>
          <p:spPr>
            <a:xfrm>
              <a:off x="290077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134;p46">
              <a:extLst>
                <a:ext uri="{FF2B5EF4-FFF2-40B4-BE49-F238E27FC236}">
                  <a16:creationId xmlns:a16="http://schemas.microsoft.com/office/drawing/2014/main" id="{A3EC37B3-225A-4DBB-A3C1-98CFE0C8B726}"/>
                </a:ext>
              </a:extLst>
            </p:cNvPr>
            <p:cNvSpPr/>
            <p:nvPr/>
          </p:nvSpPr>
          <p:spPr>
            <a:xfrm>
              <a:off x="29676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135;p46">
              <a:extLst>
                <a:ext uri="{FF2B5EF4-FFF2-40B4-BE49-F238E27FC236}">
                  <a16:creationId xmlns:a16="http://schemas.microsoft.com/office/drawing/2014/main" id="{54A25E38-DDDA-4F44-A1F5-7FEDA80700D8}"/>
                </a:ext>
              </a:extLst>
            </p:cNvPr>
            <p:cNvSpPr/>
            <p:nvPr/>
          </p:nvSpPr>
          <p:spPr>
            <a:xfrm>
              <a:off x="30345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136;p46">
              <a:extLst>
                <a:ext uri="{FF2B5EF4-FFF2-40B4-BE49-F238E27FC236}">
                  <a16:creationId xmlns:a16="http://schemas.microsoft.com/office/drawing/2014/main" id="{79DAF4CF-201B-4723-8CF7-7547ABCB1841}"/>
                </a:ext>
              </a:extLst>
            </p:cNvPr>
            <p:cNvSpPr/>
            <p:nvPr/>
          </p:nvSpPr>
          <p:spPr>
            <a:xfrm>
              <a:off x="290077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137;p46">
              <a:extLst>
                <a:ext uri="{FF2B5EF4-FFF2-40B4-BE49-F238E27FC236}">
                  <a16:creationId xmlns:a16="http://schemas.microsoft.com/office/drawing/2014/main" id="{1E90BBBA-E1CE-49CC-9134-E129A3E56981}"/>
                </a:ext>
              </a:extLst>
            </p:cNvPr>
            <p:cNvSpPr/>
            <p:nvPr/>
          </p:nvSpPr>
          <p:spPr>
            <a:xfrm>
              <a:off x="29676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138;p46">
              <a:extLst>
                <a:ext uri="{FF2B5EF4-FFF2-40B4-BE49-F238E27FC236}">
                  <a16:creationId xmlns:a16="http://schemas.microsoft.com/office/drawing/2014/main" id="{5AAAFF4E-4C68-4180-ACBC-691421D2694B}"/>
                </a:ext>
              </a:extLst>
            </p:cNvPr>
            <p:cNvSpPr/>
            <p:nvPr/>
          </p:nvSpPr>
          <p:spPr>
            <a:xfrm>
              <a:off x="30345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139;p46">
              <a:extLst>
                <a:ext uri="{FF2B5EF4-FFF2-40B4-BE49-F238E27FC236}">
                  <a16:creationId xmlns:a16="http://schemas.microsoft.com/office/drawing/2014/main" id="{879D83D5-E021-4183-907A-9D20595C7490}"/>
                </a:ext>
              </a:extLst>
            </p:cNvPr>
            <p:cNvSpPr/>
            <p:nvPr/>
          </p:nvSpPr>
          <p:spPr>
            <a:xfrm>
              <a:off x="1855925" y="182477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140;p46">
              <a:extLst>
                <a:ext uri="{FF2B5EF4-FFF2-40B4-BE49-F238E27FC236}">
                  <a16:creationId xmlns:a16="http://schemas.microsoft.com/office/drawing/2014/main" id="{F737F893-1907-4B57-BB9B-4D942176B7F0}"/>
                </a:ext>
              </a:extLst>
            </p:cNvPr>
            <p:cNvSpPr/>
            <p:nvPr/>
          </p:nvSpPr>
          <p:spPr>
            <a:xfrm>
              <a:off x="1855925" y="1889375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141;p46">
              <a:extLst>
                <a:ext uri="{FF2B5EF4-FFF2-40B4-BE49-F238E27FC236}">
                  <a16:creationId xmlns:a16="http://schemas.microsoft.com/office/drawing/2014/main" id="{00CA64AD-D806-4640-AAD2-2F04616DDBA1}"/>
                </a:ext>
              </a:extLst>
            </p:cNvPr>
            <p:cNvSpPr/>
            <p:nvPr/>
          </p:nvSpPr>
          <p:spPr>
            <a:xfrm>
              <a:off x="1855925" y="1953200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142;p46">
              <a:extLst>
                <a:ext uri="{FF2B5EF4-FFF2-40B4-BE49-F238E27FC236}">
                  <a16:creationId xmlns:a16="http://schemas.microsoft.com/office/drawing/2014/main" id="{2669B268-EA76-4884-B150-87A9F0FD3B90}"/>
                </a:ext>
              </a:extLst>
            </p:cNvPr>
            <p:cNvSpPr/>
            <p:nvPr/>
          </p:nvSpPr>
          <p:spPr>
            <a:xfrm>
              <a:off x="1855925" y="2017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143;p46">
              <a:extLst>
                <a:ext uri="{FF2B5EF4-FFF2-40B4-BE49-F238E27FC236}">
                  <a16:creationId xmlns:a16="http://schemas.microsoft.com/office/drawing/2014/main" id="{B8160CE8-0A16-444D-8848-AD22694EF553}"/>
                </a:ext>
              </a:extLst>
            </p:cNvPr>
            <p:cNvSpPr/>
            <p:nvPr/>
          </p:nvSpPr>
          <p:spPr>
            <a:xfrm>
              <a:off x="1855925" y="208162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144;p46">
              <a:extLst>
                <a:ext uri="{FF2B5EF4-FFF2-40B4-BE49-F238E27FC236}">
                  <a16:creationId xmlns:a16="http://schemas.microsoft.com/office/drawing/2014/main" id="{5FF2ECA2-37DE-4503-8A8D-97EB5FBFEDA9}"/>
                </a:ext>
              </a:extLst>
            </p:cNvPr>
            <p:cNvSpPr/>
            <p:nvPr/>
          </p:nvSpPr>
          <p:spPr>
            <a:xfrm>
              <a:off x="1855925" y="2146225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145;p46">
              <a:extLst>
                <a:ext uri="{FF2B5EF4-FFF2-40B4-BE49-F238E27FC236}">
                  <a16:creationId xmlns:a16="http://schemas.microsoft.com/office/drawing/2014/main" id="{00541511-8DF1-4A78-9879-C85A8D752C55}"/>
                </a:ext>
              </a:extLst>
            </p:cNvPr>
            <p:cNvSpPr/>
            <p:nvPr/>
          </p:nvSpPr>
          <p:spPr>
            <a:xfrm>
              <a:off x="1855925" y="2210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146;p46">
              <a:extLst>
                <a:ext uri="{FF2B5EF4-FFF2-40B4-BE49-F238E27FC236}">
                  <a16:creationId xmlns:a16="http://schemas.microsoft.com/office/drawing/2014/main" id="{928FFAEA-B35E-4ED4-8551-0DE782D1B40A}"/>
                </a:ext>
              </a:extLst>
            </p:cNvPr>
            <p:cNvSpPr/>
            <p:nvPr/>
          </p:nvSpPr>
          <p:spPr>
            <a:xfrm>
              <a:off x="1855925" y="2274650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147;p46">
              <a:extLst>
                <a:ext uri="{FF2B5EF4-FFF2-40B4-BE49-F238E27FC236}">
                  <a16:creationId xmlns:a16="http://schemas.microsoft.com/office/drawing/2014/main" id="{5A1B3E43-B2F1-45F0-9DC6-937EC7C479A1}"/>
                </a:ext>
              </a:extLst>
            </p:cNvPr>
            <p:cNvSpPr/>
            <p:nvPr/>
          </p:nvSpPr>
          <p:spPr>
            <a:xfrm>
              <a:off x="26393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148;p46">
              <a:extLst>
                <a:ext uri="{FF2B5EF4-FFF2-40B4-BE49-F238E27FC236}">
                  <a16:creationId xmlns:a16="http://schemas.microsoft.com/office/drawing/2014/main" id="{3CF17502-7075-4FA0-9C25-F488FA0A4559}"/>
                </a:ext>
              </a:extLst>
            </p:cNvPr>
            <p:cNvSpPr/>
            <p:nvPr/>
          </p:nvSpPr>
          <p:spPr>
            <a:xfrm>
              <a:off x="26393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149;p46">
              <a:extLst>
                <a:ext uri="{FF2B5EF4-FFF2-40B4-BE49-F238E27FC236}">
                  <a16:creationId xmlns:a16="http://schemas.microsoft.com/office/drawing/2014/main" id="{6ECCF4FB-9E45-48CB-900F-1C25FCBFE20A}"/>
                </a:ext>
              </a:extLst>
            </p:cNvPr>
            <p:cNvSpPr/>
            <p:nvPr/>
          </p:nvSpPr>
          <p:spPr>
            <a:xfrm>
              <a:off x="26393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150;p46">
              <a:extLst>
                <a:ext uri="{FF2B5EF4-FFF2-40B4-BE49-F238E27FC236}">
                  <a16:creationId xmlns:a16="http://schemas.microsoft.com/office/drawing/2014/main" id="{F65A08D1-4259-43F7-BAB1-DAE607ECC644}"/>
                </a:ext>
              </a:extLst>
            </p:cNvPr>
            <p:cNvSpPr/>
            <p:nvPr/>
          </p:nvSpPr>
          <p:spPr>
            <a:xfrm>
              <a:off x="26393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151;p46">
              <a:extLst>
                <a:ext uri="{FF2B5EF4-FFF2-40B4-BE49-F238E27FC236}">
                  <a16:creationId xmlns:a16="http://schemas.microsoft.com/office/drawing/2014/main" id="{4DBA84F7-B025-46C2-8E62-E885039DA158}"/>
                </a:ext>
              </a:extLst>
            </p:cNvPr>
            <p:cNvSpPr/>
            <p:nvPr/>
          </p:nvSpPr>
          <p:spPr>
            <a:xfrm>
              <a:off x="26393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152;p46">
              <a:extLst>
                <a:ext uri="{FF2B5EF4-FFF2-40B4-BE49-F238E27FC236}">
                  <a16:creationId xmlns:a16="http://schemas.microsoft.com/office/drawing/2014/main" id="{88D083DD-A82D-40D6-AE83-B87565E814BC}"/>
                </a:ext>
              </a:extLst>
            </p:cNvPr>
            <p:cNvSpPr/>
            <p:nvPr/>
          </p:nvSpPr>
          <p:spPr>
            <a:xfrm>
              <a:off x="26393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153;p46">
              <a:extLst>
                <a:ext uri="{FF2B5EF4-FFF2-40B4-BE49-F238E27FC236}">
                  <a16:creationId xmlns:a16="http://schemas.microsoft.com/office/drawing/2014/main" id="{2D2BB5D8-F947-44F3-B72E-B01B601AFC29}"/>
                </a:ext>
              </a:extLst>
            </p:cNvPr>
            <p:cNvSpPr/>
            <p:nvPr/>
          </p:nvSpPr>
          <p:spPr>
            <a:xfrm>
              <a:off x="26393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154;p46">
              <a:extLst>
                <a:ext uri="{FF2B5EF4-FFF2-40B4-BE49-F238E27FC236}">
                  <a16:creationId xmlns:a16="http://schemas.microsoft.com/office/drawing/2014/main" id="{A2EFDE6C-A1A3-480B-BDA9-C82552824304}"/>
                </a:ext>
              </a:extLst>
            </p:cNvPr>
            <p:cNvSpPr/>
            <p:nvPr/>
          </p:nvSpPr>
          <p:spPr>
            <a:xfrm>
              <a:off x="26393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155;p46">
              <a:extLst>
                <a:ext uri="{FF2B5EF4-FFF2-40B4-BE49-F238E27FC236}">
                  <a16:creationId xmlns:a16="http://schemas.microsoft.com/office/drawing/2014/main" id="{FF0A6C6F-27F4-471E-B398-D6D7155FD399}"/>
                </a:ext>
              </a:extLst>
            </p:cNvPr>
            <p:cNvSpPr/>
            <p:nvPr/>
          </p:nvSpPr>
          <p:spPr>
            <a:xfrm>
              <a:off x="2732850" y="17199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156;p46">
              <a:extLst>
                <a:ext uri="{FF2B5EF4-FFF2-40B4-BE49-F238E27FC236}">
                  <a16:creationId xmlns:a16="http://schemas.microsoft.com/office/drawing/2014/main" id="{6B7D93E1-A53A-445D-915C-EF759563910E}"/>
                </a:ext>
              </a:extLst>
            </p:cNvPr>
            <p:cNvSpPr/>
            <p:nvPr/>
          </p:nvSpPr>
          <p:spPr>
            <a:xfrm>
              <a:off x="2732850" y="178222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157;p46">
              <a:extLst>
                <a:ext uri="{FF2B5EF4-FFF2-40B4-BE49-F238E27FC236}">
                  <a16:creationId xmlns:a16="http://schemas.microsoft.com/office/drawing/2014/main" id="{015AC344-8D7A-471E-9A81-122D3DF4CC77}"/>
                </a:ext>
              </a:extLst>
            </p:cNvPr>
            <p:cNvSpPr/>
            <p:nvPr/>
          </p:nvSpPr>
          <p:spPr>
            <a:xfrm>
              <a:off x="2732850" y="184455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158;p46">
              <a:extLst>
                <a:ext uri="{FF2B5EF4-FFF2-40B4-BE49-F238E27FC236}">
                  <a16:creationId xmlns:a16="http://schemas.microsoft.com/office/drawing/2014/main" id="{B77234F7-7BD5-45C2-8A91-56BBB78DE091}"/>
                </a:ext>
              </a:extLst>
            </p:cNvPr>
            <p:cNvSpPr/>
            <p:nvPr/>
          </p:nvSpPr>
          <p:spPr>
            <a:xfrm>
              <a:off x="2732850" y="190610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159;p46">
              <a:extLst>
                <a:ext uri="{FF2B5EF4-FFF2-40B4-BE49-F238E27FC236}">
                  <a16:creationId xmlns:a16="http://schemas.microsoft.com/office/drawing/2014/main" id="{17268EDC-9673-442A-80F5-5BBE2F07880A}"/>
                </a:ext>
              </a:extLst>
            </p:cNvPr>
            <p:cNvSpPr/>
            <p:nvPr/>
          </p:nvSpPr>
          <p:spPr>
            <a:xfrm>
              <a:off x="2732850" y="1968400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160;p46">
              <a:extLst>
                <a:ext uri="{FF2B5EF4-FFF2-40B4-BE49-F238E27FC236}">
                  <a16:creationId xmlns:a16="http://schemas.microsoft.com/office/drawing/2014/main" id="{CC993F80-ECBF-48A0-8689-C9405EC41528}"/>
                </a:ext>
              </a:extLst>
            </p:cNvPr>
            <p:cNvSpPr/>
            <p:nvPr/>
          </p:nvSpPr>
          <p:spPr>
            <a:xfrm>
              <a:off x="2732850" y="20307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161;p46">
              <a:extLst>
                <a:ext uri="{FF2B5EF4-FFF2-40B4-BE49-F238E27FC236}">
                  <a16:creationId xmlns:a16="http://schemas.microsoft.com/office/drawing/2014/main" id="{8B25E788-D112-41C2-A162-D3F227CA81C1}"/>
                </a:ext>
              </a:extLst>
            </p:cNvPr>
            <p:cNvSpPr/>
            <p:nvPr/>
          </p:nvSpPr>
          <p:spPr>
            <a:xfrm>
              <a:off x="2732850" y="2092275"/>
              <a:ext cx="68400" cy="32700"/>
            </a:xfrm>
            <a:custGeom>
              <a:avLst/>
              <a:gdLst/>
              <a:ahLst/>
              <a:cxnLst/>
              <a:rect l="l" t="t" r="r" b="b"/>
              <a:pathLst>
                <a:path w="273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162;p46">
              <a:extLst>
                <a:ext uri="{FF2B5EF4-FFF2-40B4-BE49-F238E27FC236}">
                  <a16:creationId xmlns:a16="http://schemas.microsoft.com/office/drawing/2014/main" id="{60BEFA4B-68FD-4B59-84B3-D7F31CD4BABC}"/>
                </a:ext>
              </a:extLst>
            </p:cNvPr>
            <p:cNvSpPr/>
            <p:nvPr/>
          </p:nvSpPr>
          <p:spPr>
            <a:xfrm>
              <a:off x="2732850" y="215457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163;p46">
              <a:extLst>
                <a:ext uri="{FF2B5EF4-FFF2-40B4-BE49-F238E27FC236}">
                  <a16:creationId xmlns:a16="http://schemas.microsoft.com/office/drawing/2014/main" id="{E61E89D6-6AB4-4BF4-B066-93395E785367}"/>
                </a:ext>
              </a:extLst>
            </p:cNvPr>
            <p:cNvSpPr/>
            <p:nvPr/>
          </p:nvSpPr>
          <p:spPr>
            <a:xfrm>
              <a:off x="21895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164;p46">
              <a:extLst>
                <a:ext uri="{FF2B5EF4-FFF2-40B4-BE49-F238E27FC236}">
                  <a16:creationId xmlns:a16="http://schemas.microsoft.com/office/drawing/2014/main" id="{4D3EA6B8-E204-45C6-9063-EDD40AFA93D2}"/>
                </a:ext>
              </a:extLst>
            </p:cNvPr>
            <p:cNvSpPr/>
            <p:nvPr/>
          </p:nvSpPr>
          <p:spPr>
            <a:xfrm>
              <a:off x="2295900" y="1489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165;p46">
              <a:extLst>
                <a:ext uri="{FF2B5EF4-FFF2-40B4-BE49-F238E27FC236}">
                  <a16:creationId xmlns:a16="http://schemas.microsoft.com/office/drawing/2014/main" id="{BBEF5E66-4D8F-4380-A21F-C002A9431820}"/>
                </a:ext>
              </a:extLst>
            </p:cNvPr>
            <p:cNvSpPr/>
            <p:nvPr/>
          </p:nvSpPr>
          <p:spPr>
            <a:xfrm>
              <a:off x="21895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166;p46">
              <a:extLst>
                <a:ext uri="{FF2B5EF4-FFF2-40B4-BE49-F238E27FC236}">
                  <a16:creationId xmlns:a16="http://schemas.microsoft.com/office/drawing/2014/main" id="{FE9EA0D4-43CD-4A8F-B6DD-1F960FB84DB3}"/>
                </a:ext>
              </a:extLst>
            </p:cNvPr>
            <p:cNvSpPr/>
            <p:nvPr/>
          </p:nvSpPr>
          <p:spPr>
            <a:xfrm>
              <a:off x="2295900" y="15641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167;p46">
              <a:extLst>
                <a:ext uri="{FF2B5EF4-FFF2-40B4-BE49-F238E27FC236}">
                  <a16:creationId xmlns:a16="http://schemas.microsoft.com/office/drawing/2014/main" id="{46F6FBA0-0790-4501-A212-B0AEEE9F369C}"/>
                </a:ext>
              </a:extLst>
            </p:cNvPr>
            <p:cNvSpPr/>
            <p:nvPr/>
          </p:nvSpPr>
          <p:spPr>
            <a:xfrm>
              <a:off x="21895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168;p46">
              <a:extLst>
                <a:ext uri="{FF2B5EF4-FFF2-40B4-BE49-F238E27FC236}">
                  <a16:creationId xmlns:a16="http://schemas.microsoft.com/office/drawing/2014/main" id="{836C2AE6-54DE-4008-A725-105BEE04BB9C}"/>
                </a:ext>
              </a:extLst>
            </p:cNvPr>
            <p:cNvSpPr/>
            <p:nvPr/>
          </p:nvSpPr>
          <p:spPr>
            <a:xfrm>
              <a:off x="2295900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169;p46">
              <a:extLst>
                <a:ext uri="{FF2B5EF4-FFF2-40B4-BE49-F238E27FC236}">
                  <a16:creationId xmlns:a16="http://schemas.microsoft.com/office/drawing/2014/main" id="{09524BB7-6848-42A0-8E2D-F086C6E4B240}"/>
                </a:ext>
              </a:extLst>
            </p:cNvPr>
            <p:cNvSpPr/>
            <p:nvPr/>
          </p:nvSpPr>
          <p:spPr>
            <a:xfrm>
              <a:off x="21895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170;p46">
              <a:extLst>
                <a:ext uri="{FF2B5EF4-FFF2-40B4-BE49-F238E27FC236}">
                  <a16:creationId xmlns:a16="http://schemas.microsoft.com/office/drawing/2014/main" id="{645A9FFC-9611-48FD-9AA6-9E0D5B9D0595}"/>
                </a:ext>
              </a:extLst>
            </p:cNvPr>
            <p:cNvSpPr/>
            <p:nvPr/>
          </p:nvSpPr>
          <p:spPr>
            <a:xfrm>
              <a:off x="2295900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171;p46">
              <a:extLst>
                <a:ext uri="{FF2B5EF4-FFF2-40B4-BE49-F238E27FC236}">
                  <a16:creationId xmlns:a16="http://schemas.microsoft.com/office/drawing/2014/main" id="{D98B2842-6F56-4FB6-A061-E1FBC5E2D9C8}"/>
                </a:ext>
              </a:extLst>
            </p:cNvPr>
            <p:cNvSpPr/>
            <p:nvPr/>
          </p:nvSpPr>
          <p:spPr>
            <a:xfrm>
              <a:off x="21895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172;p46">
              <a:extLst>
                <a:ext uri="{FF2B5EF4-FFF2-40B4-BE49-F238E27FC236}">
                  <a16:creationId xmlns:a16="http://schemas.microsoft.com/office/drawing/2014/main" id="{8495458D-FEF7-4C7D-B5EB-430333445400}"/>
                </a:ext>
              </a:extLst>
            </p:cNvPr>
            <p:cNvSpPr/>
            <p:nvPr/>
          </p:nvSpPr>
          <p:spPr>
            <a:xfrm>
              <a:off x="2295900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173;p46">
              <a:extLst>
                <a:ext uri="{FF2B5EF4-FFF2-40B4-BE49-F238E27FC236}">
                  <a16:creationId xmlns:a16="http://schemas.microsoft.com/office/drawing/2014/main" id="{FC6338EA-5634-459D-BF8F-9FC50FADF240}"/>
                </a:ext>
              </a:extLst>
            </p:cNvPr>
            <p:cNvSpPr/>
            <p:nvPr/>
          </p:nvSpPr>
          <p:spPr>
            <a:xfrm>
              <a:off x="21895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174;p46">
              <a:extLst>
                <a:ext uri="{FF2B5EF4-FFF2-40B4-BE49-F238E27FC236}">
                  <a16:creationId xmlns:a16="http://schemas.microsoft.com/office/drawing/2014/main" id="{17AE1E54-A4F1-42B5-8D3B-70D5740BFE6E}"/>
                </a:ext>
              </a:extLst>
            </p:cNvPr>
            <p:cNvSpPr/>
            <p:nvPr/>
          </p:nvSpPr>
          <p:spPr>
            <a:xfrm>
              <a:off x="2295900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175;p46">
              <a:extLst>
                <a:ext uri="{FF2B5EF4-FFF2-40B4-BE49-F238E27FC236}">
                  <a16:creationId xmlns:a16="http://schemas.microsoft.com/office/drawing/2014/main" id="{F5AB8EC2-A5DA-4AD3-8283-62F0C3CB5874}"/>
                </a:ext>
              </a:extLst>
            </p:cNvPr>
            <p:cNvSpPr/>
            <p:nvPr/>
          </p:nvSpPr>
          <p:spPr>
            <a:xfrm>
              <a:off x="21895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176;p46">
              <a:extLst>
                <a:ext uri="{FF2B5EF4-FFF2-40B4-BE49-F238E27FC236}">
                  <a16:creationId xmlns:a16="http://schemas.microsoft.com/office/drawing/2014/main" id="{E66FE43A-6B76-44DF-831C-6FF3DFCFCA4C}"/>
                </a:ext>
              </a:extLst>
            </p:cNvPr>
            <p:cNvSpPr/>
            <p:nvPr/>
          </p:nvSpPr>
          <p:spPr>
            <a:xfrm>
              <a:off x="2295900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177;p46">
              <a:extLst>
                <a:ext uri="{FF2B5EF4-FFF2-40B4-BE49-F238E27FC236}">
                  <a16:creationId xmlns:a16="http://schemas.microsoft.com/office/drawing/2014/main" id="{396A665C-3FC7-416F-9210-9AAA4C75D8C0}"/>
                </a:ext>
              </a:extLst>
            </p:cNvPr>
            <p:cNvSpPr/>
            <p:nvPr/>
          </p:nvSpPr>
          <p:spPr>
            <a:xfrm>
              <a:off x="21895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178;p46">
              <a:extLst>
                <a:ext uri="{FF2B5EF4-FFF2-40B4-BE49-F238E27FC236}">
                  <a16:creationId xmlns:a16="http://schemas.microsoft.com/office/drawing/2014/main" id="{89832DE8-F0B8-4ED9-9E6A-8C166F41879C}"/>
                </a:ext>
              </a:extLst>
            </p:cNvPr>
            <p:cNvSpPr/>
            <p:nvPr/>
          </p:nvSpPr>
          <p:spPr>
            <a:xfrm>
              <a:off x="2295900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179;p46">
              <a:extLst>
                <a:ext uri="{FF2B5EF4-FFF2-40B4-BE49-F238E27FC236}">
                  <a16:creationId xmlns:a16="http://schemas.microsoft.com/office/drawing/2014/main" id="{9E4C1D07-76FC-4D33-B0A3-45B3C0E8189E}"/>
                </a:ext>
              </a:extLst>
            </p:cNvPr>
            <p:cNvSpPr/>
            <p:nvPr/>
          </p:nvSpPr>
          <p:spPr>
            <a:xfrm>
              <a:off x="2428875" y="163785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180;p46">
              <a:extLst>
                <a:ext uri="{FF2B5EF4-FFF2-40B4-BE49-F238E27FC236}">
                  <a16:creationId xmlns:a16="http://schemas.microsoft.com/office/drawing/2014/main" id="{622C56F6-F4A7-4C5C-900F-C1DDEFD51BBC}"/>
                </a:ext>
              </a:extLst>
            </p:cNvPr>
            <p:cNvSpPr/>
            <p:nvPr/>
          </p:nvSpPr>
          <p:spPr>
            <a:xfrm>
              <a:off x="2428875" y="171232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181;p46">
              <a:extLst>
                <a:ext uri="{FF2B5EF4-FFF2-40B4-BE49-F238E27FC236}">
                  <a16:creationId xmlns:a16="http://schemas.microsoft.com/office/drawing/2014/main" id="{16404A9F-8E87-4354-A8CE-D5DF48166B5D}"/>
                </a:ext>
              </a:extLst>
            </p:cNvPr>
            <p:cNvSpPr/>
            <p:nvPr/>
          </p:nvSpPr>
          <p:spPr>
            <a:xfrm>
              <a:off x="2428875" y="17860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182;p46">
              <a:extLst>
                <a:ext uri="{FF2B5EF4-FFF2-40B4-BE49-F238E27FC236}">
                  <a16:creationId xmlns:a16="http://schemas.microsoft.com/office/drawing/2014/main" id="{33F5F034-57AF-40BB-A170-21A40C267CB2}"/>
                </a:ext>
              </a:extLst>
            </p:cNvPr>
            <p:cNvSpPr/>
            <p:nvPr/>
          </p:nvSpPr>
          <p:spPr>
            <a:xfrm>
              <a:off x="2428875" y="18605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183;p46">
              <a:extLst>
                <a:ext uri="{FF2B5EF4-FFF2-40B4-BE49-F238E27FC236}">
                  <a16:creationId xmlns:a16="http://schemas.microsoft.com/office/drawing/2014/main" id="{AB004CC0-2704-444D-ABD6-858173BD50D5}"/>
                </a:ext>
              </a:extLst>
            </p:cNvPr>
            <p:cNvSpPr/>
            <p:nvPr/>
          </p:nvSpPr>
          <p:spPr>
            <a:xfrm>
              <a:off x="2428875" y="1934200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184;p46">
              <a:extLst>
                <a:ext uri="{FF2B5EF4-FFF2-40B4-BE49-F238E27FC236}">
                  <a16:creationId xmlns:a16="http://schemas.microsoft.com/office/drawing/2014/main" id="{AF8EC823-366A-4843-ACE3-6803CC7CE484}"/>
                </a:ext>
              </a:extLst>
            </p:cNvPr>
            <p:cNvSpPr/>
            <p:nvPr/>
          </p:nvSpPr>
          <p:spPr>
            <a:xfrm>
              <a:off x="2428875" y="200867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185;p46">
              <a:extLst>
                <a:ext uri="{FF2B5EF4-FFF2-40B4-BE49-F238E27FC236}">
                  <a16:creationId xmlns:a16="http://schemas.microsoft.com/office/drawing/2014/main" id="{E24DE132-3B17-43E9-81FC-8A6C26EBFF39}"/>
                </a:ext>
              </a:extLst>
            </p:cNvPr>
            <p:cNvSpPr/>
            <p:nvPr/>
          </p:nvSpPr>
          <p:spPr>
            <a:xfrm>
              <a:off x="21895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186;p46">
              <a:extLst>
                <a:ext uri="{FF2B5EF4-FFF2-40B4-BE49-F238E27FC236}">
                  <a16:creationId xmlns:a16="http://schemas.microsoft.com/office/drawing/2014/main" id="{62061BA5-A196-425B-9955-5E00D64F998F}"/>
                </a:ext>
              </a:extLst>
            </p:cNvPr>
            <p:cNvSpPr/>
            <p:nvPr/>
          </p:nvSpPr>
          <p:spPr>
            <a:xfrm>
              <a:off x="2295900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187;p46">
              <a:extLst>
                <a:ext uri="{FF2B5EF4-FFF2-40B4-BE49-F238E27FC236}">
                  <a16:creationId xmlns:a16="http://schemas.microsoft.com/office/drawing/2014/main" id="{0EE012EE-C86F-4C12-9F74-7BB5D1D75E71}"/>
                </a:ext>
              </a:extLst>
            </p:cNvPr>
            <p:cNvSpPr/>
            <p:nvPr/>
          </p:nvSpPr>
          <p:spPr>
            <a:xfrm>
              <a:off x="2428875" y="20816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188;p46">
              <a:extLst>
                <a:ext uri="{FF2B5EF4-FFF2-40B4-BE49-F238E27FC236}">
                  <a16:creationId xmlns:a16="http://schemas.microsoft.com/office/drawing/2014/main" id="{7192E33E-5B17-41F1-93EB-E339F134459A}"/>
                </a:ext>
              </a:extLst>
            </p:cNvPr>
            <p:cNvSpPr/>
            <p:nvPr/>
          </p:nvSpPr>
          <p:spPr>
            <a:xfrm>
              <a:off x="21895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189;p46">
              <a:extLst>
                <a:ext uri="{FF2B5EF4-FFF2-40B4-BE49-F238E27FC236}">
                  <a16:creationId xmlns:a16="http://schemas.microsoft.com/office/drawing/2014/main" id="{E7C307EE-2A2B-4E4A-9FA7-1D50C0D65811}"/>
                </a:ext>
              </a:extLst>
            </p:cNvPr>
            <p:cNvSpPr/>
            <p:nvPr/>
          </p:nvSpPr>
          <p:spPr>
            <a:xfrm>
              <a:off x="2295900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190;p46">
              <a:extLst>
                <a:ext uri="{FF2B5EF4-FFF2-40B4-BE49-F238E27FC236}">
                  <a16:creationId xmlns:a16="http://schemas.microsoft.com/office/drawing/2014/main" id="{1A721089-8A9F-4AE1-952A-5F0B80E08B4D}"/>
                </a:ext>
              </a:extLst>
            </p:cNvPr>
            <p:cNvSpPr/>
            <p:nvPr/>
          </p:nvSpPr>
          <p:spPr>
            <a:xfrm>
              <a:off x="2428875" y="2155325"/>
              <a:ext cx="71475" cy="50200"/>
            </a:xfrm>
            <a:custGeom>
              <a:avLst/>
              <a:gdLst/>
              <a:ahLst/>
              <a:cxnLst/>
              <a:rect l="l" t="t" r="r" b="b"/>
              <a:pathLst>
                <a:path w="285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191;p46">
              <a:extLst>
                <a:ext uri="{FF2B5EF4-FFF2-40B4-BE49-F238E27FC236}">
                  <a16:creationId xmlns:a16="http://schemas.microsoft.com/office/drawing/2014/main" id="{33190E11-9E96-4535-A23C-0BE114644872}"/>
                </a:ext>
              </a:extLst>
            </p:cNvPr>
            <p:cNvSpPr/>
            <p:nvPr/>
          </p:nvSpPr>
          <p:spPr>
            <a:xfrm>
              <a:off x="21895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192;p46">
              <a:extLst>
                <a:ext uri="{FF2B5EF4-FFF2-40B4-BE49-F238E27FC236}">
                  <a16:creationId xmlns:a16="http://schemas.microsoft.com/office/drawing/2014/main" id="{D98285BA-6953-4BF7-92C0-E397A512D951}"/>
                </a:ext>
              </a:extLst>
            </p:cNvPr>
            <p:cNvSpPr/>
            <p:nvPr/>
          </p:nvSpPr>
          <p:spPr>
            <a:xfrm>
              <a:off x="2295900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193;p46">
              <a:extLst>
                <a:ext uri="{FF2B5EF4-FFF2-40B4-BE49-F238E27FC236}">
                  <a16:creationId xmlns:a16="http://schemas.microsoft.com/office/drawing/2014/main" id="{AA10DA01-4820-4F71-94BA-770BB8781105}"/>
                </a:ext>
              </a:extLst>
            </p:cNvPr>
            <p:cNvSpPr/>
            <p:nvPr/>
          </p:nvSpPr>
          <p:spPr>
            <a:xfrm>
              <a:off x="2428875" y="222827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194;p46">
              <a:extLst>
                <a:ext uri="{FF2B5EF4-FFF2-40B4-BE49-F238E27FC236}">
                  <a16:creationId xmlns:a16="http://schemas.microsoft.com/office/drawing/2014/main" id="{5494ABA9-FDBD-4E9A-8E61-D5BFF99A75E5}"/>
                </a:ext>
              </a:extLst>
            </p:cNvPr>
            <p:cNvSpPr/>
            <p:nvPr/>
          </p:nvSpPr>
          <p:spPr>
            <a:xfrm>
              <a:off x="21895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195;p46">
              <a:extLst>
                <a:ext uri="{FF2B5EF4-FFF2-40B4-BE49-F238E27FC236}">
                  <a16:creationId xmlns:a16="http://schemas.microsoft.com/office/drawing/2014/main" id="{1A5ACC79-B295-4B20-8DBE-2F802DAD67C5}"/>
                </a:ext>
              </a:extLst>
            </p:cNvPr>
            <p:cNvSpPr/>
            <p:nvPr/>
          </p:nvSpPr>
          <p:spPr>
            <a:xfrm>
              <a:off x="2295900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196;p46">
              <a:extLst>
                <a:ext uri="{FF2B5EF4-FFF2-40B4-BE49-F238E27FC236}">
                  <a16:creationId xmlns:a16="http://schemas.microsoft.com/office/drawing/2014/main" id="{B2467BF9-43D5-4045-9B72-13EC8A244EC7}"/>
                </a:ext>
              </a:extLst>
            </p:cNvPr>
            <p:cNvSpPr/>
            <p:nvPr/>
          </p:nvSpPr>
          <p:spPr>
            <a:xfrm>
              <a:off x="2428875" y="23020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197;p46">
              <a:extLst>
                <a:ext uri="{FF2B5EF4-FFF2-40B4-BE49-F238E27FC236}">
                  <a16:creationId xmlns:a16="http://schemas.microsoft.com/office/drawing/2014/main" id="{A7183FA8-EECD-4A2F-A2AA-7C8536A1BC09}"/>
                </a:ext>
              </a:extLst>
            </p:cNvPr>
            <p:cNvSpPr/>
            <p:nvPr/>
          </p:nvSpPr>
          <p:spPr>
            <a:xfrm>
              <a:off x="21895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198;p46">
              <a:extLst>
                <a:ext uri="{FF2B5EF4-FFF2-40B4-BE49-F238E27FC236}">
                  <a16:creationId xmlns:a16="http://schemas.microsoft.com/office/drawing/2014/main" id="{6CCDEAF3-A797-4E6E-89F4-3D8AA16C0FE3}"/>
                </a:ext>
              </a:extLst>
            </p:cNvPr>
            <p:cNvSpPr/>
            <p:nvPr/>
          </p:nvSpPr>
          <p:spPr>
            <a:xfrm>
              <a:off x="2295900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199;p46">
              <a:extLst>
                <a:ext uri="{FF2B5EF4-FFF2-40B4-BE49-F238E27FC236}">
                  <a16:creationId xmlns:a16="http://schemas.microsoft.com/office/drawing/2014/main" id="{B019D41B-EA92-4FFD-9969-669F79DBB0A6}"/>
                </a:ext>
              </a:extLst>
            </p:cNvPr>
            <p:cNvSpPr/>
            <p:nvPr/>
          </p:nvSpPr>
          <p:spPr>
            <a:xfrm>
              <a:off x="2428875" y="2374950"/>
              <a:ext cx="71475" cy="50925"/>
            </a:xfrm>
            <a:custGeom>
              <a:avLst/>
              <a:gdLst/>
              <a:ahLst/>
              <a:cxnLst/>
              <a:rect l="l" t="t" r="r" b="b"/>
              <a:pathLst>
                <a:path w="285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200;p46">
              <a:extLst>
                <a:ext uri="{FF2B5EF4-FFF2-40B4-BE49-F238E27FC236}">
                  <a16:creationId xmlns:a16="http://schemas.microsoft.com/office/drawing/2014/main" id="{0C4634D1-A144-43E2-BD8F-2122AF7FC348}"/>
                </a:ext>
              </a:extLst>
            </p:cNvPr>
            <p:cNvSpPr/>
            <p:nvPr/>
          </p:nvSpPr>
          <p:spPr>
            <a:xfrm>
              <a:off x="31074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201;p46">
              <a:extLst>
                <a:ext uri="{FF2B5EF4-FFF2-40B4-BE49-F238E27FC236}">
                  <a16:creationId xmlns:a16="http://schemas.microsoft.com/office/drawing/2014/main" id="{92ACCB9A-03FD-400A-A2B7-5E37BE582264}"/>
                </a:ext>
              </a:extLst>
            </p:cNvPr>
            <p:cNvSpPr/>
            <p:nvPr/>
          </p:nvSpPr>
          <p:spPr>
            <a:xfrm>
              <a:off x="31743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202;p46">
              <a:extLst>
                <a:ext uri="{FF2B5EF4-FFF2-40B4-BE49-F238E27FC236}">
                  <a16:creationId xmlns:a16="http://schemas.microsoft.com/office/drawing/2014/main" id="{961E597D-331D-4F83-BD5E-F0F6202E54C6}"/>
                </a:ext>
              </a:extLst>
            </p:cNvPr>
            <p:cNvSpPr/>
            <p:nvPr/>
          </p:nvSpPr>
          <p:spPr>
            <a:xfrm>
              <a:off x="31074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203;p46">
              <a:extLst>
                <a:ext uri="{FF2B5EF4-FFF2-40B4-BE49-F238E27FC236}">
                  <a16:creationId xmlns:a16="http://schemas.microsoft.com/office/drawing/2014/main" id="{485355ED-4178-44BF-A393-C58A8E1647DB}"/>
                </a:ext>
              </a:extLst>
            </p:cNvPr>
            <p:cNvSpPr/>
            <p:nvPr/>
          </p:nvSpPr>
          <p:spPr>
            <a:xfrm>
              <a:off x="31743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204;p46">
              <a:extLst>
                <a:ext uri="{FF2B5EF4-FFF2-40B4-BE49-F238E27FC236}">
                  <a16:creationId xmlns:a16="http://schemas.microsoft.com/office/drawing/2014/main" id="{9A932A69-01F5-4E63-9349-33E7A3C1C49E}"/>
                </a:ext>
              </a:extLst>
            </p:cNvPr>
            <p:cNvSpPr/>
            <p:nvPr/>
          </p:nvSpPr>
          <p:spPr>
            <a:xfrm>
              <a:off x="31074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205;p46">
              <a:extLst>
                <a:ext uri="{FF2B5EF4-FFF2-40B4-BE49-F238E27FC236}">
                  <a16:creationId xmlns:a16="http://schemas.microsoft.com/office/drawing/2014/main" id="{EED6A3BC-4CC4-4B7C-8A5E-B894E45D0A8A}"/>
                </a:ext>
              </a:extLst>
            </p:cNvPr>
            <p:cNvSpPr/>
            <p:nvPr/>
          </p:nvSpPr>
          <p:spPr>
            <a:xfrm>
              <a:off x="31743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206;p46">
              <a:extLst>
                <a:ext uri="{FF2B5EF4-FFF2-40B4-BE49-F238E27FC236}">
                  <a16:creationId xmlns:a16="http://schemas.microsoft.com/office/drawing/2014/main" id="{26475840-7372-49BB-8F52-28E8022876FD}"/>
                </a:ext>
              </a:extLst>
            </p:cNvPr>
            <p:cNvSpPr/>
            <p:nvPr/>
          </p:nvSpPr>
          <p:spPr>
            <a:xfrm>
              <a:off x="31074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207;p46">
              <a:extLst>
                <a:ext uri="{FF2B5EF4-FFF2-40B4-BE49-F238E27FC236}">
                  <a16:creationId xmlns:a16="http://schemas.microsoft.com/office/drawing/2014/main" id="{3D7B02D0-530D-469F-98DB-828EC71632B3}"/>
                </a:ext>
              </a:extLst>
            </p:cNvPr>
            <p:cNvSpPr/>
            <p:nvPr/>
          </p:nvSpPr>
          <p:spPr>
            <a:xfrm>
              <a:off x="31743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208;p46">
              <a:extLst>
                <a:ext uri="{FF2B5EF4-FFF2-40B4-BE49-F238E27FC236}">
                  <a16:creationId xmlns:a16="http://schemas.microsoft.com/office/drawing/2014/main" id="{6FB8A33B-75B3-4F78-9510-023405B3ADA3}"/>
                </a:ext>
              </a:extLst>
            </p:cNvPr>
            <p:cNvSpPr/>
            <p:nvPr/>
          </p:nvSpPr>
          <p:spPr>
            <a:xfrm>
              <a:off x="31074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209;p46">
              <a:extLst>
                <a:ext uri="{FF2B5EF4-FFF2-40B4-BE49-F238E27FC236}">
                  <a16:creationId xmlns:a16="http://schemas.microsoft.com/office/drawing/2014/main" id="{AB90ED49-7869-4A0E-8DED-9E78D52DE4BA}"/>
                </a:ext>
              </a:extLst>
            </p:cNvPr>
            <p:cNvSpPr/>
            <p:nvPr/>
          </p:nvSpPr>
          <p:spPr>
            <a:xfrm>
              <a:off x="31743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210;p46">
              <a:extLst>
                <a:ext uri="{FF2B5EF4-FFF2-40B4-BE49-F238E27FC236}">
                  <a16:creationId xmlns:a16="http://schemas.microsoft.com/office/drawing/2014/main" id="{E72E8E07-3614-428C-8877-41014E08BB26}"/>
                </a:ext>
              </a:extLst>
            </p:cNvPr>
            <p:cNvSpPr/>
            <p:nvPr/>
          </p:nvSpPr>
          <p:spPr>
            <a:xfrm>
              <a:off x="31074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211;p46">
              <a:extLst>
                <a:ext uri="{FF2B5EF4-FFF2-40B4-BE49-F238E27FC236}">
                  <a16:creationId xmlns:a16="http://schemas.microsoft.com/office/drawing/2014/main" id="{CC4F5FC3-80A7-41B5-A6AA-0630AC6E7C1D}"/>
                </a:ext>
              </a:extLst>
            </p:cNvPr>
            <p:cNvSpPr/>
            <p:nvPr/>
          </p:nvSpPr>
          <p:spPr>
            <a:xfrm>
              <a:off x="31743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212;p46">
              <a:extLst>
                <a:ext uri="{FF2B5EF4-FFF2-40B4-BE49-F238E27FC236}">
                  <a16:creationId xmlns:a16="http://schemas.microsoft.com/office/drawing/2014/main" id="{AAC10668-9D58-455A-A584-AA57646047AB}"/>
                </a:ext>
              </a:extLst>
            </p:cNvPr>
            <p:cNvSpPr/>
            <p:nvPr/>
          </p:nvSpPr>
          <p:spPr>
            <a:xfrm>
              <a:off x="31074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0" y="179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213;p46">
              <a:extLst>
                <a:ext uri="{FF2B5EF4-FFF2-40B4-BE49-F238E27FC236}">
                  <a16:creationId xmlns:a16="http://schemas.microsoft.com/office/drawing/2014/main" id="{12171A62-420F-42DB-9612-351710DD132D}"/>
                </a:ext>
              </a:extLst>
            </p:cNvPr>
            <p:cNvSpPr/>
            <p:nvPr/>
          </p:nvSpPr>
          <p:spPr>
            <a:xfrm>
              <a:off x="31743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214;p46">
              <a:extLst>
                <a:ext uri="{FF2B5EF4-FFF2-40B4-BE49-F238E27FC236}">
                  <a16:creationId xmlns:a16="http://schemas.microsoft.com/office/drawing/2014/main" id="{8D46B54F-7097-4FC6-9CBC-5C5186EE7D21}"/>
                </a:ext>
              </a:extLst>
            </p:cNvPr>
            <p:cNvSpPr/>
            <p:nvPr/>
          </p:nvSpPr>
          <p:spPr>
            <a:xfrm>
              <a:off x="31074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215;p46">
              <a:extLst>
                <a:ext uri="{FF2B5EF4-FFF2-40B4-BE49-F238E27FC236}">
                  <a16:creationId xmlns:a16="http://schemas.microsoft.com/office/drawing/2014/main" id="{56EF1FFA-36A3-400B-B932-A308E9BD01C3}"/>
                </a:ext>
              </a:extLst>
            </p:cNvPr>
            <p:cNvSpPr/>
            <p:nvPr/>
          </p:nvSpPr>
          <p:spPr>
            <a:xfrm>
              <a:off x="31743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216;p46">
              <a:extLst>
                <a:ext uri="{FF2B5EF4-FFF2-40B4-BE49-F238E27FC236}">
                  <a16:creationId xmlns:a16="http://schemas.microsoft.com/office/drawing/2014/main" id="{81F3D466-9625-4C13-82D9-4848AC54E6D1}"/>
                </a:ext>
              </a:extLst>
            </p:cNvPr>
            <p:cNvSpPr/>
            <p:nvPr/>
          </p:nvSpPr>
          <p:spPr>
            <a:xfrm>
              <a:off x="31074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217;p46">
              <a:extLst>
                <a:ext uri="{FF2B5EF4-FFF2-40B4-BE49-F238E27FC236}">
                  <a16:creationId xmlns:a16="http://schemas.microsoft.com/office/drawing/2014/main" id="{B206B82B-CAB8-40CC-87B0-685538FCEC16}"/>
                </a:ext>
              </a:extLst>
            </p:cNvPr>
            <p:cNvSpPr/>
            <p:nvPr/>
          </p:nvSpPr>
          <p:spPr>
            <a:xfrm>
              <a:off x="31743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218;p46">
              <a:extLst>
                <a:ext uri="{FF2B5EF4-FFF2-40B4-BE49-F238E27FC236}">
                  <a16:creationId xmlns:a16="http://schemas.microsoft.com/office/drawing/2014/main" id="{BCBD3661-F8B5-472F-AF20-E892F12DD4AE}"/>
                </a:ext>
              </a:extLst>
            </p:cNvPr>
            <p:cNvSpPr/>
            <p:nvPr/>
          </p:nvSpPr>
          <p:spPr>
            <a:xfrm>
              <a:off x="31074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219;p46">
              <a:extLst>
                <a:ext uri="{FF2B5EF4-FFF2-40B4-BE49-F238E27FC236}">
                  <a16:creationId xmlns:a16="http://schemas.microsoft.com/office/drawing/2014/main" id="{EA1B5A8F-495D-44FE-AFB8-0BCB3F99C132}"/>
                </a:ext>
              </a:extLst>
            </p:cNvPr>
            <p:cNvSpPr/>
            <p:nvPr/>
          </p:nvSpPr>
          <p:spPr>
            <a:xfrm>
              <a:off x="31743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220;p46">
              <a:extLst>
                <a:ext uri="{FF2B5EF4-FFF2-40B4-BE49-F238E27FC236}">
                  <a16:creationId xmlns:a16="http://schemas.microsoft.com/office/drawing/2014/main" id="{E87DF377-75C7-4E14-BC1E-C39C689C935C}"/>
                </a:ext>
              </a:extLst>
            </p:cNvPr>
            <p:cNvSpPr/>
            <p:nvPr/>
          </p:nvSpPr>
          <p:spPr>
            <a:xfrm>
              <a:off x="31074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221;p46">
              <a:extLst>
                <a:ext uri="{FF2B5EF4-FFF2-40B4-BE49-F238E27FC236}">
                  <a16:creationId xmlns:a16="http://schemas.microsoft.com/office/drawing/2014/main" id="{A8C4E24A-8021-4D3F-8CD3-56248C5AADE2}"/>
                </a:ext>
              </a:extLst>
            </p:cNvPr>
            <p:cNvSpPr/>
            <p:nvPr/>
          </p:nvSpPr>
          <p:spPr>
            <a:xfrm>
              <a:off x="31743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222;p46">
              <a:extLst>
                <a:ext uri="{FF2B5EF4-FFF2-40B4-BE49-F238E27FC236}">
                  <a16:creationId xmlns:a16="http://schemas.microsoft.com/office/drawing/2014/main" id="{DCAB78E6-EE5C-4A79-AE67-39F671AA9182}"/>
                </a:ext>
              </a:extLst>
            </p:cNvPr>
            <p:cNvSpPr/>
            <p:nvPr/>
          </p:nvSpPr>
          <p:spPr>
            <a:xfrm>
              <a:off x="31074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223;p46">
              <a:extLst>
                <a:ext uri="{FF2B5EF4-FFF2-40B4-BE49-F238E27FC236}">
                  <a16:creationId xmlns:a16="http://schemas.microsoft.com/office/drawing/2014/main" id="{CFB76FF9-ADC6-4462-A0BC-1BEEC04CE442}"/>
                </a:ext>
              </a:extLst>
            </p:cNvPr>
            <p:cNvSpPr/>
            <p:nvPr/>
          </p:nvSpPr>
          <p:spPr>
            <a:xfrm>
              <a:off x="31743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224;p46">
              <a:extLst>
                <a:ext uri="{FF2B5EF4-FFF2-40B4-BE49-F238E27FC236}">
                  <a16:creationId xmlns:a16="http://schemas.microsoft.com/office/drawing/2014/main" id="{6CD13163-9810-4784-878B-70AFB63D9F06}"/>
                </a:ext>
              </a:extLst>
            </p:cNvPr>
            <p:cNvSpPr/>
            <p:nvPr/>
          </p:nvSpPr>
          <p:spPr>
            <a:xfrm>
              <a:off x="325032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225;p46">
              <a:extLst>
                <a:ext uri="{FF2B5EF4-FFF2-40B4-BE49-F238E27FC236}">
                  <a16:creationId xmlns:a16="http://schemas.microsoft.com/office/drawing/2014/main" id="{C5993913-4805-4A3A-9110-1354F8D7F6E3}"/>
                </a:ext>
              </a:extLst>
            </p:cNvPr>
            <p:cNvSpPr/>
            <p:nvPr/>
          </p:nvSpPr>
          <p:spPr>
            <a:xfrm>
              <a:off x="3317950" y="1561875"/>
              <a:ext cx="38025" cy="44075"/>
            </a:xfrm>
            <a:custGeom>
              <a:avLst/>
              <a:gdLst/>
              <a:ahLst/>
              <a:cxnLst/>
              <a:rect l="l" t="t" r="r" b="b"/>
              <a:pathLst>
                <a:path w="152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226;p46">
              <a:extLst>
                <a:ext uri="{FF2B5EF4-FFF2-40B4-BE49-F238E27FC236}">
                  <a16:creationId xmlns:a16="http://schemas.microsoft.com/office/drawing/2014/main" id="{62C26BBC-E6D3-4306-BD13-B3374E4CC22F}"/>
                </a:ext>
              </a:extLst>
            </p:cNvPr>
            <p:cNvSpPr/>
            <p:nvPr/>
          </p:nvSpPr>
          <p:spPr>
            <a:xfrm>
              <a:off x="325032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227;p46">
              <a:extLst>
                <a:ext uri="{FF2B5EF4-FFF2-40B4-BE49-F238E27FC236}">
                  <a16:creationId xmlns:a16="http://schemas.microsoft.com/office/drawing/2014/main" id="{B38B5D33-19C0-451A-8343-2783417A4C3D}"/>
                </a:ext>
              </a:extLst>
            </p:cNvPr>
            <p:cNvSpPr/>
            <p:nvPr/>
          </p:nvSpPr>
          <p:spPr>
            <a:xfrm>
              <a:off x="3317950" y="162797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228;p46">
              <a:extLst>
                <a:ext uri="{FF2B5EF4-FFF2-40B4-BE49-F238E27FC236}">
                  <a16:creationId xmlns:a16="http://schemas.microsoft.com/office/drawing/2014/main" id="{B3488D76-7AF7-4C67-A71D-30908C25E5D3}"/>
                </a:ext>
              </a:extLst>
            </p:cNvPr>
            <p:cNvSpPr/>
            <p:nvPr/>
          </p:nvSpPr>
          <p:spPr>
            <a:xfrm>
              <a:off x="325032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229;p46">
              <a:extLst>
                <a:ext uri="{FF2B5EF4-FFF2-40B4-BE49-F238E27FC236}">
                  <a16:creationId xmlns:a16="http://schemas.microsoft.com/office/drawing/2014/main" id="{3385F9AF-4427-4AF6-B500-D0BB54AEB6B5}"/>
                </a:ext>
              </a:extLst>
            </p:cNvPr>
            <p:cNvSpPr/>
            <p:nvPr/>
          </p:nvSpPr>
          <p:spPr>
            <a:xfrm>
              <a:off x="3317950" y="16948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230;p46">
              <a:extLst>
                <a:ext uri="{FF2B5EF4-FFF2-40B4-BE49-F238E27FC236}">
                  <a16:creationId xmlns:a16="http://schemas.microsoft.com/office/drawing/2014/main" id="{FEF840A3-33F3-4DB6-A0F1-72A364AC008F}"/>
                </a:ext>
              </a:extLst>
            </p:cNvPr>
            <p:cNvSpPr/>
            <p:nvPr/>
          </p:nvSpPr>
          <p:spPr>
            <a:xfrm>
              <a:off x="325032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231;p46">
              <a:extLst>
                <a:ext uri="{FF2B5EF4-FFF2-40B4-BE49-F238E27FC236}">
                  <a16:creationId xmlns:a16="http://schemas.microsoft.com/office/drawing/2014/main" id="{405909BE-447D-49EB-87C4-647B0A231DF7}"/>
                </a:ext>
              </a:extLst>
            </p:cNvPr>
            <p:cNvSpPr/>
            <p:nvPr/>
          </p:nvSpPr>
          <p:spPr>
            <a:xfrm>
              <a:off x="3317950" y="17609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232;p46">
              <a:extLst>
                <a:ext uri="{FF2B5EF4-FFF2-40B4-BE49-F238E27FC236}">
                  <a16:creationId xmlns:a16="http://schemas.microsoft.com/office/drawing/2014/main" id="{9B982357-2253-420D-9D8D-81A71B7F6A74}"/>
                </a:ext>
              </a:extLst>
            </p:cNvPr>
            <p:cNvSpPr/>
            <p:nvPr/>
          </p:nvSpPr>
          <p:spPr>
            <a:xfrm>
              <a:off x="325032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233;p46">
              <a:extLst>
                <a:ext uri="{FF2B5EF4-FFF2-40B4-BE49-F238E27FC236}">
                  <a16:creationId xmlns:a16="http://schemas.microsoft.com/office/drawing/2014/main" id="{589320ED-B162-49AE-A386-97716FDAEB58}"/>
                </a:ext>
              </a:extLst>
            </p:cNvPr>
            <p:cNvSpPr/>
            <p:nvPr/>
          </p:nvSpPr>
          <p:spPr>
            <a:xfrm>
              <a:off x="3317950" y="18293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234;p46">
              <a:extLst>
                <a:ext uri="{FF2B5EF4-FFF2-40B4-BE49-F238E27FC236}">
                  <a16:creationId xmlns:a16="http://schemas.microsoft.com/office/drawing/2014/main" id="{49C9EFB7-394A-42AF-8F44-6D0408F46C30}"/>
                </a:ext>
              </a:extLst>
            </p:cNvPr>
            <p:cNvSpPr/>
            <p:nvPr/>
          </p:nvSpPr>
          <p:spPr>
            <a:xfrm>
              <a:off x="325032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235;p46">
              <a:extLst>
                <a:ext uri="{FF2B5EF4-FFF2-40B4-BE49-F238E27FC236}">
                  <a16:creationId xmlns:a16="http://schemas.microsoft.com/office/drawing/2014/main" id="{0A95076C-6D95-46C8-88EA-36028457FFA4}"/>
                </a:ext>
              </a:extLst>
            </p:cNvPr>
            <p:cNvSpPr/>
            <p:nvPr/>
          </p:nvSpPr>
          <p:spPr>
            <a:xfrm>
              <a:off x="3317950" y="189772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236;p46">
              <a:extLst>
                <a:ext uri="{FF2B5EF4-FFF2-40B4-BE49-F238E27FC236}">
                  <a16:creationId xmlns:a16="http://schemas.microsoft.com/office/drawing/2014/main" id="{73484A72-402B-4E42-9016-D131784A9597}"/>
                </a:ext>
              </a:extLst>
            </p:cNvPr>
            <p:cNvSpPr/>
            <p:nvPr/>
          </p:nvSpPr>
          <p:spPr>
            <a:xfrm>
              <a:off x="325032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237;p46">
              <a:extLst>
                <a:ext uri="{FF2B5EF4-FFF2-40B4-BE49-F238E27FC236}">
                  <a16:creationId xmlns:a16="http://schemas.microsoft.com/office/drawing/2014/main" id="{01DB4358-8E33-4D22-AE74-9D3A3AB9369E}"/>
                </a:ext>
              </a:extLst>
            </p:cNvPr>
            <p:cNvSpPr/>
            <p:nvPr/>
          </p:nvSpPr>
          <p:spPr>
            <a:xfrm>
              <a:off x="3317950" y="1965375"/>
              <a:ext cx="38025" cy="44850"/>
            </a:xfrm>
            <a:custGeom>
              <a:avLst/>
              <a:gdLst/>
              <a:ahLst/>
              <a:cxnLst/>
              <a:rect l="l" t="t" r="r" b="b"/>
              <a:pathLst>
                <a:path w="152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21" y="179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238;p46">
              <a:extLst>
                <a:ext uri="{FF2B5EF4-FFF2-40B4-BE49-F238E27FC236}">
                  <a16:creationId xmlns:a16="http://schemas.microsoft.com/office/drawing/2014/main" id="{D536395F-B7F6-44E8-9E75-DC7E9B37B5C8}"/>
                </a:ext>
              </a:extLst>
            </p:cNvPr>
            <p:cNvSpPr/>
            <p:nvPr/>
          </p:nvSpPr>
          <p:spPr>
            <a:xfrm>
              <a:off x="325032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239;p46">
              <a:extLst>
                <a:ext uri="{FF2B5EF4-FFF2-40B4-BE49-F238E27FC236}">
                  <a16:creationId xmlns:a16="http://schemas.microsoft.com/office/drawing/2014/main" id="{1BE37C74-F2B8-4420-9336-8BDDF7CE89F0}"/>
                </a:ext>
              </a:extLst>
            </p:cNvPr>
            <p:cNvSpPr/>
            <p:nvPr/>
          </p:nvSpPr>
          <p:spPr>
            <a:xfrm>
              <a:off x="3317950" y="20337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240;p46">
              <a:extLst>
                <a:ext uri="{FF2B5EF4-FFF2-40B4-BE49-F238E27FC236}">
                  <a16:creationId xmlns:a16="http://schemas.microsoft.com/office/drawing/2014/main" id="{B2C5C589-A72A-46FC-B850-299CBDC3BEAD}"/>
                </a:ext>
              </a:extLst>
            </p:cNvPr>
            <p:cNvSpPr/>
            <p:nvPr/>
          </p:nvSpPr>
          <p:spPr>
            <a:xfrm>
              <a:off x="325032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241;p46">
              <a:extLst>
                <a:ext uri="{FF2B5EF4-FFF2-40B4-BE49-F238E27FC236}">
                  <a16:creationId xmlns:a16="http://schemas.microsoft.com/office/drawing/2014/main" id="{D9657E63-D071-41EF-B89B-B3DCA46ACBDF}"/>
                </a:ext>
              </a:extLst>
            </p:cNvPr>
            <p:cNvSpPr/>
            <p:nvPr/>
          </p:nvSpPr>
          <p:spPr>
            <a:xfrm>
              <a:off x="3317950" y="21029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242;p46">
              <a:extLst>
                <a:ext uri="{FF2B5EF4-FFF2-40B4-BE49-F238E27FC236}">
                  <a16:creationId xmlns:a16="http://schemas.microsoft.com/office/drawing/2014/main" id="{6B760CB8-A88C-4FA7-9EE4-9D85BA850A56}"/>
                </a:ext>
              </a:extLst>
            </p:cNvPr>
            <p:cNvSpPr/>
            <p:nvPr/>
          </p:nvSpPr>
          <p:spPr>
            <a:xfrm>
              <a:off x="325032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243;p46">
              <a:extLst>
                <a:ext uri="{FF2B5EF4-FFF2-40B4-BE49-F238E27FC236}">
                  <a16:creationId xmlns:a16="http://schemas.microsoft.com/office/drawing/2014/main" id="{5825DC53-7896-424C-9881-5DA091ACB163}"/>
                </a:ext>
              </a:extLst>
            </p:cNvPr>
            <p:cNvSpPr/>
            <p:nvPr/>
          </p:nvSpPr>
          <p:spPr>
            <a:xfrm>
              <a:off x="3317950" y="21720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244;p46">
              <a:extLst>
                <a:ext uri="{FF2B5EF4-FFF2-40B4-BE49-F238E27FC236}">
                  <a16:creationId xmlns:a16="http://schemas.microsoft.com/office/drawing/2014/main" id="{ADA745DE-2906-4B38-9685-CA7B94A830AD}"/>
                </a:ext>
              </a:extLst>
            </p:cNvPr>
            <p:cNvSpPr/>
            <p:nvPr/>
          </p:nvSpPr>
          <p:spPr>
            <a:xfrm>
              <a:off x="325032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245;p46">
              <a:extLst>
                <a:ext uri="{FF2B5EF4-FFF2-40B4-BE49-F238E27FC236}">
                  <a16:creationId xmlns:a16="http://schemas.microsoft.com/office/drawing/2014/main" id="{22FFA066-8E7A-43A7-9EB5-070F29A8F2E3}"/>
                </a:ext>
              </a:extLst>
            </p:cNvPr>
            <p:cNvSpPr/>
            <p:nvPr/>
          </p:nvSpPr>
          <p:spPr>
            <a:xfrm>
              <a:off x="3317950" y="22404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246;p46">
              <a:extLst>
                <a:ext uri="{FF2B5EF4-FFF2-40B4-BE49-F238E27FC236}">
                  <a16:creationId xmlns:a16="http://schemas.microsoft.com/office/drawing/2014/main" id="{B80CAD3C-450A-4CBA-B9F0-CD40A5BE29EC}"/>
                </a:ext>
              </a:extLst>
            </p:cNvPr>
            <p:cNvSpPr/>
            <p:nvPr/>
          </p:nvSpPr>
          <p:spPr>
            <a:xfrm>
              <a:off x="325032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247;p46">
              <a:extLst>
                <a:ext uri="{FF2B5EF4-FFF2-40B4-BE49-F238E27FC236}">
                  <a16:creationId xmlns:a16="http://schemas.microsoft.com/office/drawing/2014/main" id="{6C82B7B8-DC14-4F78-AD42-69FB24D614B8}"/>
                </a:ext>
              </a:extLst>
            </p:cNvPr>
            <p:cNvSpPr/>
            <p:nvPr/>
          </p:nvSpPr>
          <p:spPr>
            <a:xfrm>
              <a:off x="3317950" y="23096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248;p46">
              <a:extLst>
                <a:ext uri="{FF2B5EF4-FFF2-40B4-BE49-F238E27FC236}">
                  <a16:creationId xmlns:a16="http://schemas.microsoft.com/office/drawing/2014/main" id="{79529C70-D70D-487E-806C-97E39A7507C1}"/>
                </a:ext>
              </a:extLst>
            </p:cNvPr>
            <p:cNvSpPr/>
            <p:nvPr/>
          </p:nvSpPr>
          <p:spPr>
            <a:xfrm>
              <a:off x="1504100" y="1159875"/>
              <a:ext cx="4592050" cy="1500825"/>
            </a:xfrm>
            <a:custGeom>
              <a:avLst/>
              <a:gdLst/>
              <a:ahLst/>
              <a:cxnLst/>
              <a:rect l="l" t="t" r="r" b="b"/>
              <a:pathLst>
                <a:path w="183682" h="60033" extrusionOk="0">
                  <a:moveTo>
                    <a:pt x="181797" y="1885"/>
                  </a:moveTo>
                  <a:lnTo>
                    <a:pt x="181797" y="58148"/>
                  </a:lnTo>
                  <a:lnTo>
                    <a:pt x="1885" y="58148"/>
                  </a:lnTo>
                  <a:lnTo>
                    <a:pt x="1885" y="1885"/>
                  </a:lnTo>
                  <a:close/>
                  <a:moveTo>
                    <a:pt x="0" y="1"/>
                  </a:moveTo>
                  <a:lnTo>
                    <a:pt x="0" y="60032"/>
                  </a:lnTo>
                  <a:lnTo>
                    <a:pt x="183681" y="60032"/>
                  </a:lnTo>
                  <a:lnTo>
                    <a:pt x="18368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249;p46">
              <a:extLst>
                <a:ext uri="{FF2B5EF4-FFF2-40B4-BE49-F238E27FC236}">
                  <a16:creationId xmlns:a16="http://schemas.microsoft.com/office/drawing/2014/main" id="{A4D4D77A-21FA-4230-8EC9-3F3751D99063}"/>
                </a:ext>
              </a:extLst>
            </p:cNvPr>
            <p:cNvSpPr/>
            <p:nvPr/>
          </p:nvSpPr>
          <p:spPr>
            <a:xfrm>
              <a:off x="3776925" y="1207000"/>
              <a:ext cx="46375" cy="1406575"/>
            </a:xfrm>
            <a:custGeom>
              <a:avLst/>
              <a:gdLst/>
              <a:ahLst/>
              <a:cxnLst/>
              <a:rect l="l" t="t" r="r" b="b"/>
              <a:pathLst>
                <a:path w="1855" h="56263" extrusionOk="0">
                  <a:moveTo>
                    <a:pt x="1" y="0"/>
                  </a:moveTo>
                  <a:lnTo>
                    <a:pt x="1" y="56263"/>
                  </a:lnTo>
                  <a:lnTo>
                    <a:pt x="1855" y="56263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250;p46">
              <a:extLst>
                <a:ext uri="{FF2B5EF4-FFF2-40B4-BE49-F238E27FC236}">
                  <a16:creationId xmlns:a16="http://schemas.microsoft.com/office/drawing/2014/main" id="{A192D690-CEE5-4B3C-97CD-CB70B68F2403}"/>
                </a:ext>
              </a:extLst>
            </p:cNvPr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251;p46">
              <a:extLst>
                <a:ext uri="{FF2B5EF4-FFF2-40B4-BE49-F238E27FC236}">
                  <a16:creationId xmlns:a16="http://schemas.microsoft.com/office/drawing/2014/main" id="{8B87C424-40B1-48D6-8433-9919A8764578}"/>
                </a:ext>
              </a:extLst>
            </p:cNvPr>
            <p:cNvSpPr/>
            <p:nvPr/>
          </p:nvSpPr>
          <p:spPr>
            <a:xfrm>
              <a:off x="1291325" y="4250350"/>
              <a:ext cx="5017600" cy="466600"/>
            </a:xfrm>
            <a:custGeom>
              <a:avLst/>
              <a:gdLst/>
              <a:ahLst/>
              <a:cxnLst/>
              <a:rect l="l" t="t" r="r" b="b"/>
              <a:pathLst>
                <a:path w="200704" h="18664" extrusionOk="0">
                  <a:moveTo>
                    <a:pt x="100337" y="1"/>
                  </a:moveTo>
                  <a:cubicBezTo>
                    <a:pt x="44925" y="1"/>
                    <a:pt x="0" y="4195"/>
                    <a:pt x="0" y="9332"/>
                  </a:cubicBezTo>
                  <a:cubicBezTo>
                    <a:pt x="0" y="14469"/>
                    <a:pt x="44925" y="18663"/>
                    <a:pt x="100367" y="18663"/>
                  </a:cubicBezTo>
                  <a:cubicBezTo>
                    <a:pt x="155778" y="18663"/>
                    <a:pt x="200703" y="14469"/>
                    <a:pt x="200703" y="9332"/>
                  </a:cubicBezTo>
                  <a:cubicBezTo>
                    <a:pt x="200703" y="4195"/>
                    <a:pt x="155778" y="1"/>
                    <a:pt x="1003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252;p46">
              <a:extLst>
                <a:ext uri="{FF2B5EF4-FFF2-40B4-BE49-F238E27FC236}">
                  <a16:creationId xmlns:a16="http://schemas.microsoft.com/office/drawing/2014/main" id="{194A6FF6-4097-4E15-B9A8-7238D52907F3}"/>
                </a:ext>
              </a:extLst>
            </p:cNvPr>
            <p:cNvSpPr/>
            <p:nvPr/>
          </p:nvSpPr>
          <p:spPr>
            <a:xfrm>
              <a:off x="1060700" y="3351900"/>
              <a:ext cx="188100" cy="562375"/>
            </a:xfrm>
            <a:custGeom>
              <a:avLst/>
              <a:gdLst/>
              <a:ahLst/>
              <a:cxnLst/>
              <a:rect l="l" t="t" r="r" b="b"/>
              <a:pathLst>
                <a:path w="7524" h="22495" extrusionOk="0">
                  <a:moveTo>
                    <a:pt x="610" y="1"/>
                  </a:moveTo>
                  <a:cubicBezTo>
                    <a:pt x="524" y="1"/>
                    <a:pt x="439" y="124"/>
                    <a:pt x="532" y="193"/>
                  </a:cubicBezTo>
                  <a:cubicBezTo>
                    <a:pt x="3116" y="2868"/>
                    <a:pt x="4636" y="6424"/>
                    <a:pt x="5396" y="9981"/>
                  </a:cubicBezTo>
                  <a:cubicBezTo>
                    <a:pt x="5791" y="11926"/>
                    <a:pt x="5973" y="13902"/>
                    <a:pt x="6004" y="15878"/>
                  </a:cubicBezTo>
                  <a:cubicBezTo>
                    <a:pt x="5000" y="12078"/>
                    <a:pt x="3876" y="9282"/>
                    <a:pt x="320" y="6637"/>
                  </a:cubicBezTo>
                  <a:cubicBezTo>
                    <a:pt x="244" y="6592"/>
                    <a:pt x="152" y="6554"/>
                    <a:pt x="92" y="6554"/>
                  </a:cubicBezTo>
                  <a:cubicBezTo>
                    <a:pt x="31" y="6554"/>
                    <a:pt x="0" y="6592"/>
                    <a:pt x="46" y="6698"/>
                  </a:cubicBezTo>
                  <a:cubicBezTo>
                    <a:pt x="775" y="8674"/>
                    <a:pt x="1171" y="10832"/>
                    <a:pt x="2143" y="12777"/>
                  </a:cubicBezTo>
                  <a:cubicBezTo>
                    <a:pt x="3025" y="14479"/>
                    <a:pt x="4423" y="15726"/>
                    <a:pt x="5943" y="16850"/>
                  </a:cubicBezTo>
                  <a:lnTo>
                    <a:pt x="6034" y="17093"/>
                  </a:lnTo>
                  <a:cubicBezTo>
                    <a:pt x="6034" y="18826"/>
                    <a:pt x="5973" y="20589"/>
                    <a:pt x="5973" y="22352"/>
                  </a:cubicBezTo>
                  <a:cubicBezTo>
                    <a:pt x="5973" y="22438"/>
                    <a:pt x="6061" y="22495"/>
                    <a:pt x="6142" y="22495"/>
                  </a:cubicBezTo>
                  <a:cubicBezTo>
                    <a:pt x="6205" y="22495"/>
                    <a:pt x="6264" y="22461"/>
                    <a:pt x="6277" y="22382"/>
                  </a:cubicBezTo>
                  <a:cubicBezTo>
                    <a:pt x="7523" y="14631"/>
                    <a:pt x="6551" y="5756"/>
                    <a:pt x="684" y="41"/>
                  </a:cubicBezTo>
                  <a:cubicBezTo>
                    <a:pt x="663" y="13"/>
                    <a:pt x="636" y="1"/>
                    <a:pt x="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253;p46">
              <a:extLst>
                <a:ext uri="{FF2B5EF4-FFF2-40B4-BE49-F238E27FC236}">
                  <a16:creationId xmlns:a16="http://schemas.microsoft.com/office/drawing/2014/main" id="{169B9188-3DEF-4359-BEED-A540009D0DB1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254;p46">
              <a:extLst>
                <a:ext uri="{FF2B5EF4-FFF2-40B4-BE49-F238E27FC236}">
                  <a16:creationId xmlns:a16="http://schemas.microsoft.com/office/drawing/2014/main" id="{4256B8B2-20EC-47F2-A94E-E4B986086251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255;p46">
              <a:extLst>
                <a:ext uri="{FF2B5EF4-FFF2-40B4-BE49-F238E27FC236}">
                  <a16:creationId xmlns:a16="http://schemas.microsoft.com/office/drawing/2014/main" id="{F9E94E65-03E0-4AB1-B31C-7C7843867A0B}"/>
                </a:ext>
              </a:extLst>
            </p:cNvPr>
            <p:cNvSpPr/>
            <p:nvPr/>
          </p:nvSpPr>
          <p:spPr>
            <a:xfrm>
              <a:off x="947850" y="3271275"/>
              <a:ext cx="158850" cy="113775"/>
            </a:xfrm>
            <a:custGeom>
              <a:avLst/>
              <a:gdLst/>
              <a:ahLst/>
              <a:cxnLst/>
              <a:rect l="l" t="t" r="r" b="b"/>
              <a:pathLst>
                <a:path w="6354" h="4551" extrusionOk="0">
                  <a:moveTo>
                    <a:pt x="994" y="0"/>
                  </a:moveTo>
                  <a:cubicBezTo>
                    <a:pt x="556" y="0"/>
                    <a:pt x="263" y="146"/>
                    <a:pt x="244" y="500"/>
                  </a:cubicBezTo>
                  <a:cubicBezTo>
                    <a:pt x="183" y="1443"/>
                    <a:pt x="2067" y="1868"/>
                    <a:pt x="3040" y="2142"/>
                  </a:cubicBezTo>
                  <a:cubicBezTo>
                    <a:pt x="1976" y="2263"/>
                    <a:pt x="1" y="2962"/>
                    <a:pt x="426" y="3935"/>
                  </a:cubicBezTo>
                  <a:cubicBezTo>
                    <a:pt x="481" y="4067"/>
                    <a:pt x="682" y="4110"/>
                    <a:pt x="974" y="4110"/>
                  </a:cubicBezTo>
                  <a:cubicBezTo>
                    <a:pt x="1506" y="4110"/>
                    <a:pt x="2339" y="3968"/>
                    <a:pt x="3126" y="3968"/>
                  </a:cubicBezTo>
                  <a:cubicBezTo>
                    <a:pt x="3594" y="3968"/>
                    <a:pt x="4045" y="4018"/>
                    <a:pt x="4408" y="4178"/>
                  </a:cubicBezTo>
                  <a:cubicBezTo>
                    <a:pt x="4566" y="4246"/>
                    <a:pt x="5163" y="4550"/>
                    <a:pt x="5633" y="4550"/>
                  </a:cubicBezTo>
                  <a:cubicBezTo>
                    <a:pt x="5795" y="4550"/>
                    <a:pt x="5941" y="4515"/>
                    <a:pt x="6049" y="4421"/>
                  </a:cubicBezTo>
                  <a:cubicBezTo>
                    <a:pt x="6323" y="4148"/>
                    <a:pt x="6353" y="2810"/>
                    <a:pt x="4560" y="1443"/>
                  </a:cubicBezTo>
                  <a:cubicBezTo>
                    <a:pt x="3581" y="693"/>
                    <a:pt x="1946" y="0"/>
                    <a:pt x="99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256;p46">
              <a:extLst>
                <a:ext uri="{FF2B5EF4-FFF2-40B4-BE49-F238E27FC236}">
                  <a16:creationId xmlns:a16="http://schemas.microsoft.com/office/drawing/2014/main" id="{EB5576F2-765C-46F5-B2DE-97C4F18BA092}"/>
                </a:ext>
              </a:extLst>
            </p:cNvPr>
            <p:cNvSpPr/>
            <p:nvPr/>
          </p:nvSpPr>
          <p:spPr>
            <a:xfrm>
              <a:off x="1226725" y="3337800"/>
              <a:ext cx="194875" cy="556725"/>
            </a:xfrm>
            <a:custGeom>
              <a:avLst/>
              <a:gdLst/>
              <a:ahLst/>
              <a:cxnLst/>
              <a:rect l="l" t="t" r="r" b="b"/>
              <a:pathLst>
                <a:path w="7795" h="22269" extrusionOk="0">
                  <a:moveTo>
                    <a:pt x="7435" y="0"/>
                  </a:moveTo>
                  <a:cubicBezTo>
                    <a:pt x="7410" y="0"/>
                    <a:pt x="7382" y="8"/>
                    <a:pt x="7357" y="28"/>
                  </a:cubicBezTo>
                  <a:cubicBezTo>
                    <a:pt x="1277" y="5530"/>
                    <a:pt x="1" y="14344"/>
                    <a:pt x="913" y="22156"/>
                  </a:cubicBezTo>
                  <a:cubicBezTo>
                    <a:pt x="926" y="22235"/>
                    <a:pt x="985" y="22268"/>
                    <a:pt x="1047" y="22268"/>
                  </a:cubicBezTo>
                  <a:cubicBezTo>
                    <a:pt x="1129" y="22268"/>
                    <a:pt x="1217" y="22212"/>
                    <a:pt x="1217" y="22125"/>
                  </a:cubicBezTo>
                  <a:cubicBezTo>
                    <a:pt x="1277" y="20363"/>
                    <a:pt x="1308" y="18600"/>
                    <a:pt x="1369" y="16867"/>
                  </a:cubicBezTo>
                  <a:lnTo>
                    <a:pt x="1460" y="16624"/>
                  </a:lnTo>
                  <a:cubicBezTo>
                    <a:pt x="3040" y="15590"/>
                    <a:pt x="4499" y="14375"/>
                    <a:pt x="5411" y="12703"/>
                  </a:cubicBezTo>
                  <a:cubicBezTo>
                    <a:pt x="6475" y="10818"/>
                    <a:pt x="6931" y="8660"/>
                    <a:pt x="7752" y="6685"/>
                  </a:cubicBezTo>
                  <a:cubicBezTo>
                    <a:pt x="7795" y="6598"/>
                    <a:pt x="7770" y="6566"/>
                    <a:pt x="7716" y="6566"/>
                  </a:cubicBezTo>
                  <a:cubicBezTo>
                    <a:pt x="7655" y="6566"/>
                    <a:pt x="7558" y="6606"/>
                    <a:pt x="7478" y="6654"/>
                  </a:cubicBezTo>
                  <a:cubicBezTo>
                    <a:pt x="3831" y="9116"/>
                    <a:pt x="2584" y="11913"/>
                    <a:pt x="1429" y="15651"/>
                  </a:cubicBezTo>
                  <a:cubicBezTo>
                    <a:pt x="1521" y="13676"/>
                    <a:pt x="1794" y="11700"/>
                    <a:pt x="2280" y="9785"/>
                  </a:cubicBezTo>
                  <a:cubicBezTo>
                    <a:pt x="3192" y="6229"/>
                    <a:pt x="4834" y="2764"/>
                    <a:pt x="7509" y="210"/>
                  </a:cubicBezTo>
                  <a:cubicBezTo>
                    <a:pt x="7604" y="115"/>
                    <a:pt x="7530" y="0"/>
                    <a:pt x="7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257;p46">
              <a:extLst>
                <a:ext uri="{FF2B5EF4-FFF2-40B4-BE49-F238E27FC236}">
                  <a16:creationId xmlns:a16="http://schemas.microsoft.com/office/drawing/2014/main" id="{ACBB90C8-2FBF-4162-8F91-57499B292BCB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258;p46">
              <a:extLst>
                <a:ext uri="{FF2B5EF4-FFF2-40B4-BE49-F238E27FC236}">
                  <a16:creationId xmlns:a16="http://schemas.microsoft.com/office/drawing/2014/main" id="{963C33F6-D71C-4DEC-865E-48F629946D87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259;p46">
              <a:extLst>
                <a:ext uri="{FF2B5EF4-FFF2-40B4-BE49-F238E27FC236}">
                  <a16:creationId xmlns:a16="http://schemas.microsoft.com/office/drawing/2014/main" id="{C30BBC7F-72E5-4675-B2B5-747268C12184}"/>
                </a:ext>
              </a:extLst>
            </p:cNvPr>
            <p:cNvSpPr/>
            <p:nvPr/>
          </p:nvSpPr>
          <p:spPr>
            <a:xfrm>
              <a:off x="1381750" y="3261000"/>
              <a:ext cx="159600" cy="109100"/>
            </a:xfrm>
            <a:custGeom>
              <a:avLst/>
              <a:gdLst/>
              <a:ahLst/>
              <a:cxnLst/>
              <a:rect l="l" t="t" r="r" b="b"/>
              <a:pathLst>
                <a:path w="6384" h="4364" extrusionOk="0">
                  <a:moveTo>
                    <a:pt x="5405" y="1"/>
                  </a:moveTo>
                  <a:cubicBezTo>
                    <a:pt x="4440" y="1"/>
                    <a:pt x="2854" y="620"/>
                    <a:pt x="1885" y="1307"/>
                  </a:cubicBezTo>
                  <a:cubicBezTo>
                    <a:pt x="61" y="2614"/>
                    <a:pt x="1" y="3951"/>
                    <a:pt x="304" y="4225"/>
                  </a:cubicBezTo>
                  <a:cubicBezTo>
                    <a:pt x="414" y="4326"/>
                    <a:pt x="574" y="4364"/>
                    <a:pt x="751" y="4364"/>
                  </a:cubicBezTo>
                  <a:cubicBezTo>
                    <a:pt x="1211" y="4364"/>
                    <a:pt x="1792" y="4108"/>
                    <a:pt x="1946" y="4042"/>
                  </a:cubicBezTo>
                  <a:cubicBezTo>
                    <a:pt x="2245" y="3924"/>
                    <a:pt x="2603" y="3882"/>
                    <a:pt x="2981" y="3882"/>
                  </a:cubicBezTo>
                  <a:cubicBezTo>
                    <a:pt x="3892" y="3882"/>
                    <a:pt x="4914" y="4126"/>
                    <a:pt x="5490" y="4126"/>
                  </a:cubicBezTo>
                  <a:cubicBezTo>
                    <a:pt x="5717" y="4126"/>
                    <a:pt x="5875" y="4088"/>
                    <a:pt x="5928" y="3981"/>
                  </a:cubicBezTo>
                  <a:cubicBezTo>
                    <a:pt x="6384" y="3009"/>
                    <a:pt x="4438" y="2249"/>
                    <a:pt x="3374" y="2066"/>
                  </a:cubicBezTo>
                  <a:cubicBezTo>
                    <a:pt x="4347" y="1854"/>
                    <a:pt x="6262" y="1489"/>
                    <a:pt x="6232" y="547"/>
                  </a:cubicBezTo>
                  <a:cubicBezTo>
                    <a:pt x="6221" y="159"/>
                    <a:pt x="5893" y="1"/>
                    <a:pt x="5405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260;p46">
              <a:extLst>
                <a:ext uri="{FF2B5EF4-FFF2-40B4-BE49-F238E27FC236}">
                  <a16:creationId xmlns:a16="http://schemas.microsoft.com/office/drawing/2014/main" id="{A35B3562-6BD0-47C7-8BE7-E6FEA44AF18E}"/>
                </a:ext>
              </a:extLst>
            </p:cNvPr>
            <p:cNvSpPr/>
            <p:nvPr/>
          </p:nvSpPr>
          <p:spPr>
            <a:xfrm>
              <a:off x="1135900" y="3187525"/>
              <a:ext cx="255000" cy="735350"/>
            </a:xfrm>
            <a:custGeom>
              <a:avLst/>
              <a:gdLst/>
              <a:ahLst/>
              <a:cxnLst/>
              <a:rect l="l" t="t" r="r" b="b"/>
              <a:pathLst>
                <a:path w="10200" h="29414" extrusionOk="0">
                  <a:moveTo>
                    <a:pt x="121" y="1"/>
                  </a:moveTo>
                  <a:cubicBezTo>
                    <a:pt x="62" y="1"/>
                    <a:pt x="0" y="72"/>
                    <a:pt x="47" y="142"/>
                  </a:cubicBezTo>
                  <a:cubicBezTo>
                    <a:pt x="2996" y="3668"/>
                    <a:pt x="4211" y="8471"/>
                    <a:pt x="4454" y="12999"/>
                  </a:cubicBezTo>
                  <a:cubicBezTo>
                    <a:pt x="4606" y="15735"/>
                    <a:pt x="4424" y="18471"/>
                    <a:pt x="3999" y="21206"/>
                  </a:cubicBezTo>
                  <a:cubicBezTo>
                    <a:pt x="3634" y="23851"/>
                    <a:pt x="2874" y="26495"/>
                    <a:pt x="2479" y="29170"/>
                  </a:cubicBezTo>
                  <a:cubicBezTo>
                    <a:pt x="2461" y="29327"/>
                    <a:pt x="2574" y="29413"/>
                    <a:pt x="2690" y="29413"/>
                  </a:cubicBezTo>
                  <a:cubicBezTo>
                    <a:pt x="2776" y="29413"/>
                    <a:pt x="2865" y="29365"/>
                    <a:pt x="2904" y="29261"/>
                  </a:cubicBezTo>
                  <a:cubicBezTo>
                    <a:pt x="3755" y="26404"/>
                    <a:pt x="4394" y="23516"/>
                    <a:pt x="4789" y="20568"/>
                  </a:cubicBezTo>
                  <a:cubicBezTo>
                    <a:pt x="4941" y="19747"/>
                    <a:pt x="5032" y="18927"/>
                    <a:pt x="5093" y="18076"/>
                  </a:cubicBezTo>
                  <a:cubicBezTo>
                    <a:pt x="8163" y="15249"/>
                    <a:pt x="9622" y="12513"/>
                    <a:pt x="10199" y="7224"/>
                  </a:cubicBezTo>
                  <a:cubicBezTo>
                    <a:pt x="10199" y="7085"/>
                    <a:pt x="10160" y="7010"/>
                    <a:pt x="10098" y="7010"/>
                  </a:cubicBezTo>
                  <a:cubicBezTo>
                    <a:pt x="10066" y="7010"/>
                    <a:pt x="10028" y="7031"/>
                    <a:pt x="9987" y="7072"/>
                  </a:cubicBezTo>
                  <a:cubicBezTo>
                    <a:pt x="6825" y="9990"/>
                    <a:pt x="5944" y="13243"/>
                    <a:pt x="5123" y="16100"/>
                  </a:cubicBezTo>
                  <a:cubicBezTo>
                    <a:pt x="5154" y="15340"/>
                    <a:pt x="6065" y="6890"/>
                    <a:pt x="169" y="21"/>
                  </a:cubicBezTo>
                  <a:cubicBezTo>
                    <a:pt x="155" y="7"/>
                    <a:pt x="138" y="1"/>
                    <a:pt x="1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261;p46">
              <a:extLst>
                <a:ext uri="{FF2B5EF4-FFF2-40B4-BE49-F238E27FC236}">
                  <a16:creationId xmlns:a16="http://schemas.microsoft.com/office/drawing/2014/main" id="{950CA5D0-6420-4972-A382-A4A4FD8FC049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262;p46">
              <a:extLst>
                <a:ext uri="{FF2B5EF4-FFF2-40B4-BE49-F238E27FC236}">
                  <a16:creationId xmlns:a16="http://schemas.microsoft.com/office/drawing/2014/main" id="{B5F3D87C-8C71-4DBE-87C4-82F4CC293503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263;p46">
              <a:extLst>
                <a:ext uri="{FF2B5EF4-FFF2-40B4-BE49-F238E27FC236}">
                  <a16:creationId xmlns:a16="http://schemas.microsoft.com/office/drawing/2014/main" id="{EFAEA7EA-53CF-4E36-B4F0-2BF264A6BAB4}"/>
                </a:ext>
              </a:extLst>
            </p:cNvPr>
            <p:cNvSpPr/>
            <p:nvPr/>
          </p:nvSpPr>
          <p:spPr>
            <a:xfrm>
              <a:off x="1039800" y="3065800"/>
              <a:ext cx="168725" cy="182050"/>
            </a:xfrm>
            <a:custGeom>
              <a:avLst/>
              <a:gdLst/>
              <a:ahLst/>
              <a:cxnLst/>
              <a:rect l="l" t="t" r="r" b="b"/>
              <a:pathLst>
                <a:path w="6749" h="7282" extrusionOk="0">
                  <a:moveTo>
                    <a:pt x="2063" y="0"/>
                  </a:moveTo>
                  <a:cubicBezTo>
                    <a:pt x="1848" y="0"/>
                    <a:pt x="1671" y="92"/>
                    <a:pt x="1551" y="300"/>
                  </a:cubicBezTo>
                  <a:cubicBezTo>
                    <a:pt x="1034" y="1273"/>
                    <a:pt x="2766" y="2671"/>
                    <a:pt x="3648" y="3431"/>
                  </a:cubicBezTo>
                  <a:cubicBezTo>
                    <a:pt x="3119" y="3236"/>
                    <a:pt x="2330" y="3073"/>
                    <a:pt x="1623" y="3073"/>
                  </a:cubicBezTo>
                  <a:cubicBezTo>
                    <a:pt x="785" y="3073"/>
                    <a:pt x="64" y="3302"/>
                    <a:pt x="31" y="3978"/>
                  </a:cubicBezTo>
                  <a:cubicBezTo>
                    <a:pt x="0" y="4586"/>
                    <a:pt x="2979" y="4950"/>
                    <a:pt x="4043" y="6197"/>
                  </a:cubicBezTo>
                  <a:cubicBezTo>
                    <a:pt x="4183" y="6392"/>
                    <a:pt x="4888" y="7282"/>
                    <a:pt x="5473" y="7282"/>
                  </a:cubicBezTo>
                  <a:cubicBezTo>
                    <a:pt x="5525" y="7282"/>
                    <a:pt x="5575" y="7275"/>
                    <a:pt x="5624" y="7260"/>
                  </a:cubicBezTo>
                  <a:cubicBezTo>
                    <a:pt x="6049" y="7139"/>
                    <a:pt x="6748" y="5771"/>
                    <a:pt x="5563" y="3431"/>
                  </a:cubicBezTo>
                  <a:cubicBezTo>
                    <a:pt x="4815" y="1910"/>
                    <a:pt x="3045" y="0"/>
                    <a:pt x="206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264;p46">
              <a:extLst>
                <a:ext uri="{FF2B5EF4-FFF2-40B4-BE49-F238E27FC236}">
                  <a16:creationId xmlns:a16="http://schemas.microsoft.com/office/drawing/2014/main" id="{9FC4AAEF-9F4F-4044-A35B-FA4A635E78D9}"/>
                </a:ext>
              </a:extLst>
            </p:cNvPr>
            <p:cNvSpPr/>
            <p:nvPr/>
          </p:nvSpPr>
          <p:spPr>
            <a:xfrm>
              <a:off x="1022325" y="3741225"/>
              <a:ext cx="395925" cy="497000"/>
            </a:xfrm>
            <a:custGeom>
              <a:avLst/>
              <a:gdLst/>
              <a:ahLst/>
              <a:cxnLst/>
              <a:rect l="l" t="t" r="r" b="b"/>
              <a:pathLst>
                <a:path w="15837" h="19880" extrusionOk="0">
                  <a:moveTo>
                    <a:pt x="3283" y="1"/>
                  </a:moveTo>
                  <a:cubicBezTo>
                    <a:pt x="3283" y="1"/>
                    <a:pt x="335" y="18116"/>
                    <a:pt x="0" y="19879"/>
                  </a:cubicBezTo>
                  <a:lnTo>
                    <a:pt x="15837" y="19879"/>
                  </a:lnTo>
                  <a:lnTo>
                    <a:pt x="13222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265;p46">
              <a:extLst>
                <a:ext uri="{FF2B5EF4-FFF2-40B4-BE49-F238E27FC236}">
                  <a16:creationId xmlns:a16="http://schemas.microsoft.com/office/drawing/2014/main" id="{F6C64765-E4CC-49F3-A8C1-701AE735B20D}"/>
                </a:ext>
              </a:extLst>
            </p:cNvPr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266;p46">
              <a:extLst>
                <a:ext uri="{FF2B5EF4-FFF2-40B4-BE49-F238E27FC236}">
                  <a16:creationId xmlns:a16="http://schemas.microsoft.com/office/drawing/2014/main" id="{BA74E62E-A282-40E3-892D-A3920AF7B553}"/>
                </a:ext>
              </a:extLst>
            </p:cNvPr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267;p46">
              <a:extLst>
                <a:ext uri="{FF2B5EF4-FFF2-40B4-BE49-F238E27FC236}">
                  <a16:creationId xmlns:a16="http://schemas.microsoft.com/office/drawing/2014/main" id="{20F2AF3B-8E49-4C1B-B1A2-4B078D203B84}"/>
                </a:ext>
              </a:extLst>
            </p:cNvPr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268;p46">
              <a:extLst>
                <a:ext uri="{FF2B5EF4-FFF2-40B4-BE49-F238E27FC236}">
                  <a16:creationId xmlns:a16="http://schemas.microsoft.com/office/drawing/2014/main" id="{9CF26C4D-8B1C-4901-8164-4586FF809497}"/>
                </a:ext>
              </a:extLst>
            </p:cNvPr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269;p46">
              <a:extLst>
                <a:ext uri="{FF2B5EF4-FFF2-40B4-BE49-F238E27FC236}">
                  <a16:creationId xmlns:a16="http://schemas.microsoft.com/office/drawing/2014/main" id="{2A42ABE5-35AD-424E-9F0D-92F6F5C1C2B7}"/>
                </a:ext>
              </a:extLst>
            </p:cNvPr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270;p46">
              <a:extLst>
                <a:ext uri="{FF2B5EF4-FFF2-40B4-BE49-F238E27FC236}">
                  <a16:creationId xmlns:a16="http://schemas.microsoft.com/office/drawing/2014/main" id="{DEDB2879-4537-4164-9783-BBFD09B2A6AB}"/>
                </a:ext>
              </a:extLst>
            </p:cNvPr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271;p46">
              <a:extLst>
                <a:ext uri="{FF2B5EF4-FFF2-40B4-BE49-F238E27FC236}">
                  <a16:creationId xmlns:a16="http://schemas.microsoft.com/office/drawing/2014/main" id="{7308D8AE-66A3-4009-9B5F-E9A3B2845AD0}"/>
                </a:ext>
              </a:extLst>
            </p:cNvPr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272;p46">
              <a:extLst>
                <a:ext uri="{FF2B5EF4-FFF2-40B4-BE49-F238E27FC236}">
                  <a16:creationId xmlns:a16="http://schemas.microsoft.com/office/drawing/2014/main" id="{BD766954-AAFA-4335-B670-D03F952DF1C3}"/>
                </a:ext>
              </a:extLst>
            </p:cNvPr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273;p46">
              <a:extLst>
                <a:ext uri="{FF2B5EF4-FFF2-40B4-BE49-F238E27FC236}">
                  <a16:creationId xmlns:a16="http://schemas.microsoft.com/office/drawing/2014/main" id="{55A3AC3E-88E9-43AC-8851-25278513A6B1}"/>
                </a:ext>
              </a:extLst>
            </p:cNvPr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274;p46">
              <a:extLst>
                <a:ext uri="{FF2B5EF4-FFF2-40B4-BE49-F238E27FC236}">
                  <a16:creationId xmlns:a16="http://schemas.microsoft.com/office/drawing/2014/main" id="{906BA044-FE85-4356-B5AF-61B5A172D555}"/>
                </a:ext>
              </a:extLst>
            </p:cNvPr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275;p46">
              <a:extLst>
                <a:ext uri="{FF2B5EF4-FFF2-40B4-BE49-F238E27FC236}">
                  <a16:creationId xmlns:a16="http://schemas.microsoft.com/office/drawing/2014/main" id="{29B08115-DAAF-4260-A2C7-CE6D4C2CEC5E}"/>
                </a:ext>
              </a:extLst>
            </p:cNvPr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276;p46">
              <a:extLst>
                <a:ext uri="{FF2B5EF4-FFF2-40B4-BE49-F238E27FC236}">
                  <a16:creationId xmlns:a16="http://schemas.microsoft.com/office/drawing/2014/main" id="{62582FA6-4139-48FB-AC62-3C33F3EEDCE3}"/>
                </a:ext>
              </a:extLst>
            </p:cNvPr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277;p46">
              <a:extLst>
                <a:ext uri="{FF2B5EF4-FFF2-40B4-BE49-F238E27FC236}">
                  <a16:creationId xmlns:a16="http://schemas.microsoft.com/office/drawing/2014/main" id="{9BAC7840-A608-4468-81E8-671A32A1D4A0}"/>
                </a:ext>
              </a:extLst>
            </p:cNvPr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278;p46">
              <a:extLst>
                <a:ext uri="{FF2B5EF4-FFF2-40B4-BE49-F238E27FC236}">
                  <a16:creationId xmlns:a16="http://schemas.microsoft.com/office/drawing/2014/main" id="{A063DE5C-F3C3-4D59-A563-E8729B7E5B62}"/>
                </a:ext>
              </a:extLst>
            </p:cNvPr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279;p46">
              <a:extLst>
                <a:ext uri="{FF2B5EF4-FFF2-40B4-BE49-F238E27FC236}">
                  <a16:creationId xmlns:a16="http://schemas.microsoft.com/office/drawing/2014/main" id="{8A5F823C-C274-46D0-96D2-D88A47E2AA4D}"/>
                </a:ext>
              </a:extLst>
            </p:cNvPr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280;p46">
              <a:extLst>
                <a:ext uri="{FF2B5EF4-FFF2-40B4-BE49-F238E27FC236}">
                  <a16:creationId xmlns:a16="http://schemas.microsoft.com/office/drawing/2014/main" id="{DAEC3F0F-0C43-44E1-80C3-671DCD5B96B0}"/>
                </a:ext>
              </a:extLst>
            </p:cNvPr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281;p46">
              <a:extLst>
                <a:ext uri="{FF2B5EF4-FFF2-40B4-BE49-F238E27FC236}">
                  <a16:creationId xmlns:a16="http://schemas.microsoft.com/office/drawing/2014/main" id="{4C778C6A-69F1-4AF9-9121-2EE0BF5D1F5A}"/>
                </a:ext>
              </a:extLst>
            </p:cNvPr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282;p46">
              <a:extLst>
                <a:ext uri="{FF2B5EF4-FFF2-40B4-BE49-F238E27FC236}">
                  <a16:creationId xmlns:a16="http://schemas.microsoft.com/office/drawing/2014/main" id="{8D3D9070-4AE1-45AA-BFBF-CB60E9088581}"/>
                </a:ext>
              </a:extLst>
            </p:cNvPr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283;p46">
              <a:extLst>
                <a:ext uri="{FF2B5EF4-FFF2-40B4-BE49-F238E27FC236}">
                  <a16:creationId xmlns:a16="http://schemas.microsoft.com/office/drawing/2014/main" id="{4F1B33C3-BE80-422C-AF9C-5A1A7112015D}"/>
                </a:ext>
              </a:extLst>
            </p:cNvPr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284;p46">
              <a:extLst>
                <a:ext uri="{FF2B5EF4-FFF2-40B4-BE49-F238E27FC236}">
                  <a16:creationId xmlns:a16="http://schemas.microsoft.com/office/drawing/2014/main" id="{9FE9D7FC-6D3F-4D1E-A4D8-8A78F13C4AFD}"/>
                </a:ext>
              </a:extLst>
            </p:cNvPr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285;p46">
              <a:extLst>
                <a:ext uri="{FF2B5EF4-FFF2-40B4-BE49-F238E27FC236}">
                  <a16:creationId xmlns:a16="http://schemas.microsoft.com/office/drawing/2014/main" id="{48ADC7A5-661B-4C8C-8B39-E558213E7019}"/>
                </a:ext>
              </a:extLst>
            </p:cNvPr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286;p46">
              <a:extLst>
                <a:ext uri="{FF2B5EF4-FFF2-40B4-BE49-F238E27FC236}">
                  <a16:creationId xmlns:a16="http://schemas.microsoft.com/office/drawing/2014/main" id="{028C0B9C-B043-41EE-96E7-6A852783E743}"/>
                </a:ext>
              </a:extLst>
            </p:cNvPr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287;p46">
              <a:extLst>
                <a:ext uri="{FF2B5EF4-FFF2-40B4-BE49-F238E27FC236}">
                  <a16:creationId xmlns:a16="http://schemas.microsoft.com/office/drawing/2014/main" id="{705D6149-D1BD-460B-9328-D8CE252F7F4A}"/>
                </a:ext>
              </a:extLst>
            </p:cNvPr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288;p46">
              <a:extLst>
                <a:ext uri="{FF2B5EF4-FFF2-40B4-BE49-F238E27FC236}">
                  <a16:creationId xmlns:a16="http://schemas.microsoft.com/office/drawing/2014/main" id="{4239B215-4C6C-4215-852B-D5C0C288196C}"/>
                </a:ext>
              </a:extLst>
            </p:cNvPr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289;p46">
              <a:extLst>
                <a:ext uri="{FF2B5EF4-FFF2-40B4-BE49-F238E27FC236}">
                  <a16:creationId xmlns:a16="http://schemas.microsoft.com/office/drawing/2014/main" id="{DCB9079F-A471-4ECD-8878-900403D5533F}"/>
                </a:ext>
              </a:extLst>
            </p:cNvPr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290;p46">
              <a:extLst>
                <a:ext uri="{FF2B5EF4-FFF2-40B4-BE49-F238E27FC236}">
                  <a16:creationId xmlns:a16="http://schemas.microsoft.com/office/drawing/2014/main" id="{7C8F1042-3CDA-4E32-959E-9EE3E3865B4A}"/>
                </a:ext>
              </a:extLst>
            </p:cNvPr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291;p46">
              <a:extLst>
                <a:ext uri="{FF2B5EF4-FFF2-40B4-BE49-F238E27FC236}">
                  <a16:creationId xmlns:a16="http://schemas.microsoft.com/office/drawing/2014/main" id="{343B0C78-5D02-4422-A870-F09F74D29C49}"/>
                </a:ext>
              </a:extLst>
            </p:cNvPr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292;p46">
              <a:extLst>
                <a:ext uri="{FF2B5EF4-FFF2-40B4-BE49-F238E27FC236}">
                  <a16:creationId xmlns:a16="http://schemas.microsoft.com/office/drawing/2014/main" id="{DD388A2E-ACE7-49B6-B36F-F124F0D7E629}"/>
                </a:ext>
              </a:extLst>
            </p:cNvPr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293;p46">
              <a:extLst>
                <a:ext uri="{FF2B5EF4-FFF2-40B4-BE49-F238E27FC236}">
                  <a16:creationId xmlns:a16="http://schemas.microsoft.com/office/drawing/2014/main" id="{408BE651-0D12-4156-BDE8-EE0DD6C9857E}"/>
                </a:ext>
              </a:extLst>
            </p:cNvPr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294;p46">
              <a:extLst>
                <a:ext uri="{FF2B5EF4-FFF2-40B4-BE49-F238E27FC236}">
                  <a16:creationId xmlns:a16="http://schemas.microsoft.com/office/drawing/2014/main" id="{3E09F61A-8949-4C24-925C-D6A7A04143D7}"/>
                </a:ext>
              </a:extLst>
            </p:cNvPr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295;p46">
              <a:extLst>
                <a:ext uri="{FF2B5EF4-FFF2-40B4-BE49-F238E27FC236}">
                  <a16:creationId xmlns:a16="http://schemas.microsoft.com/office/drawing/2014/main" id="{56D59EA9-1908-4ACC-925F-7FD46B307FE8}"/>
                </a:ext>
              </a:extLst>
            </p:cNvPr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296;p46">
              <a:extLst>
                <a:ext uri="{FF2B5EF4-FFF2-40B4-BE49-F238E27FC236}">
                  <a16:creationId xmlns:a16="http://schemas.microsoft.com/office/drawing/2014/main" id="{125CFB03-4E1E-4DCD-823F-163BF53914B7}"/>
                </a:ext>
              </a:extLst>
            </p:cNvPr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297;p46">
              <a:extLst>
                <a:ext uri="{FF2B5EF4-FFF2-40B4-BE49-F238E27FC236}">
                  <a16:creationId xmlns:a16="http://schemas.microsoft.com/office/drawing/2014/main" id="{E9A16832-C677-4FC6-BC4D-044697F83802}"/>
                </a:ext>
              </a:extLst>
            </p:cNvPr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298;p46">
              <a:extLst>
                <a:ext uri="{FF2B5EF4-FFF2-40B4-BE49-F238E27FC236}">
                  <a16:creationId xmlns:a16="http://schemas.microsoft.com/office/drawing/2014/main" id="{CCCD862C-9403-4FC8-AC01-88D9608E34A7}"/>
                </a:ext>
              </a:extLst>
            </p:cNvPr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299;p46">
              <a:extLst>
                <a:ext uri="{FF2B5EF4-FFF2-40B4-BE49-F238E27FC236}">
                  <a16:creationId xmlns:a16="http://schemas.microsoft.com/office/drawing/2014/main" id="{FEF76266-A54F-40B7-A54B-416EFC0E5EB9}"/>
                </a:ext>
              </a:extLst>
            </p:cNvPr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300;p46">
              <a:extLst>
                <a:ext uri="{FF2B5EF4-FFF2-40B4-BE49-F238E27FC236}">
                  <a16:creationId xmlns:a16="http://schemas.microsoft.com/office/drawing/2014/main" id="{08ED55D9-084F-4271-8AC8-9F25C7768561}"/>
                </a:ext>
              </a:extLst>
            </p:cNvPr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301;p46">
              <a:extLst>
                <a:ext uri="{FF2B5EF4-FFF2-40B4-BE49-F238E27FC236}">
                  <a16:creationId xmlns:a16="http://schemas.microsoft.com/office/drawing/2014/main" id="{8BE7A902-44C2-42EF-A34C-7BB475BC9479}"/>
                </a:ext>
              </a:extLst>
            </p:cNvPr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302;p46">
              <a:extLst>
                <a:ext uri="{FF2B5EF4-FFF2-40B4-BE49-F238E27FC236}">
                  <a16:creationId xmlns:a16="http://schemas.microsoft.com/office/drawing/2014/main" id="{8714902E-A073-4D96-9223-2D00545B5B84}"/>
                </a:ext>
              </a:extLst>
            </p:cNvPr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303;p46">
              <a:extLst>
                <a:ext uri="{FF2B5EF4-FFF2-40B4-BE49-F238E27FC236}">
                  <a16:creationId xmlns:a16="http://schemas.microsoft.com/office/drawing/2014/main" id="{7E5B6174-81D4-49BA-89E7-32151D26BBA6}"/>
                </a:ext>
              </a:extLst>
            </p:cNvPr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304;p46">
              <a:extLst>
                <a:ext uri="{FF2B5EF4-FFF2-40B4-BE49-F238E27FC236}">
                  <a16:creationId xmlns:a16="http://schemas.microsoft.com/office/drawing/2014/main" id="{7E5A968E-82B7-4654-83B3-103DA96C04E8}"/>
                </a:ext>
              </a:extLst>
            </p:cNvPr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305;p46">
              <a:extLst>
                <a:ext uri="{FF2B5EF4-FFF2-40B4-BE49-F238E27FC236}">
                  <a16:creationId xmlns:a16="http://schemas.microsoft.com/office/drawing/2014/main" id="{F6F469D2-CC4F-4FB0-A959-12FAC7E9A15C}"/>
                </a:ext>
              </a:extLst>
            </p:cNvPr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306;p46">
              <a:extLst>
                <a:ext uri="{FF2B5EF4-FFF2-40B4-BE49-F238E27FC236}">
                  <a16:creationId xmlns:a16="http://schemas.microsoft.com/office/drawing/2014/main" id="{A0A5400C-37AD-4C44-899F-9B91DC5012CB}"/>
                </a:ext>
              </a:extLst>
            </p:cNvPr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307;p46">
              <a:extLst>
                <a:ext uri="{FF2B5EF4-FFF2-40B4-BE49-F238E27FC236}">
                  <a16:creationId xmlns:a16="http://schemas.microsoft.com/office/drawing/2014/main" id="{9D2808EB-7049-44CF-84A1-AE7589B13789}"/>
                </a:ext>
              </a:extLst>
            </p:cNvPr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308;p46">
              <a:extLst>
                <a:ext uri="{FF2B5EF4-FFF2-40B4-BE49-F238E27FC236}">
                  <a16:creationId xmlns:a16="http://schemas.microsoft.com/office/drawing/2014/main" id="{B23D9DFA-3535-4C9A-BB4E-D53CBF9C86F3}"/>
                </a:ext>
              </a:extLst>
            </p:cNvPr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309;p46">
              <a:extLst>
                <a:ext uri="{FF2B5EF4-FFF2-40B4-BE49-F238E27FC236}">
                  <a16:creationId xmlns:a16="http://schemas.microsoft.com/office/drawing/2014/main" id="{48F05CC0-7099-4450-BA9B-41CF275908AA}"/>
                </a:ext>
              </a:extLst>
            </p:cNvPr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310;p46">
              <a:extLst>
                <a:ext uri="{FF2B5EF4-FFF2-40B4-BE49-F238E27FC236}">
                  <a16:creationId xmlns:a16="http://schemas.microsoft.com/office/drawing/2014/main" id="{3A40566D-FB90-45DD-BE7C-B0BF698EC047}"/>
                </a:ext>
              </a:extLst>
            </p:cNvPr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311;p46">
              <a:extLst>
                <a:ext uri="{FF2B5EF4-FFF2-40B4-BE49-F238E27FC236}">
                  <a16:creationId xmlns:a16="http://schemas.microsoft.com/office/drawing/2014/main" id="{5D5E24DF-0BC6-40EA-81FA-AF27B375C817}"/>
                </a:ext>
              </a:extLst>
            </p:cNvPr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312;p46">
              <a:extLst>
                <a:ext uri="{FF2B5EF4-FFF2-40B4-BE49-F238E27FC236}">
                  <a16:creationId xmlns:a16="http://schemas.microsoft.com/office/drawing/2014/main" id="{27066A4C-A7B1-4721-86BB-AC7943E64EC1}"/>
                </a:ext>
              </a:extLst>
            </p:cNvPr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313;p46">
              <a:extLst>
                <a:ext uri="{FF2B5EF4-FFF2-40B4-BE49-F238E27FC236}">
                  <a16:creationId xmlns:a16="http://schemas.microsoft.com/office/drawing/2014/main" id="{B62450C1-596B-4170-8641-1D19B8FCC8F2}"/>
                </a:ext>
              </a:extLst>
            </p:cNvPr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314;p46">
              <a:extLst>
                <a:ext uri="{FF2B5EF4-FFF2-40B4-BE49-F238E27FC236}">
                  <a16:creationId xmlns:a16="http://schemas.microsoft.com/office/drawing/2014/main" id="{42E03BAA-092E-4E15-8E21-0B7C32B55CD5}"/>
                </a:ext>
              </a:extLst>
            </p:cNvPr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315;p46">
              <a:extLst>
                <a:ext uri="{FF2B5EF4-FFF2-40B4-BE49-F238E27FC236}">
                  <a16:creationId xmlns:a16="http://schemas.microsoft.com/office/drawing/2014/main" id="{4EBA0212-042C-4BA3-8C5E-7A6C6F047F7D}"/>
                </a:ext>
              </a:extLst>
            </p:cNvPr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316;p46">
              <a:extLst>
                <a:ext uri="{FF2B5EF4-FFF2-40B4-BE49-F238E27FC236}">
                  <a16:creationId xmlns:a16="http://schemas.microsoft.com/office/drawing/2014/main" id="{FDC7B4A2-D5BB-4934-90DC-2B64A4BB96FE}"/>
                </a:ext>
              </a:extLst>
            </p:cNvPr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317;p46">
              <a:extLst>
                <a:ext uri="{FF2B5EF4-FFF2-40B4-BE49-F238E27FC236}">
                  <a16:creationId xmlns:a16="http://schemas.microsoft.com/office/drawing/2014/main" id="{09EB6882-8B5D-4C31-95C2-88D86CB8C096}"/>
                </a:ext>
              </a:extLst>
            </p:cNvPr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318;p46">
              <a:extLst>
                <a:ext uri="{FF2B5EF4-FFF2-40B4-BE49-F238E27FC236}">
                  <a16:creationId xmlns:a16="http://schemas.microsoft.com/office/drawing/2014/main" id="{B6EBB39F-7328-4F5C-BD7E-28E6BA06D3F4}"/>
                </a:ext>
              </a:extLst>
            </p:cNvPr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319;p46">
              <a:extLst>
                <a:ext uri="{FF2B5EF4-FFF2-40B4-BE49-F238E27FC236}">
                  <a16:creationId xmlns:a16="http://schemas.microsoft.com/office/drawing/2014/main" id="{12FCB69C-C7D9-4896-A7D4-EC05ED9D74E7}"/>
                </a:ext>
              </a:extLst>
            </p:cNvPr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320;p46">
              <a:extLst>
                <a:ext uri="{FF2B5EF4-FFF2-40B4-BE49-F238E27FC236}">
                  <a16:creationId xmlns:a16="http://schemas.microsoft.com/office/drawing/2014/main" id="{84AEA758-DBD8-4B9A-B692-3EC69E5CC63B}"/>
                </a:ext>
              </a:extLst>
            </p:cNvPr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321;p46">
              <a:extLst>
                <a:ext uri="{FF2B5EF4-FFF2-40B4-BE49-F238E27FC236}">
                  <a16:creationId xmlns:a16="http://schemas.microsoft.com/office/drawing/2014/main" id="{DC7499E4-7D7F-40AD-8AD6-A60A4A9B1CDB}"/>
                </a:ext>
              </a:extLst>
            </p:cNvPr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322;p46">
              <a:extLst>
                <a:ext uri="{FF2B5EF4-FFF2-40B4-BE49-F238E27FC236}">
                  <a16:creationId xmlns:a16="http://schemas.microsoft.com/office/drawing/2014/main" id="{80E64322-C517-41BB-862F-88B87EAEACC0}"/>
                </a:ext>
              </a:extLst>
            </p:cNvPr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323;p46">
              <a:extLst>
                <a:ext uri="{FF2B5EF4-FFF2-40B4-BE49-F238E27FC236}">
                  <a16:creationId xmlns:a16="http://schemas.microsoft.com/office/drawing/2014/main" id="{C1238C40-E2A2-4A41-99D0-45B3D957A94B}"/>
                </a:ext>
              </a:extLst>
            </p:cNvPr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324;p46">
              <a:extLst>
                <a:ext uri="{FF2B5EF4-FFF2-40B4-BE49-F238E27FC236}">
                  <a16:creationId xmlns:a16="http://schemas.microsoft.com/office/drawing/2014/main" id="{A640F3DD-DF55-496D-B0FA-F637A76CEDF4}"/>
                </a:ext>
              </a:extLst>
            </p:cNvPr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325;p46">
              <a:extLst>
                <a:ext uri="{FF2B5EF4-FFF2-40B4-BE49-F238E27FC236}">
                  <a16:creationId xmlns:a16="http://schemas.microsoft.com/office/drawing/2014/main" id="{6CAE6850-CDF2-45B6-BCA6-B3820487E109}"/>
                </a:ext>
              </a:extLst>
            </p:cNvPr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326;p46">
              <a:extLst>
                <a:ext uri="{FF2B5EF4-FFF2-40B4-BE49-F238E27FC236}">
                  <a16:creationId xmlns:a16="http://schemas.microsoft.com/office/drawing/2014/main" id="{7C8C0B96-584C-42AD-8DA4-44D5C8B44E53}"/>
                </a:ext>
              </a:extLst>
            </p:cNvPr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327;p46">
              <a:extLst>
                <a:ext uri="{FF2B5EF4-FFF2-40B4-BE49-F238E27FC236}">
                  <a16:creationId xmlns:a16="http://schemas.microsoft.com/office/drawing/2014/main" id="{D169976A-8DC4-4239-B7A2-241B1DDC5252}"/>
                </a:ext>
              </a:extLst>
            </p:cNvPr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328;p46">
              <a:extLst>
                <a:ext uri="{FF2B5EF4-FFF2-40B4-BE49-F238E27FC236}">
                  <a16:creationId xmlns:a16="http://schemas.microsoft.com/office/drawing/2014/main" id="{2FE49D18-2B90-4A8D-AED5-B6E778C497D6}"/>
                </a:ext>
              </a:extLst>
            </p:cNvPr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329;p46">
              <a:extLst>
                <a:ext uri="{FF2B5EF4-FFF2-40B4-BE49-F238E27FC236}">
                  <a16:creationId xmlns:a16="http://schemas.microsoft.com/office/drawing/2014/main" id="{B93EE99A-D0DD-4446-A382-73A187AFF106}"/>
                </a:ext>
              </a:extLst>
            </p:cNvPr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330;p46">
              <a:extLst>
                <a:ext uri="{FF2B5EF4-FFF2-40B4-BE49-F238E27FC236}">
                  <a16:creationId xmlns:a16="http://schemas.microsoft.com/office/drawing/2014/main" id="{0A6F303F-340D-4434-8915-F7FCEEA526C1}"/>
                </a:ext>
              </a:extLst>
            </p:cNvPr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331;p46">
              <a:extLst>
                <a:ext uri="{FF2B5EF4-FFF2-40B4-BE49-F238E27FC236}">
                  <a16:creationId xmlns:a16="http://schemas.microsoft.com/office/drawing/2014/main" id="{D6306CD5-188C-4D6D-BDC3-49849BE03DDD}"/>
                </a:ext>
              </a:extLst>
            </p:cNvPr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332;p46">
              <a:extLst>
                <a:ext uri="{FF2B5EF4-FFF2-40B4-BE49-F238E27FC236}">
                  <a16:creationId xmlns:a16="http://schemas.microsoft.com/office/drawing/2014/main" id="{64A31F16-B9B1-43ED-AEBA-14E92CE3C937}"/>
                </a:ext>
              </a:extLst>
            </p:cNvPr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333;p46">
              <a:extLst>
                <a:ext uri="{FF2B5EF4-FFF2-40B4-BE49-F238E27FC236}">
                  <a16:creationId xmlns:a16="http://schemas.microsoft.com/office/drawing/2014/main" id="{F3629E17-2020-40D4-B3E4-F7FF195E35F6}"/>
                </a:ext>
              </a:extLst>
            </p:cNvPr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334;p46">
              <a:extLst>
                <a:ext uri="{FF2B5EF4-FFF2-40B4-BE49-F238E27FC236}">
                  <a16:creationId xmlns:a16="http://schemas.microsoft.com/office/drawing/2014/main" id="{E6AE3513-A442-47DB-8136-BE2B7D8A56CE}"/>
                </a:ext>
              </a:extLst>
            </p:cNvPr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335;p46">
              <a:extLst>
                <a:ext uri="{FF2B5EF4-FFF2-40B4-BE49-F238E27FC236}">
                  <a16:creationId xmlns:a16="http://schemas.microsoft.com/office/drawing/2014/main" id="{31B96FA8-60A2-4287-9542-A48B2084D7CC}"/>
                </a:ext>
              </a:extLst>
            </p:cNvPr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336;p46">
              <a:extLst>
                <a:ext uri="{FF2B5EF4-FFF2-40B4-BE49-F238E27FC236}">
                  <a16:creationId xmlns:a16="http://schemas.microsoft.com/office/drawing/2014/main" id="{C186E37E-F189-4325-98D0-A8A0DE55D852}"/>
                </a:ext>
              </a:extLst>
            </p:cNvPr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337;p46">
              <a:extLst>
                <a:ext uri="{FF2B5EF4-FFF2-40B4-BE49-F238E27FC236}">
                  <a16:creationId xmlns:a16="http://schemas.microsoft.com/office/drawing/2014/main" id="{DC8156F8-0CB0-4412-B20F-F261CAC55AE6}"/>
                </a:ext>
              </a:extLst>
            </p:cNvPr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338;p46">
              <a:extLst>
                <a:ext uri="{FF2B5EF4-FFF2-40B4-BE49-F238E27FC236}">
                  <a16:creationId xmlns:a16="http://schemas.microsoft.com/office/drawing/2014/main" id="{B4FB442A-DE04-44D3-B788-A6E333AD754D}"/>
                </a:ext>
              </a:extLst>
            </p:cNvPr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339;p46">
              <a:extLst>
                <a:ext uri="{FF2B5EF4-FFF2-40B4-BE49-F238E27FC236}">
                  <a16:creationId xmlns:a16="http://schemas.microsoft.com/office/drawing/2014/main" id="{F93154F1-46A2-416A-BD8B-68252835EBEC}"/>
                </a:ext>
              </a:extLst>
            </p:cNvPr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340;p46">
              <a:extLst>
                <a:ext uri="{FF2B5EF4-FFF2-40B4-BE49-F238E27FC236}">
                  <a16:creationId xmlns:a16="http://schemas.microsoft.com/office/drawing/2014/main" id="{3EABFDD4-8064-443E-B926-B0EB0638DF65}"/>
                </a:ext>
              </a:extLst>
            </p:cNvPr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341;p46">
              <a:extLst>
                <a:ext uri="{FF2B5EF4-FFF2-40B4-BE49-F238E27FC236}">
                  <a16:creationId xmlns:a16="http://schemas.microsoft.com/office/drawing/2014/main" id="{558BFC44-D73C-4BA6-A19E-FD0443851BB5}"/>
                </a:ext>
              </a:extLst>
            </p:cNvPr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342;p46">
              <a:extLst>
                <a:ext uri="{FF2B5EF4-FFF2-40B4-BE49-F238E27FC236}">
                  <a16:creationId xmlns:a16="http://schemas.microsoft.com/office/drawing/2014/main" id="{D5F15DAE-6FFF-473D-B9F4-10B53E8E97A2}"/>
                </a:ext>
              </a:extLst>
            </p:cNvPr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343;p46">
              <a:extLst>
                <a:ext uri="{FF2B5EF4-FFF2-40B4-BE49-F238E27FC236}">
                  <a16:creationId xmlns:a16="http://schemas.microsoft.com/office/drawing/2014/main" id="{9117C658-999D-4B85-9B7D-BABED6B3803F}"/>
                </a:ext>
              </a:extLst>
            </p:cNvPr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344;p46">
              <a:extLst>
                <a:ext uri="{FF2B5EF4-FFF2-40B4-BE49-F238E27FC236}">
                  <a16:creationId xmlns:a16="http://schemas.microsoft.com/office/drawing/2014/main" id="{C1C13EC4-D830-472C-9BB3-7C544DC97B97}"/>
                </a:ext>
              </a:extLst>
            </p:cNvPr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345;p46">
              <a:extLst>
                <a:ext uri="{FF2B5EF4-FFF2-40B4-BE49-F238E27FC236}">
                  <a16:creationId xmlns:a16="http://schemas.microsoft.com/office/drawing/2014/main" id="{91FE9FBC-D85F-4922-B244-730A15169C5A}"/>
                </a:ext>
              </a:extLst>
            </p:cNvPr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346;p46">
              <a:extLst>
                <a:ext uri="{FF2B5EF4-FFF2-40B4-BE49-F238E27FC236}">
                  <a16:creationId xmlns:a16="http://schemas.microsoft.com/office/drawing/2014/main" id="{2E1A2559-13B2-499D-9C5C-865329F5BD0C}"/>
                </a:ext>
              </a:extLst>
            </p:cNvPr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347;p46">
              <a:extLst>
                <a:ext uri="{FF2B5EF4-FFF2-40B4-BE49-F238E27FC236}">
                  <a16:creationId xmlns:a16="http://schemas.microsoft.com/office/drawing/2014/main" id="{F54A0410-E9DB-42E8-9BE9-29FE87EED7B2}"/>
                </a:ext>
              </a:extLst>
            </p:cNvPr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348;p46">
              <a:extLst>
                <a:ext uri="{FF2B5EF4-FFF2-40B4-BE49-F238E27FC236}">
                  <a16:creationId xmlns:a16="http://schemas.microsoft.com/office/drawing/2014/main" id="{884FBFC2-3D01-47A9-B290-CB047F3EE6ED}"/>
                </a:ext>
              </a:extLst>
            </p:cNvPr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349;p46">
              <a:extLst>
                <a:ext uri="{FF2B5EF4-FFF2-40B4-BE49-F238E27FC236}">
                  <a16:creationId xmlns:a16="http://schemas.microsoft.com/office/drawing/2014/main" id="{4940A7A8-C95D-4694-8D9B-907E4F77B019}"/>
                </a:ext>
              </a:extLst>
            </p:cNvPr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2350;p46">
              <a:extLst>
                <a:ext uri="{FF2B5EF4-FFF2-40B4-BE49-F238E27FC236}">
                  <a16:creationId xmlns:a16="http://schemas.microsoft.com/office/drawing/2014/main" id="{8160C03D-C4AD-4B02-9E78-10101EB1D9EF}"/>
                </a:ext>
              </a:extLst>
            </p:cNvPr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2351;p46">
              <a:extLst>
                <a:ext uri="{FF2B5EF4-FFF2-40B4-BE49-F238E27FC236}">
                  <a16:creationId xmlns:a16="http://schemas.microsoft.com/office/drawing/2014/main" id="{46F60B79-75BB-4DB2-98B8-9DEE59A68B2E}"/>
                </a:ext>
              </a:extLst>
            </p:cNvPr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352;p46">
              <a:extLst>
                <a:ext uri="{FF2B5EF4-FFF2-40B4-BE49-F238E27FC236}">
                  <a16:creationId xmlns:a16="http://schemas.microsoft.com/office/drawing/2014/main" id="{305D0448-21F6-4DF5-BAAC-D252260E53C7}"/>
                </a:ext>
              </a:extLst>
            </p:cNvPr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353;p46">
              <a:extLst>
                <a:ext uri="{FF2B5EF4-FFF2-40B4-BE49-F238E27FC236}">
                  <a16:creationId xmlns:a16="http://schemas.microsoft.com/office/drawing/2014/main" id="{D67A5123-A84D-404A-A72A-ED5F4F5F6BE8}"/>
                </a:ext>
              </a:extLst>
            </p:cNvPr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2354;p46">
              <a:extLst>
                <a:ext uri="{FF2B5EF4-FFF2-40B4-BE49-F238E27FC236}">
                  <a16:creationId xmlns:a16="http://schemas.microsoft.com/office/drawing/2014/main" id="{23CDAF0B-EEE8-4164-95D3-88B0D2204530}"/>
                </a:ext>
              </a:extLst>
            </p:cNvPr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355;p46">
              <a:extLst>
                <a:ext uri="{FF2B5EF4-FFF2-40B4-BE49-F238E27FC236}">
                  <a16:creationId xmlns:a16="http://schemas.microsoft.com/office/drawing/2014/main" id="{4DCA11F4-0D94-492F-AF0A-BD5DA1362CA6}"/>
                </a:ext>
              </a:extLst>
            </p:cNvPr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356;p46">
              <a:extLst>
                <a:ext uri="{FF2B5EF4-FFF2-40B4-BE49-F238E27FC236}">
                  <a16:creationId xmlns:a16="http://schemas.microsoft.com/office/drawing/2014/main" id="{338B4877-435C-40AC-A4F0-9BEA7853FFA5}"/>
                </a:ext>
              </a:extLst>
            </p:cNvPr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357;p46">
              <a:extLst>
                <a:ext uri="{FF2B5EF4-FFF2-40B4-BE49-F238E27FC236}">
                  <a16:creationId xmlns:a16="http://schemas.microsoft.com/office/drawing/2014/main" id="{F11D41EB-7CCF-4216-97BA-8BB2332879DF}"/>
                </a:ext>
              </a:extLst>
            </p:cNvPr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358;p46">
              <a:extLst>
                <a:ext uri="{FF2B5EF4-FFF2-40B4-BE49-F238E27FC236}">
                  <a16:creationId xmlns:a16="http://schemas.microsoft.com/office/drawing/2014/main" id="{77991DB9-2939-4884-B9AF-5F8594C71A64}"/>
                </a:ext>
              </a:extLst>
            </p:cNvPr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359;p46">
              <a:extLst>
                <a:ext uri="{FF2B5EF4-FFF2-40B4-BE49-F238E27FC236}">
                  <a16:creationId xmlns:a16="http://schemas.microsoft.com/office/drawing/2014/main" id="{66864F17-9DB0-4459-B9A4-FA20B493FFA8}"/>
                </a:ext>
              </a:extLst>
            </p:cNvPr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360;p46">
              <a:extLst>
                <a:ext uri="{FF2B5EF4-FFF2-40B4-BE49-F238E27FC236}">
                  <a16:creationId xmlns:a16="http://schemas.microsoft.com/office/drawing/2014/main" id="{212CF616-8ADF-4297-89C4-0ECB86CA8E54}"/>
                </a:ext>
              </a:extLst>
            </p:cNvPr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361;p46">
              <a:extLst>
                <a:ext uri="{FF2B5EF4-FFF2-40B4-BE49-F238E27FC236}">
                  <a16:creationId xmlns:a16="http://schemas.microsoft.com/office/drawing/2014/main" id="{764E1BC2-ABC0-4C7A-8F10-5DB09AD8E23F}"/>
                </a:ext>
              </a:extLst>
            </p:cNvPr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362;p46">
              <a:extLst>
                <a:ext uri="{FF2B5EF4-FFF2-40B4-BE49-F238E27FC236}">
                  <a16:creationId xmlns:a16="http://schemas.microsoft.com/office/drawing/2014/main" id="{33C72301-9987-4DB8-9A63-2B3ECF3C82F6}"/>
                </a:ext>
              </a:extLst>
            </p:cNvPr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363;p46">
              <a:extLst>
                <a:ext uri="{FF2B5EF4-FFF2-40B4-BE49-F238E27FC236}">
                  <a16:creationId xmlns:a16="http://schemas.microsoft.com/office/drawing/2014/main" id="{1C29534D-27A3-4A34-88E4-9EB663723B8B}"/>
                </a:ext>
              </a:extLst>
            </p:cNvPr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364;p46">
              <a:extLst>
                <a:ext uri="{FF2B5EF4-FFF2-40B4-BE49-F238E27FC236}">
                  <a16:creationId xmlns:a16="http://schemas.microsoft.com/office/drawing/2014/main" id="{68311F8E-F386-4A0D-803E-D3C41BB924F3}"/>
                </a:ext>
              </a:extLst>
            </p:cNvPr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365;p46">
              <a:extLst>
                <a:ext uri="{FF2B5EF4-FFF2-40B4-BE49-F238E27FC236}">
                  <a16:creationId xmlns:a16="http://schemas.microsoft.com/office/drawing/2014/main" id="{469A1E91-29CB-4B72-A841-E06A93D7C35A}"/>
                </a:ext>
              </a:extLst>
            </p:cNvPr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366;p46">
              <a:extLst>
                <a:ext uri="{FF2B5EF4-FFF2-40B4-BE49-F238E27FC236}">
                  <a16:creationId xmlns:a16="http://schemas.microsoft.com/office/drawing/2014/main" id="{F4644B44-C6A9-4FA5-921F-9711EC4B8FAE}"/>
                </a:ext>
              </a:extLst>
            </p:cNvPr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367;p46">
              <a:extLst>
                <a:ext uri="{FF2B5EF4-FFF2-40B4-BE49-F238E27FC236}">
                  <a16:creationId xmlns:a16="http://schemas.microsoft.com/office/drawing/2014/main" id="{FEA64D87-1A01-44DF-B707-0CC96ACEF7EA}"/>
                </a:ext>
              </a:extLst>
            </p:cNvPr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368;p46">
              <a:extLst>
                <a:ext uri="{FF2B5EF4-FFF2-40B4-BE49-F238E27FC236}">
                  <a16:creationId xmlns:a16="http://schemas.microsoft.com/office/drawing/2014/main" id="{17EEE82E-B322-42DE-BAD1-23447E189476}"/>
                </a:ext>
              </a:extLst>
            </p:cNvPr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369;p46">
              <a:extLst>
                <a:ext uri="{FF2B5EF4-FFF2-40B4-BE49-F238E27FC236}">
                  <a16:creationId xmlns:a16="http://schemas.microsoft.com/office/drawing/2014/main" id="{11FB176D-58BE-405A-B25B-786D56FC160F}"/>
                </a:ext>
              </a:extLst>
            </p:cNvPr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2370;p46">
              <a:extLst>
                <a:ext uri="{FF2B5EF4-FFF2-40B4-BE49-F238E27FC236}">
                  <a16:creationId xmlns:a16="http://schemas.microsoft.com/office/drawing/2014/main" id="{635B0D94-026F-4529-B278-E7145DCE7443}"/>
                </a:ext>
              </a:extLst>
            </p:cNvPr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2371;p46">
              <a:extLst>
                <a:ext uri="{FF2B5EF4-FFF2-40B4-BE49-F238E27FC236}">
                  <a16:creationId xmlns:a16="http://schemas.microsoft.com/office/drawing/2014/main" id="{A2A72585-BA61-4696-8075-B5A8D2DF6083}"/>
                </a:ext>
              </a:extLst>
            </p:cNvPr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2372;p46">
              <a:extLst>
                <a:ext uri="{FF2B5EF4-FFF2-40B4-BE49-F238E27FC236}">
                  <a16:creationId xmlns:a16="http://schemas.microsoft.com/office/drawing/2014/main" id="{66FAF82A-CE2A-4557-9BD9-BC9A120E39A5}"/>
                </a:ext>
              </a:extLst>
            </p:cNvPr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2373;p46">
              <a:extLst>
                <a:ext uri="{FF2B5EF4-FFF2-40B4-BE49-F238E27FC236}">
                  <a16:creationId xmlns:a16="http://schemas.microsoft.com/office/drawing/2014/main" id="{DD1DC5C9-1128-4D61-A253-BA897ED9D40D}"/>
                </a:ext>
              </a:extLst>
            </p:cNvPr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2374;p46">
              <a:extLst>
                <a:ext uri="{FF2B5EF4-FFF2-40B4-BE49-F238E27FC236}">
                  <a16:creationId xmlns:a16="http://schemas.microsoft.com/office/drawing/2014/main" id="{07C3CEC3-CEA7-4104-B1CC-412C86525E33}"/>
                </a:ext>
              </a:extLst>
            </p:cNvPr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2375;p46">
              <a:extLst>
                <a:ext uri="{FF2B5EF4-FFF2-40B4-BE49-F238E27FC236}">
                  <a16:creationId xmlns:a16="http://schemas.microsoft.com/office/drawing/2014/main" id="{5DE8FA10-7A48-4F8B-A393-F5E7E525304A}"/>
                </a:ext>
              </a:extLst>
            </p:cNvPr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2376;p46">
              <a:extLst>
                <a:ext uri="{FF2B5EF4-FFF2-40B4-BE49-F238E27FC236}">
                  <a16:creationId xmlns:a16="http://schemas.microsoft.com/office/drawing/2014/main" id="{25B61C63-547C-4D70-AE54-5479B76BDAE0}"/>
                </a:ext>
              </a:extLst>
            </p:cNvPr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2377;p46">
              <a:extLst>
                <a:ext uri="{FF2B5EF4-FFF2-40B4-BE49-F238E27FC236}">
                  <a16:creationId xmlns:a16="http://schemas.microsoft.com/office/drawing/2014/main" id="{55955A9C-8A05-42BD-964B-A038F9871FCE}"/>
                </a:ext>
              </a:extLst>
            </p:cNvPr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2378;p46">
              <a:extLst>
                <a:ext uri="{FF2B5EF4-FFF2-40B4-BE49-F238E27FC236}">
                  <a16:creationId xmlns:a16="http://schemas.microsoft.com/office/drawing/2014/main" id="{89082918-603F-4181-A92D-8DF4209536FE}"/>
                </a:ext>
              </a:extLst>
            </p:cNvPr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2379;p46">
              <a:extLst>
                <a:ext uri="{FF2B5EF4-FFF2-40B4-BE49-F238E27FC236}">
                  <a16:creationId xmlns:a16="http://schemas.microsoft.com/office/drawing/2014/main" id="{3BA190F6-743C-4E89-905B-EC240E2164FB}"/>
                </a:ext>
              </a:extLst>
            </p:cNvPr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2380;p46">
              <a:extLst>
                <a:ext uri="{FF2B5EF4-FFF2-40B4-BE49-F238E27FC236}">
                  <a16:creationId xmlns:a16="http://schemas.microsoft.com/office/drawing/2014/main" id="{7BF29266-0606-4A32-9205-1E8688A42A85}"/>
                </a:ext>
              </a:extLst>
            </p:cNvPr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2381;p46">
              <a:extLst>
                <a:ext uri="{FF2B5EF4-FFF2-40B4-BE49-F238E27FC236}">
                  <a16:creationId xmlns:a16="http://schemas.microsoft.com/office/drawing/2014/main" id="{3E976914-CDA3-47EE-BB3E-571F2A6C9969}"/>
                </a:ext>
              </a:extLst>
            </p:cNvPr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2382;p46">
              <a:extLst>
                <a:ext uri="{FF2B5EF4-FFF2-40B4-BE49-F238E27FC236}">
                  <a16:creationId xmlns:a16="http://schemas.microsoft.com/office/drawing/2014/main" id="{839D2BD3-E67D-4CEE-B947-8C5999EBF224}"/>
                </a:ext>
              </a:extLst>
            </p:cNvPr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2383;p46">
              <a:extLst>
                <a:ext uri="{FF2B5EF4-FFF2-40B4-BE49-F238E27FC236}">
                  <a16:creationId xmlns:a16="http://schemas.microsoft.com/office/drawing/2014/main" id="{E1CEB7A3-7DD7-4EE9-9B9A-F61DF577D736}"/>
                </a:ext>
              </a:extLst>
            </p:cNvPr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2384;p46">
              <a:extLst>
                <a:ext uri="{FF2B5EF4-FFF2-40B4-BE49-F238E27FC236}">
                  <a16:creationId xmlns:a16="http://schemas.microsoft.com/office/drawing/2014/main" id="{31F07A3F-7100-4457-9368-544B5D7A96DE}"/>
                </a:ext>
              </a:extLst>
            </p:cNvPr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2385;p46">
              <a:extLst>
                <a:ext uri="{FF2B5EF4-FFF2-40B4-BE49-F238E27FC236}">
                  <a16:creationId xmlns:a16="http://schemas.microsoft.com/office/drawing/2014/main" id="{0A65C2E6-BEE7-4785-A92B-53C83F9D721C}"/>
                </a:ext>
              </a:extLst>
            </p:cNvPr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2386;p46">
              <a:extLst>
                <a:ext uri="{FF2B5EF4-FFF2-40B4-BE49-F238E27FC236}">
                  <a16:creationId xmlns:a16="http://schemas.microsoft.com/office/drawing/2014/main" id="{D0300F1D-B0CF-46F8-9BF1-E05EDDB5CFED}"/>
                </a:ext>
              </a:extLst>
            </p:cNvPr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2387;p46">
              <a:extLst>
                <a:ext uri="{FF2B5EF4-FFF2-40B4-BE49-F238E27FC236}">
                  <a16:creationId xmlns:a16="http://schemas.microsoft.com/office/drawing/2014/main" id="{C6BA4879-EA5F-44CD-8BBF-D686E1178DFB}"/>
                </a:ext>
              </a:extLst>
            </p:cNvPr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2388;p46">
              <a:extLst>
                <a:ext uri="{FF2B5EF4-FFF2-40B4-BE49-F238E27FC236}">
                  <a16:creationId xmlns:a16="http://schemas.microsoft.com/office/drawing/2014/main" id="{27AA98CB-B886-4482-9CBB-E4E73BA87BE4}"/>
                </a:ext>
              </a:extLst>
            </p:cNvPr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2389;p46">
              <a:extLst>
                <a:ext uri="{FF2B5EF4-FFF2-40B4-BE49-F238E27FC236}">
                  <a16:creationId xmlns:a16="http://schemas.microsoft.com/office/drawing/2014/main" id="{6BA2D102-E93E-48FC-97C8-EF234DF5D060}"/>
                </a:ext>
              </a:extLst>
            </p:cNvPr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2390;p46">
              <a:extLst>
                <a:ext uri="{FF2B5EF4-FFF2-40B4-BE49-F238E27FC236}">
                  <a16:creationId xmlns:a16="http://schemas.microsoft.com/office/drawing/2014/main" id="{FD0C4937-896E-4B39-A928-4DE9FA13F1F1}"/>
                </a:ext>
              </a:extLst>
            </p:cNvPr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2391;p46">
              <a:extLst>
                <a:ext uri="{FF2B5EF4-FFF2-40B4-BE49-F238E27FC236}">
                  <a16:creationId xmlns:a16="http://schemas.microsoft.com/office/drawing/2014/main" id="{FF97D797-DEB5-4A81-BF17-5DF1592F97E0}"/>
                </a:ext>
              </a:extLst>
            </p:cNvPr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2392;p46">
              <a:extLst>
                <a:ext uri="{FF2B5EF4-FFF2-40B4-BE49-F238E27FC236}">
                  <a16:creationId xmlns:a16="http://schemas.microsoft.com/office/drawing/2014/main" id="{BD4BB78F-45C8-4AE2-A36A-2B7D12544CF1}"/>
                </a:ext>
              </a:extLst>
            </p:cNvPr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2393;p46">
              <a:extLst>
                <a:ext uri="{FF2B5EF4-FFF2-40B4-BE49-F238E27FC236}">
                  <a16:creationId xmlns:a16="http://schemas.microsoft.com/office/drawing/2014/main" id="{09A1D239-346A-4481-A577-65B8C6AF9590}"/>
                </a:ext>
              </a:extLst>
            </p:cNvPr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2394;p46">
              <a:extLst>
                <a:ext uri="{FF2B5EF4-FFF2-40B4-BE49-F238E27FC236}">
                  <a16:creationId xmlns:a16="http://schemas.microsoft.com/office/drawing/2014/main" id="{D39EAA67-1EFC-4B97-9103-74E6EDE4CA76}"/>
                </a:ext>
              </a:extLst>
            </p:cNvPr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2395;p46">
              <a:extLst>
                <a:ext uri="{FF2B5EF4-FFF2-40B4-BE49-F238E27FC236}">
                  <a16:creationId xmlns:a16="http://schemas.microsoft.com/office/drawing/2014/main" id="{017CE87B-DDB2-453A-B96F-711E00FDCD06}"/>
                </a:ext>
              </a:extLst>
            </p:cNvPr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2396;p46">
              <a:extLst>
                <a:ext uri="{FF2B5EF4-FFF2-40B4-BE49-F238E27FC236}">
                  <a16:creationId xmlns:a16="http://schemas.microsoft.com/office/drawing/2014/main" id="{6D89EAF6-DC28-48CC-93F3-FB6C561611FE}"/>
                </a:ext>
              </a:extLst>
            </p:cNvPr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2397;p46">
              <a:extLst>
                <a:ext uri="{FF2B5EF4-FFF2-40B4-BE49-F238E27FC236}">
                  <a16:creationId xmlns:a16="http://schemas.microsoft.com/office/drawing/2014/main" id="{D8E2D1C8-201E-4E31-966A-AD76EB9E9DC3}"/>
                </a:ext>
              </a:extLst>
            </p:cNvPr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2398;p46">
              <a:extLst>
                <a:ext uri="{FF2B5EF4-FFF2-40B4-BE49-F238E27FC236}">
                  <a16:creationId xmlns:a16="http://schemas.microsoft.com/office/drawing/2014/main" id="{B744E846-E932-48D4-B9A1-7F26D42622E3}"/>
                </a:ext>
              </a:extLst>
            </p:cNvPr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2399;p46">
              <a:extLst>
                <a:ext uri="{FF2B5EF4-FFF2-40B4-BE49-F238E27FC236}">
                  <a16:creationId xmlns:a16="http://schemas.microsoft.com/office/drawing/2014/main" id="{C3A29A13-D765-4714-A5EB-51EE18C695C2}"/>
                </a:ext>
              </a:extLst>
            </p:cNvPr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2400;p46">
              <a:extLst>
                <a:ext uri="{FF2B5EF4-FFF2-40B4-BE49-F238E27FC236}">
                  <a16:creationId xmlns:a16="http://schemas.microsoft.com/office/drawing/2014/main" id="{67EFCE56-B32F-4F4E-8F9B-2A5F62D74570}"/>
                </a:ext>
              </a:extLst>
            </p:cNvPr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2401;p46">
              <a:extLst>
                <a:ext uri="{FF2B5EF4-FFF2-40B4-BE49-F238E27FC236}">
                  <a16:creationId xmlns:a16="http://schemas.microsoft.com/office/drawing/2014/main" id="{29B16A7A-8E06-4869-90D4-90D75F579615}"/>
                </a:ext>
              </a:extLst>
            </p:cNvPr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2402;p46">
              <a:extLst>
                <a:ext uri="{FF2B5EF4-FFF2-40B4-BE49-F238E27FC236}">
                  <a16:creationId xmlns:a16="http://schemas.microsoft.com/office/drawing/2014/main" id="{04BDFEF5-3B6B-4457-824D-1DF269BE4CC5}"/>
                </a:ext>
              </a:extLst>
            </p:cNvPr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2403;p46">
              <a:extLst>
                <a:ext uri="{FF2B5EF4-FFF2-40B4-BE49-F238E27FC236}">
                  <a16:creationId xmlns:a16="http://schemas.microsoft.com/office/drawing/2014/main" id="{160A9F8B-2574-40D9-88BE-657C915F1A1C}"/>
                </a:ext>
              </a:extLst>
            </p:cNvPr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2404;p46">
              <a:extLst>
                <a:ext uri="{FF2B5EF4-FFF2-40B4-BE49-F238E27FC236}">
                  <a16:creationId xmlns:a16="http://schemas.microsoft.com/office/drawing/2014/main" id="{FB02A2AE-7894-4BAC-BEC9-88DFBD4E5DF3}"/>
                </a:ext>
              </a:extLst>
            </p:cNvPr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2405;p46">
              <a:extLst>
                <a:ext uri="{FF2B5EF4-FFF2-40B4-BE49-F238E27FC236}">
                  <a16:creationId xmlns:a16="http://schemas.microsoft.com/office/drawing/2014/main" id="{564D0B80-AC1B-45BB-BCC6-16CC0DE1B877}"/>
                </a:ext>
              </a:extLst>
            </p:cNvPr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2406;p46">
              <a:extLst>
                <a:ext uri="{FF2B5EF4-FFF2-40B4-BE49-F238E27FC236}">
                  <a16:creationId xmlns:a16="http://schemas.microsoft.com/office/drawing/2014/main" id="{479B12E8-DCD4-4760-9CE2-D99CCB7E689A}"/>
                </a:ext>
              </a:extLst>
            </p:cNvPr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2407;p46">
              <a:extLst>
                <a:ext uri="{FF2B5EF4-FFF2-40B4-BE49-F238E27FC236}">
                  <a16:creationId xmlns:a16="http://schemas.microsoft.com/office/drawing/2014/main" id="{F800109B-99DD-4042-A0A7-B127FE2D1DFE}"/>
                </a:ext>
              </a:extLst>
            </p:cNvPr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2408;p46">
              <a:extLst>
                <a:ext uri="{FF2B5EF4-FFF2-40B4-BE49-F238E27FC236}">
                  <a16:creationId xmlns:a16="http://schemas.microsoft.com/office/drawing/2014/main" id="{E811894F-0620-425D-BECB-9C7252DDED17}"/>
                </a:ext>
              </a:extLst>
            </p:cNvPr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2409;p46">
              <a:extLst>
                <a:ext uri="{FF2B5EF4-FFF2-40B4-BE49-F238E27FC236}">
                  <a16:creationId xmlns:a16="http://schemas.microsoft.com/office/drawing/2014/main" id="{61FE53A1-83F7-48FE-AFC2-3F5949884D5D}"/>
                </a:ext>
              </a:extLst>
            </p:cNvPr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2410;p46">
              <a:extLst>
                <a:ext uri="{FF2B5EF4-FFF2-40B4-BE49-F238E27FC236}">
                  <a16:creationId xmlns:a16="http://schemas.microsoft.com/office/drawing/2014/main" id="{57D78EB7-5D38-43BF-9D2D-F5B99CFB839C}"/>
                </a:ext>
              </a:extLst>
            </p:cNvPr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2411;p46">
              <a:extLst>
                <a:ext uri="{FF2B5EF4-FFF2-40B4-BE49-F238E27FC236}">
                  <a16:creationId xmlns:a16="http://schemas.microsoft.com/office/drawing/2014/main" id="{46768FC0-B612-4616-A7BD-C9AEE8D23F39}"/>
                </a:ext>
              </a:extLst>
            </p:cNvPr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2412;p46">
              <a:extLst>
                <a:ext uri="{FF2B5EF4-FFF2-40B4-BE49-F238E27FC236}">
                  <a16:creationId xmlns:a16="http://schemas.microsoft.com/office/drawing/2014/main" id="{CDC4249F-C913-4A01-84E5-D1F25F24B6B9}"/>
                </a:ext>
              </a:extLst>
            </p:cNvPr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2413;p46">
              <a:extLst>
                <a:ext uri="{FF2B5EF4-FFF2-40B4-BE49-F238E27FC236}">
                  <a16:creationId xmlns:a16="http://schemas.microsoft.com/office/drawing/2014/main" id="{A97530BC-6E96-4ADF-8107-0E18ECB611DC}"/>
                </a:ext>
              </a:extLst>
            </p:cNvPr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2414;p46">
              <a:extLst>
                <a:ext uri="{FF2B5EF4-FFF2-40B4-BE49-F238E27FC236}">
                  <a16:creationId xmlns:a16="http://schemas.microsoft.com/office/drawing/2014/main" id="{6566BE79-251B-4158-9556-724D28AEAA7E}"/>
                </a:ext>
              </a:extLst>
            </p:cNvPr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2415;p46">
              <a:extLst>
                <a:ext uri="{FF2B5EF4-FFF2-40B4-BE49-F238E27FC236}">
                  <a16:creationId xmlns:a16="http://schemas.microsoft.com/office/drawing/2014/main" id="{5B3B6AA3-53CB-4C96-A7EE-CC9C1BB754E1}"/>
                </a:ext>
              </a:extLst>
            </p:cNvPr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2416;p46">
              <a:extLst>
                <a:ext uri="{FF2B5EF4-FFF2-40B4-BE49-F238E27FC236}">
                  <a16:creationId xmlns:a16="http://schemas.microsoft.com/office/drawing/2014/main" id="{3C52A6DE-BCAF-4B8D-B694-56CCE189E083}"/>
                </a:ext>
              </a:extLst>
            </p:cNvPr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2417;p46">
              <a:extLst>
                <a:ext uri="{FF2B5EF4-FFF2-40B4-BE49-F238E27FC236}">
                  <a16:creationId xmlns:a16="http://schemas.microsoft.com/office/drawing/2014/main" id="{40E8DCB8-BED0-4472-8301-53D791E8F39F}"/>
                </a:ext>
              </a:extLst>
            </p:cNvPr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2418;p46">
              <a:extLst>
                <a:ext uri="{FF2B5EF4-FFF2-40B4-BE49-F238E27FC236}">
                  <a16:creationId xmlns:a16="http://schemas.microsoft.com/office/drawing/2014/main" id="{2A26D0FD-BB64-4473-ABFA-C988E1E865F0}"/>
                </a:ext>
              </a:extLst>
            </p:cNvPr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419;p46">
              <a:extLst>
                <a:ext uri="{FF2B5EF4-FFF2-40B4-BE49-F238E27FC236}">
                  <a16:creationId xmlns:a16="http://schemas.microsoft.com/office/drawing/2014/main" id="{41C4059A-465E-45F3-9E90-63C417D31295}"/>
                </a:ext>
              </a:extLst>
            </p:cNvPr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420;p46">
              <a:extLst>
                <a:ext uri="{FF2B5EF4-FFF2-40B4-BE49-F238E27FC236}">
                  <a16:creationId xmlns:a16="http://schemas.microsoft.com/office/drawing/2014/main" id="{363B9D73-32C1-4685-8FEA-8DAC15B1EEC4}"/>
                </a:ext>
              </a:extLst>
            </p:cNvPr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421;p46">
              <a:extLst>
                <a:ext uri="{FF2B5EF4-FFF2-40B4-BE49-F238E27FC236}">
                  <a16:creationId xmlns:a16="http://schemas.microsoft.com/office/drawing/2014/main" id="{A879D496-709B-44D1-887D-B66C0C7E3093}"/>
                </a:ext>
              </a:extLst>
            </p:cNvPr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422;p46">
              <a:extLst>
                <a:ext uri="{FF2B5EF4-FFF2-40B4-BE49-F238E27FC236}">
                  <a16:creationId xmlns:a16="http://schemas.microsoft.com/office/drawing/2014/main" id="{B283C0B5-C888-44D6-80D4-B02CB10C9259}"/>
                </a:ext>
              </a:extLst>
            </p:cNvPr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423;p46">
              <a:extLst>
                <a:ext uri="{FF2B5EF4-FFF2-40B4-BE49-F238E27FC236}">
                  <a16:creationId xmlns:a16="http://schemas.microsoft.com/office/drawing/2014/main" id="{B8C1208C-59F4-4BBD-900B-0BF74FCD9C02}"/>
                </a:ext>
              </a:extLst>
            </p:cNvPr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424;p46">
              <a:extLst>
                <a:ext uri="{FF2B5EF4-FFF2-40B4-BE49-F238E27FC236}">
                  <a16:creationId xmlns:a16="http://schemas.microsoft.com/office/drawing/2014/main" id="{2C947378-7369-4F27-A943-B39B89C9C3EC}"/>
                </a:ext>
              </a:extLst>
            </p:cNvPr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425;p46">
              <a:extLst>
                <a:ext uri="{FF2B5EF4-FFF2-40B4-BE49-F238E27FC236}">
                  <a16:creationId xmlns:a16="http://schemas.microsoft.com/office/drawing/2014/main" id="{3D709034-8252-442E-8EBF-A5C5F4410013}"/>
                </a:ext>
              </a:extLst>
            </p:cNvPr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426;p46">
              <a:extLst>
                <a:ext uri="{FF2B5EF4-FFF2-40B4-BE49-F238E27FC236}">
                  <a16:creationId xmlns:a16="http://schemas.microsoft.com/office/drawing/2014/main" id="{D313D16D-86A4-48B1-A031-3FD911806B4D}"/>
                </a:ext>
              </a:extLst>
            </p:cNvPr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427;p46">
              <a:extLst>
                <a:ext uri="{FF2B5EF4-FFF2-40B4-BE49-F238E27FC236}">
                  <a16:creationId xmlns:a16="http://schemas.microsoft.com/office/drawing/2014/main" id="{890B7BFC-BCD3-4D1B-99BE-09F4B140650C}"/>
                </a:ext>
              </a:extLst>
            </p:cNvPr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428;p46">
              <a:extLst>
                <a:ext uri="{FF2B5EF4-FFF2-40B4-BE49-F238E27FC236}">
                  <a16:creationId xmlns:a16="http://schemas.microsoft.com/office/drawing/2014/main" id="{F0ED0A39-7C08-47B0-8B9E-90840F6E1CB0}"/>
                </a:ext>
              </a:extLst>
            </p:cNvPr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429;p46">
              <a:extLst>
                <a:ext uri="{FF2B5EF4-FFF2-40B4-BE49-F238E27FC236}">
                  <a16:creationId xmlns:a16="http://schemas.microsoft.com/office/drawing/2014/main" id="{05D90DCF-11BF-464B-A925-887A39DE7371}"/>
                </a:ext>
              </a:extLst>
            </p:cNvPr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430;p46">
              <a:extLst>
                <a:ext uri="{FF2B5EF4-FFF2-40B4-BE49-F238E27FC236}">
                  <a16:creationId xmlns:a16="http://schemas.microsoft.com/office/drawing/2014/main" id="{4ADB9FDE-4F94-4415-B521-319653BF7F8F}"/>
                </a:ext>
              </a:extLst>
            </p:cNvPr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431;p46">
              <a:extLst>
                <a:ext uri="{FF2B5EF4-FFF2-40B4-BE49-F238E27FC236}">
                  <a16:creationId xmlns:a16="http://schemas.microsoft.com/office/drawing/2014/main" id="{110049F9-F575-4CC5-8330-3E9894360A57}"/>
                </a:ext>
              </a:extLst>
            </p:cNvPr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432;p46">
              <a:extLst>
                <a:ext uri="{FF2B5EF4-FFF2-40B4-BE49-F238E27FC236}">
                  <a16:creationId xmlns:a16="http://schemas.microsoft.com/office/drawing/2014/main" id="{B6A1C2D2-3DAD-44ED-8984-164E3DEFE604}"/>
                </a:ext>
              </a:extLst>
            </p:cNvPr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433;p46">
              <a:extLst>
                <a:ext uri="{FF2B5EF4-FFF2-40B4-BE49-F238E27FC236}">
                  <a16:creationId xmlns:a16="http://schemas.microsoft.com/office/drawing/2014/main" id="{7B7995FB-246B-4CBE-BDDE-2C1B8EE46794}"/>
                </a:ext>
              </a:extLst>
            </p:cNvPr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434;p46">
              <a:extLst>
                <a:ext uri="{FF2B5EF4-FFF2-40B4-BE49-F238E27FC236}">
                  <a16:creationId xmlns:a16="http://schemas.microsoft.com/office/drawing/2014/main" id="{6992D015-052E-4BE9-A180-97DF60254E87}"/>
                </a:ext>
              </a:extLst>
            </p:cNvPr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435;p46">
              <a:extLst>
                <a:ext uri="{FF2B5EF4-FFF2-40B4-BE49-F238E27FC236}">
                  <a16:creationId xmlns:a16="http://schemas.microsoft.com/office/drawing/2014/main" id="{A2CD919F-9282-4D56-BB66-0A277A9F97DA}"/>
                </a:ext>
              </a:extLst>
            </p:cNvPr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436;p46">
              <a:extLst>
                <a:ext uri="{FF2B5EF4-FFF2-40B4-BE49-F238E27FC236}">
                  <a16:creationId xmlns:a16="http://schemas.microsoft.com/office/drawing/2014/main" id="{6BEA4071-2C22-48A9-A4A4-706BDCC05598}"/>
                </a:ext>
              </a:extLst>
            </p:cNvPr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2437;p46">
              <a:extLst>
                <a:ext uri="{FF2B5EF4-FFF2-40B4-BE49-F238E27FC236}">
                  <a16:creationId xmlns:a16="http://schemas.microsoft.com/office/drawing/2014/main" id="{BE588C26-371A-4F80-AB67-0501B3C11F0A}"/>
                </a:ext>
              </a:extLst>
            </p:cNvPr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2438;p46">
              <a:extLst>
                <a:ext uri="{FF2B5EF4-FFF2-40B4-BE49-F238E27FC236}">
                  <a16:creationId xmlns:a16="http://schemas.microsoft.com/office/drawing/2014/main" id="{68BCF755-1E03-44D2-9201-5C974BC7D12F}"/>
                </a:ext>
              </a:extLst>
            </p:cNvPr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2439;p46">
              <a:extLst>
                <a:ext uri="{FF2B5EF4-FFF2-40B4-BE49-F238E27FC236}">
                  <a16:creationId xmlns:a16="http://schemas.microsoft.com/office/drawing/2014/main" id="{BAA595F3-075C-4971-8075-13993159D3D2}"/>
                </a:ext>
              </a:extLst>
            </p:cNvPr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2440;p46">
              <a:extLst>
                <a:ext uri="{FF2B5EF4-FFF2-40B4-BE49-F238E27FC236}">
                  <a16:creationId xmlns:a16="http://schemas.microsoft.com/office/drawing/2014/main" id="{241F2944-1700-4568-8236-06BBCFA12F2D}"/>
                </a:ext>
              </a:extLst>
            </p:cNvPr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441;p46">
              <a:extLst>
                <a:ext uri="{FF2B5EF4-FFF2-40B4-BE49-F238E27FC236}">
                  <a16:creationId xmlns:a16="http://schemas.microsoft.com/office/drawing/2014/main" id="{D2854FFA-9F73-493B-BABD-9794DAC15F9A}"/>
                </a:ext>
              </a:extLst>
            </p:cNvPr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442;p46">
              <a:extLst>
                <a:ext uri="{FF2B5EF4-FFF2-40B4-BE49-F238E27FC236}">
                  <a16:creationId xmlns:a16="http://schemas.microsoft.com/office/drawing/2014/main" id="{DA2AE3FF-6245-425F-8278-48A9F4F000B1}"/>
                </a:ext>
              </a:extLst>
            </p:cNvPr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443;p46">
              <a:extLst>
                <a:ext uri="{FF2B5EF4-FFF2-40B4-BE49-F238E27FC236}">
                  <a16:creationId xmlns:a16="http://schemas.microsoft.com/office/drawing/2014/main" id="{89B10C6B-0B87-4756-971A-616B45B8781A}"/>
                </a:ext>
              </a:extLst>
            </p:cNvPr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444;p46">
              <a:extLst>
                <a:ext uri="{FF2B5EF4-FFF2-40B4-BE49-F238E27FC236}">
                  <a16:creationId xmlns:a16="http://schemas.microsoft.com/office/drawing/2014/main" id="{8CECE449-71CF-473C-989B-522FFE3F9BB1}"/>
                </a:ext>
              </a:extLst>
            </p:cNvPr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445;p46">
              <a:extLst>
                <a:ext uri="{FF2B5EF4-FFF2-40B4-BE49-F238E27FC236}">
                  <a16:creationId xmlns:a16="http://schemas.microsoft.com/office/drawing/2014/main" id="{A090B112-B1F0-4B67-B9B5-651E38CD382D}"/>
                </a:ext>
              </a:extLst>
            </p:cNvPr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446;p46">
              <a:extLst>
                <a:ext uri="{FF2B5EF4-FFF2-40B4-BE49-F238E27FC236}">
                  <a16:creationId xmlns:a16="http://schemas.microsoft.com/office/drawing/2014/main" id="{89FADC3D-5965-4AFD-AE76-23AA4661889C}"/>
                </a:ext>
              </a:extLst>
            </p:cNvPr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447;p46">
              <a:extLst>
                <a:ext uri="{FF2B5EF4-FFF2-40B4-BE49-F238E27FC236}">
                  <a16:creationId xmlns:a16="http://schemas.microsoft.com/office/drawing/2014/main" id="{A14405A6-3F1D-4E0D-B741-1151C5C7CC75}"/>
                </a:ext>
              </a:extLst>
            </p:cNvPr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448;p46">
              <a:extLst>
                <a:ext uri="{FF2B5EF4-FFF2-40B4-BE49-F238E27FC236}">
                  <a16:creationId xmlns:a16="http://schemas.microsoft.com/office/drawing/2014/main" id="{CA098BDB-3684-48D6-AA7B-F5D5ADB2BB7B}"/>
                </a:ext>
              </a:extLst>
            </p:cNvPr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449;p46">
              <a:extLst>
                <a:ext uri="{FF2B5EF4-FFF2-40B4-BE49-F238E27FC236}">
                  <a16:creationId xmlns:a16="http://schemas.microsoft.com/office/drawing/2014/main" id="{839AE64B-D16D-4CC5-AF46-9FA2F2B0774D}"/>
                </a:ext>
              </a:extLst>
            </p:cNvPr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450;p46">
              <a:extLst>
                <a:ext uri="{FF2B5EF4-FFF2-40B4-BE49-F238E27FC236}">
                  <a16:creationId xmlns:a16="http://schemas.microsoft.com/office/drawing/2014/main" id="{C7B3943D-49AB-46C7-A38F-7278C3479E3E}"/>
                </a:ext>
              </a:extLst>
            </p:cNvPr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451;p46">
              <a:extLst>
                <a:ext uri="{FF2B5EF4-FFF2-40B4-BE49-F238E27FC236}">
                  <a16:creationId xmlns:a16="http://schemas.microsoft.com/office/drawing/2014/main" id="{0393304F-FF10-43B5-8CA7-EA908D4218D2}"/>
                </a:ext>
              </a:extLst>
            </p:cNvPr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452;p46">
              <a:extLst>
                <a:ext uri="{FF2B5EF4-FFF2-40B4-BE49-F238E27FC236}">
                  <a16:creationId xmlns:a16="http://schemas.microsoft.com/office/drawing/2014/main" id="{F574B044-D837-4AE5-8D10-2209CF8E237E}"/>
                </a:ext>
              </a:extLst>
            </p:cNvPr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453;p46">
              <a:extLst>
                <a:ext uri="{FF2B5EF4-FFF2-40B4-BE49-F238E27FC236}">
                  <a16:creationId xmlns:a16="http://schemas.microsoft.com/office/drawing/2014/main" id="{DBA07AC1-5E3D-4F75-A0F0-2754BB64F287}"/>
                </a:ext>
              </a:extLst>
            </p:cNvPr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454;p46">
              <a:extLst>
                <a:ext uri="{FF2B5EF4-FFF2-40B4-BE49-F238E27FC236}">
                  <a16:creationId xmlns:a16="http://schemas.microsoft.com/office/drawing/2014/main" id="{D3424D27-C36A-4F2E-8134-BF4D44377723}"/>
                </a:ext>
              </a:extLst>
            </p:cNvPr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455;p46">
              <a:extLst>
                <a:ext uri="{FF2B5EF4-FFF2-40B4-BE49-F238E27FC236}">
                  <a16:creationId xmlns:a16="http://schemas.microsoft.com/office/drawing/2014/main" id="{3870E256-2318-445D-91C7-A622EE3B290E}"/>
                </a:ext>
              </a:extLst>
            </p:cNvPr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456;p46">
              <a:extLst>
                <a:ext uri="{FF2B5EF4-FFF2-40B4-BE49-F238E27FC236}">
                  <a16:creationId xmlns:a16="http://schemas.microsoft.com/office/drawing/2014/main" id="{57F69827-A6D3-420B-9605-7693C7D0953A}"/>
                </a:ext>
              </a:extLst>
            </p:cNvPr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457;p46">
              <a:extLst>
                <a:ext uri="{FF2B5EF4-FFF2-40B4-BE49-F238E27FC236}">
                  <a16:creationId xmlns:a16="http://schemas.microsoft.com/office/drawing/2014/main" id="{9708E3E2-512D-497E-879F-4D567B611CF1}"/>
                </a:ext>
              </a:extLst>
            </p:cNvPr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458;p46">
              <a:extLst>
                <a:ext uri="{FF2B5EF4-FFF2-40B4-BE49-F238E27FC236}">
                  <a16:creationId xmlns:a16="http://schemas.microsoft.com/office/drawing/2014/main" id="{CCCE9033-2B01-4C3A-982B-EA27203B4DFA}"/>
                </a:ext>
              </a:extLst>
            </p:cNvPr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459;p46">
              <a:extLst>
                <a:ext uri="{FF2B5EF4-FFF2-40B4-BE49-F238E27FC236}">
                  <a16:creationId xmlns:a16="http://schemas.microsoft.com/office/drawing/2014/main" id="{1BC49ADC-DCE4-4963-BAA0-FB1B8F8C032B}"/>
                </a:ext>
              </a:extLst>
            </p:cNvPr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460;p46">
              <a:extLst>
                <a:ext uri="{FF2B5EF4-FFF2-40B4-BE49-F238E27FC236}">
                  <a16:creationId xmlns:a16="http://schemas.microsoft.com/office/drawing/2014/main" id="{B39CBEE1-94C6-4153-B500-6085540772B5}"/>
                </a:ext>
              </a:extLst>
            </p:cNvPr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461;p46">
              <a:extLst>
                <a:ext uri="{FF2B5EF4-FFF2-40B4-BE49-F238E27FC236}">
                  <a16:creationId xmlns:a16="http://schemas.microsoft.com/office/drawing/2014/main" id="{1107C21D-F482-4AC2-82FE-31E8FF861299}"/>
                </a:ext>
              </a:extLst>
            </p:cNvPr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462;p46">
              <a:extLst>
                <a:ext uri="{FF2B5EF4-FFF2-40B4-BE49-F238E27FC236}">
                  <a16:creationId xmlns:a16="http://schemas.microsoft.com/office/drawing/2014/main" id="{F545F046-D7B2-4959-9AD2-14C973ACEAD9}"/>
                </a:ext>
              </a:extLst>
            </p:cNvPr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463;p46">
              <a:extLst>
                <a:ext uri="{FF2B5EF4-FFF2-40B4-BE49-F238E27FC236}">
                  <a16:creationId xmlns:a16="http://schemas.microsoft.com/office/drawing/2014/main" id="{43433F1F-EE64-47BB-9D00-BF67C4E14FE9}"/>
                </a:ext>
              </a:extLst>
            </p:cNvPr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464;p46">
              <a:extLst>
                <a:ext uri="{FF2B5EF4-FFF2-40B4-BE49-F238E27FC236}">
                  <a16:creationId xmlns:a16="http://schemas.microsoft.com/office/drawing/2014/main" id="{2F217AA0-A1B6-4F22-AB21-09107B833588}"/>
                </a:ext>
              </a:extLst>
            </p:cNvPr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465;p46">
              <a:extLst>
                <a:ext uri="{FF2B5EF4-FFF2-40B4-BE49-F238E27FC236}">
                  <a16:creationId xmlns:a16="http://schemas.microsoft.com/office/drawing/2014/main" id="{03562AF2-8E1D-496B-B886-CEC7DB9905EA}"/>
                </a:ext>
              </a:extLst>
            </p:cNvPr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466;p46">
              <a:extLst>
                <a:ext uri="{FF2B5EF4-FFF2-40B4-BE49-F238E27FC236}">
                  <a16:creationId xmlns:a16="http://schemas.microsoft.com/office/drawing/2014/main" id="{F5C5F399-8328-463A-97A4-A867BE4BE269}"/>
                </a:ext>
              </a:extLst>
            </p:cNvPr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467;p46">
              <a:extLst>
                <a:ext uri="{FF2B5EF4-FFF2-40B4-BE49-F238E27FC236}">
                  <a16:creationId xmlns:a16="http://schemas.microsoft.com/office/drawing/2014/main" id="{B57D0159-56AC-41A3-89D9-AC2466B664CC}"/>
                </a:ext>
              </a:extLst>
            </p:cNvPr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468;p46">
              <a:extLst>
                <a:ext uri="{FF2B5EF4-FFF2-40B4-BE49-F238E27FC236}">
                  <a16:creationId xmlns:a16="http://schemas.microsoft.com/office/drawing/2014/main" id="{6748F0E9-0B55-4880-BA6A-B0A2D664EF17}"/>
                </a:ext>
              </a:extLst>
            </p:cNvPr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2469;p46">
              <a:extLst>
                <a:ext uri="{FF2B5EF4-FFF2-40B4-BE49-F238E27FC236}">
                  <a16:creationId xmlns:a16="http://schemas.microsoft.com/office/drawing/2014/main" id="{21B9B4F3-B9C9-4D83-999C-610FB7AD5AD1}"/>
                </a:ext>
              </a:extLst>
            </p:cNvPr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2470;p46">
              <a:extLst>
                <a:ext uri="{FF2B5EF4-FFF2-40B4-BE49-F238E27FC236}">
                  <a16:creationId xmlns:a16="http://schemas.microsoft.com/office/drawing/2014/main" id="{27A5B4D3-2F2D-4DBA-84E3-AE07112F5485}"/>
                </a:ext>
              </a:extLst>
            </p:cNvPr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2471;p46">
              <a:extLst>
                <a:ext uri="{FF2B5EF4-FFF2-40B4-BE49-F238E27FC236}">
                  <a16:creationId xmlns:a16="http://schemas.microsoft.com/office/drawing/2014/main" id="{759B3C62-0B45-43C4-920F-1979BE761F82}"/>
                </a:ext>
              </a:extLst>
            </p:cNvPr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2472;p46">
              <a:extLst>
                <a:ext uri="{FF2B5EF4-FFF2-40B4-BE49-F238E27FC236}">
                  <a16:creationId xmlns:a16="http://schemas.microsoft.com/office/drawing/2014/main" id="{E7FCE10D-D9C7-4E21-B1C0-4A95C683CBBE}"/>
                </a:ext>
              </a:extLst>
            </p:cNvPr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2473;p46">
              <a:extLst>
                <a:ext uri="{FF2B5EF4-FFF2-40B4-BE49-F238E27FC236}">
                  <a16:creationId xmlns:a16="http://schemas.microsoft.com/office/drawing/2014/main" id="{46A125E1-57B4-4ADA-80AE-50990822CE43}"/>
                </a:ext>
              </a:extLst>
            </p:cNvPr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2474;p46">
              <a:extLst>
                <a:ext uri="{FF2B5EF4-FFF2-40B4-BE49-F238E27FC236}">
                  <a16:creationId xmlns:a16="http://schemas.microsoft.com/office/drawing/2014/main" id="{FF21B724-F29F-47F4-84D5-3CAF4FF78BBF}"/>
                </a:ext>
              </a:extLst>
            </p:cNvPr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2475;p46">
              <a:extLst>
                <a:ext uri="{FF2B5EF4-FFF2-40B4-BE49-F238E27FC236}">
                  <a16:creationId xmlns:a16="http://schemas.microsoft.com/office/drawing/2014/main" id="{9EC6D641-BCDE-4C5E-B524-776BA85B1EF3}"/>
                </a:ext>
              </a:extLst>
            </p:cNvPr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2476;p46">
              <a:extLst>
                <a:ext uri="{FF2B5EF4-FFF2-40B4-BE49-F238E27FC236}">
                  <a16:creationId xmlns:a16="http://schemas.microsoft.com/office/drawing/2014/main" id="{612F69EB-A648-4523-BC0B-2797B6AD36E6}"/>
                </a:ext>
              </a:extLst>
            </p:cNvPr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2477;p46">
              <a:extLst>
                <a:ext uri="{FF2B5EF4-FFF2-40B4-BE49-F238E27FC236}">
                  <a16:creationId xmlns:a16="http://schemas.microsoft.com/office/drawing/2014/main" id="{A1583E19-04E0-42FC-A803-CBC8EE5E4A4F}"/>
                </a:ext>
              </a:extLst>
            </p:cNvPr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478;p46">
              <a:extLst>
                <a:ext uri="{FF2B5EF4-FFF2-40B4-BE49-F238E27FC236}">
                  <a16:creationId xmlns:a16="http://schemas.microsoft.com/office/drawing/2014/main" id="{A1BAE9A1-CD12-48AD-8671-88949EB93EC6}"/>
                </a:ext>
              </a:extLst>
            </p:cNvPr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479;p46">
              <a:extLst>
                <a:ext uri="{FF2B5EF4-FFF2-40B4-BE49-F238E27FC236}">
                  <a16:creationId xmlns:a16="http://schemas.microsoft.com/office/drawing/2014/main" id="{46AE7F63-6016-46F8-8ECC-C8E3A0D1C863}"/>
                </a:ext>
              </a:extLst>
            </p:cNvPr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480;p46">
              <a:extLst>
                <a:ext uri="{FF2B5EF4-FFF2-40B4-BE49-F238E27FC236}">
                  <a16:creationId xmlns:a16="http://schemas.microsoft.com/office/drawing/2014/main" id="{99552C48-3D85-4A1A-B533-31364662D917}"/>
                </a:ext>
              </a:extLst>
            </p:cNvPr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481;p46">
              <a:extLst>
                <a:ext uri="{FF2B5EF4-FFF2-40B4-BE49-F238E27FC236}">
                  <a16:creationId xmlns:a16="http://schemas.microsoft.com/office/drawing/2014/main" id="{E2D78860-273D-4AC4-A985-3F096A8D8342}"/>
                </a:ext>
              </a:extLst>
            </p:cNvPr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482;p46">
              <a:extLst>
                <a:ext uri="{FF2B5EF4-FFF2-40B4-BE49-F238E27FC236}">
                  <a16:creationId xmlns:a16="http://schemas.microsoft.com/office/drawing/2014/main" id="{CFC59883-2520-4559-9FC3-0B94349F78BA}"/>
                </a:ext>
              </a:extLst>
            </p:cNvPr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483;p46">
              <a:extLst>
                <a:ext uri="{FF2B5EF4-FFF2-40B4-BE49-F238E27FC236}">
                  <a16:creationId xmlns:a16="http://schemas.microsoft.com/office/drawing/2014/main" id="{CEA884AF-FA12-454D-9931-D3AF01577914}"/>
                </a:ext>
              </a:extLst>
            </p:cNvPr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484;p46">
              <a:extLst>
                <a:ext uri="{FF2B5EF4-FFF2-40B4-BE49-F238E27FC236}">
                  <a16:creationId xmlns:a16="http://schemas.microsoft.com/office/drawing/2014/main" id="{B1D5ADD0-F082-4694-A03D-A2E0580C55D5}"/>
                </a:ext>
              </a:extLst>
            </p:cNvPr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485;p46">
              <a:extLst>
                <a:ext uri="{FF2B5EF4-FFF2-40B4-BE49-F238E27FC236}">
                  <a16:creationId xmlns:a16="http://schemas.microsoft.com/office/drawing/2014/main" id="{265B7F93-4757-4B54-8E85-9D2607E30E79}"/>
                </a:ext>
              </a:extLst>
            </p:cNvPr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486;p46">
              <a:extLst>
                <a:ext uri="{FF2B5EF4-FFF2-40B4-BE49-F238E27FC236}">
                  <a16:creationId xmlns:a16="http://schemas.microsoft.com/office/drawing/2014/main" id="{69FACDFF-D95D-4A95-A8C0-70948058E4AC}"/>
                </a:ext>
              </a:extLst>
            </p:cNvPr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487;p46">
              <a:extLst>
                <a:ext uri="{FF2B5EF4-FFF2-40B4-BE49-F238E27FC236}">
                  <a16:creationId xmlns:a16="http://schemas.microsoft.com/office/drawing/2014/main" id="{9D7B0F4F-1C9A-493E-97F1-2AC5E8DA19E7}"/>
                </a:ext>
              </a:extLst>
            </p:cNvPr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488;p46">
              <a:extLst>
                <a:ext uri="{FF2B5EF4-FFF2-40B4-BE49-F238E27FC236}">
                  <a16:creationId xmlns:a16="http://schemas.microsoft.com/office/drawing/2014/main" id="{C0102278-8FD1-4A00-9C56-23B27D2DA4C5}"/>
                </a:ext>
              </a:extLst>
            </p:cNvPr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489;p46">
              <a:extLst>
                <a:ext uri="{FF2B5EF4-FFF2-40B4-BE49-F238E27FC236}">
                  <a16:creationId xmlns:a16="http://schemas.microsoft.com/office/drawing/2014/main" id="{FE87AF9E-19A2-4C29-A90D-26662CBD5626}"/>
                </a:ext>
              </a:extLst>
            </p:cNvPr>
            <p:cNvSpPr/>
            <p:nvPr/>
          </p:nvSpPr>
          <p:spPr>
            <a:xfrm>
              <a:off x="5926675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490;p46">
              <a:extLst>
                <a:ext uri="{FF2B5EF4-FFF2-40B4-BE49-F238E27FC236}">
                  <a16:creationId xmlns:a16="http://schemas.microsoft.com/office/drawing/2014/main" id="{0D1F36BD-CB3B-4D8C-A6A4-78966EC203CE}"/>
                </a:ext>
              </a:extLst>
            </p:cNvPr>
            <p:cNvSpPr/>
            <p:nvPr/>
          </p:nvSpPr>
          <p:spPr>
            <a:xfrm>
              <a:off x="5926675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491;p46">
              <a:extLst>
                <a:ext uri="{FF2B5EF4-FFF2-40B4-BE49-F238E27FC236}">
                  <a16:creationId xmlns:a16="http://schemas.microsoft.com/office/drawing/2014/main" id="{8D9DD755-FC44-41BE-9C32-C8DF699F0B91}"/>
                </a:ext>
              </a:extLst>
            </p:cNvPr>
            <p:cNvSpPr/>
            <p:nvPr/>
          </p:nvSpPr>
          <p:spPr>
            <a:xfrm>
              <a:off x="5600675" y="4120175"/>
              <a:ext cx="240150" cy="320450"/>
            </a:xfrm>
            <a:custGeom>
              <a:avLst/>
              <a:gdLst/>
              <a:ahLst/>
              <a:cxnLst/>
              <a:rect l="l" t="t" r="r" b="b"/>
              <a:pathLst>
                <a:path w="9606" h="12818" extrusionOk="0">
                  <a:moveTo>
                    <a:pt x="4233" y="0"/>
                  </a:moveTo>
                  <a:cubicBezTo>
                    <a:pt x="3394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74" y="12818"/>
                  </a:cubicBezTo>
                  <a:cubicBezTo>
                    <a:pt x="6854" y="12818"/>
                    <a:pt x="7136" y="12794"/>
                    <a:pt x="7417" y="12746"/>
                  </a:cubicBezTo>
                  <a:cubicBezTo>
                    <a:pt x="7751" y="12685"/>
                    <a:pt x="8055" y="12624"/>
                    <a:pt x="8329" y="12503"/>
                  </a:cubicBezTo>
                  <a:cubicBezTo>
                    <a:pt x="8785" y="12320"/>
                    <a:pt x="9210" y="12107"/>
                    <a:pt x="9606" y="11834"/>
                  </a:cubicBezTo>
                  <a:lnTo>
                    <a:pt x="8481" y="10132"/>
                  </a:lnTo>
                  <a:cubicBezTo>
                    <a:pt x="8268" y="10284"/>
                    <a:pt x="8025" y="10405"/>
                    <a:pt x="7812" y="10527"/>
                  </a:cubicBezTo>
                  <a:cubicBezTo>
                    <a:pt x="7349" y="10729"/>
                    <a:pt x="6924" y="10811"/>
                    <a:pt x="6539" y="10811"/>
                  </a:cubicBezTo>
                  <a:cubicBezTo>
                    <a:pt x="5129" y="10811"/>
                    <a:pt x="4258" y="9713"/>
                    <a:pt x="4043" y="9402"/>
                  </a:cubicBezTo>
                  <a:cubicBezTo>
                    <a:pt x="2797" y="7670"/>
                    <a:pt x="2371" y="3718"/>
                    <a:pt x="3618" y="2198"/>
                  </a:cubicBezTo>
                  <a:cubicBezTo>
                    <a:pt x="3672" y="2126"/>
                    <a:pt x="3812" y="2032"/>
                    <a:pt x="4225" y="2032"/>
                  </a:cubicBezTo>
                  <a:cubicBezTo>
                    <a:pt x="4506" y="2032"/>
                    <a:pt x="4912" y="2075"/>
                    <a:pt x="5502" y="2198"/>
                  </a:cubicBezTo>
                  <a:cubicBezTo>
                    <a:pt x="5776" y="2259"/>
                    <a:pt x="6080" y="2320"/>
                    <a:pt x="6414" y="2442"/>
                  </a:cubicBezTo>
                  <a:cubicBezTo>
                    <a:pt x="6688" y="2533"/>
                    <a:pt x="6961" y="2594"/>
                    <a:pt x="723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57"/>
                    <a:pt x="7083" y="496"/>
                    <a:pt x="6961" y="466"/>
                  </a:cubicBezTo>
                  <a:cubicBezTo>
                    <a:pt x="6292" y="253"/>
                    <a:pt x="5593" y="132"/>
                    <a:pt x="4894" y="40"/>
                  </a:cubicBezTo>
                  <a:cubicBezTo>
                    <a:pt x="4674" y="15"/>
                    <a:pt x="4452" y="0"/>
                    <a:pt x="4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492;p46">
              <a:extLst>
                <a:ext uri="{FF2B5EF4-FFF2-40B4-BE49-F238E27FC236}">
                  <a16:creationId xmlns:a16="http://schemas.microsoft.com/office/drawing/2014/main" id="{732C000A-FF21-45E5-A846-F7015B98DB69}"/>
                </a:ext>
              </a:extLst>
            </p:cNvPr>
            <p:cNvSpPr/>
            <p:nvPr/>
          </p:nvSpPr>
          <p:spPr>
            <a:xfrm>
              <a:off x="5795975" y="4373450"/>
              <a:ext cx="44850" cy="59300"/>
            </a:xfrm>
            <a:custGeom>
              <a:avLst/>
              <a:gdLst/>
              <a:ahLst/>
              <a:cxnLst/>
              <a:rect l="l" t="t" r="r" b="b"/>
              <a:pathLst>
                <a:path w="1794" h="2372" extrusionOk="0">
                  <a:moveTo>
                    <a:pt x="669" y="1"/>
                  </a:moveTo>
                  <a:cubicBezTo>
                    <a:pt x="456" y="153"/>
                    <a:pt x="213" y="274"/>
                    <a:pt x="0" y="396"/>
                  </a:cubicBezTo>
                  <a:lnTo>
                    <a:pt x="517" y="2372"/>
                  </a:lnTo>
                  <a:cubicBezTo>
                    <a:pt x="973" y="2189"/>
                    <a:pt x="1398" y="1976"/>
                    <a:pt x="179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493;p46">
              <a:extLst>
                <a:ext uri="{FF2B5EF4-FFF2-40B4-BE49-F238E27FC236}">
                  <a16:creationId xmlns:a16="http://schemas.microsoft.com/office/drawing/2014/main" id="{B5065C74-777B-4CF6-820B-645FF8FEDA4A}"/>
                </a:ext>
              </a:extLst>
            </p:cNvPr>
            <p:cNvSpPr/>
            <p:nvPr/>
          </p:nvSpPr>
          <p:spPr>
            <a:xfrm>
              <a:off x="5723025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4" y="2493"/>
                    <a:pt x="2067" y="2554"/>
                    <a:pt x="2341" y="2584"/>
                  </a:cubicBezTo>
                  <a:lnTo>
                    <a:pt x="237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37" y="426"/>
                  </a:cubicBezTo>
                  <a:cubicBezTo>
                    <a:pt x="136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494;p46">
              <a:extLst>
                <a:ext uri="{FF2B5EF4-FFF2-40B4-BE49-F238E27FC236}">
                  <a16:creationId xmlns:a16="http://schemas.microsoft.com/office/drawing/2014/main" id="{D17819AB-215A-45FA-8254-C2DFFDF80717}"/>
                </a:ext>
              </a:extLst>
            </p:cNvPr>
            <p:cNvSpPr/>
            <p:nvPr/>
          </p:nvSpPr>
          <p:spPr>
            <a:xfrm>
              <a:off x="5740500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495;p46">
              <a:extLst>
                <a:ext uri="{FF2B5EF4-FFF2-40B4-BE49-F238E27FC236}">
                  <a16:creationId xmlns:a16="http://schemas.microsoft.com/office/drawing/2014/main" id="{63213511-10F5-4C77-BABB-AC2528A9B586}"/>
                </a:ext>
              </a:extLst>
            </p:cNvPr>
            <p:cNvSpPr/>
            <p:nvPr/>
          </p:nvSpPr>
          <p:spPr>
            <a:xfrm>
              <a:off x="5769375" y="4231350"/>
              <a:ext cx="539550" cy="28900"/>
            </a:xfrm>
            <a:custGeom>
              <a:avLst/>
              <a:gdLst/>
              <a:ahLst/>
              <a:cxnLst/>
              <a:rect l="l" t="t" r="r" b="b"/>
              <a:pathLst>
                <a:path w="21582" h="1156" extrusionOk="0">
                  <a:moveTo>
                    <a:pt x="0" y="1"/>
                  </a:moveTo>
                  <a:cubicBezTo>
                    <a:pt x="92" y="396"/>
                    <a:pt x="183" y="791"/>
                    <a:pt x="274" y="1156"/>
                  </a:cubicBezTo>
                  <a:lnTo>
                    <a:pt x="21338" y="1156"/>
                  </a:lnTo>
                  <a:lnTo>
                    <a:pt x="215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496;p46">
              <a:extLst>
                <a:ext uri="{FF2B5EF4-FFF2-40B4-BE49-F238E27FC236}">
                  <a16:creationId xmlns:a16="http://schemas.microsoft.com/office/drawing/2014/main" id="{956C38FB-D410-43C7-8BBC-23F49798F5D6}"/>
                </a:ext>
              </a:extLst>
            </p:cNvPr>
            <p:cNvSpPr/>
            <p:nvPr/>
          </p:nvSpPr>
          <p:spPr>
            <a:xfrm>
              <a:off x="5782300" y="4289875"/>
              <a:ext cx="513700" cy="60800"/>
            </a:xfrm>
            <a:custGeom>
              <a:avLst/>
              <a:gdLst/>
              <a:ahLst/>
              <a:cxnLst/>
              <a:rect l="l" t="t" r="r" b="b"/>
              <a:pathLst>
                <a:path w="20548" h="2432" extrusionOk="0">
                  <a:moveTo>
                    <a:pt x="0" y="0"/>
                  </a:moveTo>
                  <a:cubicBezTo>
                    <a:pt x="243" y="851"/>
                    <a:pt x="486" y="1702"/>
                    <a:pt x="760" y="2432"/>
                  </a:cubicBezTo>
                  <a:lnTo>
                    <a:pt x="19788" y="2432"/>
                  </a:lnTo>
                  <a:cubicBezTo>
                    <a:pt x="20061" y="1702"/>
                    <a:pt x="20304" y="851"/>
                    <a:pt x="205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497;p46">
              <a:extLst>
                <a:ext uri="{FF2B5EF4-FFF2-40B4-BE49-F238E27FC236}">
                  <a16:creationId xmlns:a16="http://schemas.microsoft.com/office/drawing/2014/main" id="{2075A583-1A2D-4C7F-8329-9DA24155A5B2}"/>
                </a:ext>
              </a:extLst>
            </p:cNvPr>
            <p:cNvSpPr/>
            <p:nvPr/>
          </p:nvSpPr>
          <p:spPr>
            <a:xfrm>
              <a:off x="1868850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498;p46">
              <a:extLst>
                <a:ext uri="{FF2B5EF4-FFF2-40B4-BE49-F238E27FC236}">
                  <a16:creationId xmlns:a16="http://schemas.microsoft.com/office/drawing/2014/main" id="{EE023BCA-77B1-4EA2-AAB8-D4EBDD0947BE}"/>
                </a:ext>
              </a:extLst>
            </p:cNvPr>
            <p:cNvSpPr/>
            <p:nvPr/>
          </p:nvSpPr>
          <p:spPr>
            <a:xfrm>
              <a:off x="1868850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499;p46">
              <a:extLst>
                <a:ext uri="{FF2B5EF4-FFF2-40B4-BE49-F238E27FC236}">
                  <a16:creationId xmlns:a16="http://schemas.microsoft.com/office/drawing/2014/main" id="{A642C200-3C39-46BA-B369-AFC195518677}"/>
                </a:ext>
              </a:extLst>
            </p:cNvPr>
            <p:cNvSpPr/>
            <p:nvPr/>
          </p:nvSpPr>
          <p:spPr>
            <a:xfrm>
              <a:off x="1542850" y="4120175"/>
              <a:ext cx="240900" cy="320450"/>
            </a:xfrm>
            <a:custGeom>
              <a:avLst/>
              <a:gdLst/>
              <a:ahLst/>
              <a:cxnLst/>
              <a:rect l="l" t="t" r="r" b="b"/>
              <a:pathLst>
                <a:path w="9636" h="12818" extrusionOk="0">
                  <a:moveTo>
                    <a:pt x="4260" y="0"/>
                  </a:moveTo>
                  <a:cubicBezTo>
                    <a:pt x="3413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93" y="12818"/>
                  </a:cubicBezTo>
                  <a:cubicBezTo>
                    <a:pt x="6876" y="12818"/>
                    <a:pt x="7162" y="12794"/>
                    <a:pt x="7447" y="12746"/>
                  </a:cubicBezTo>
                  <a:cubicBezTo>
                    <a:pt x="7751" y="12685"/>
                    <a:pt x="8055" y="12624"/>
                    <a:pt x="8359" y="12503"/>
                  </a:cubicBezTo>
                  <a:cubicBezTo>
                    <a:pt x="8785" y="12320"/>
                    <a:pt x="9241" y="12107"/>
                    <a:pt x="9636" y="11834"/>
                  </a:cubicBezTo>
                  <a:lnTo>
                    <a:pt x="8481" y="10132"/>
                  </a:lnTo>
                  <a:cubicBezTo>
                    <a:pt x="8268" y="10284"/>
                    <a:pt x="8055" y="10405"/>
                    <a:pt x="7812" y="10527"/>
                  </a:cubicBezTo>
                  <a:cubicBezTo>
                    <a:pt x="7356" y="10729"/>
                    <a:pt x="6934" y="10811"/>
                    <a:pt x="6551" y="10811"/>
                  </a:cubicBezTo>
                  <a:cubicBezTo>
                    <a:pt x="5148" y="10811"/>
                    <a:pt x="4258" y="9713"/>
                    <a:pt x="4043" y="9402"/>
                  </a:cubicBezTo>
                  <a:cubicBezTo>
                    <a:pt x="2827" y="7670"/>
                    <a:pt x="2371" y="3718"/>
                    <a:pt x="3618" y="2198"/>
                  </a:cubicBezTo>
                  <a:cubicBezTo>
                    <a:pt x="3672" y="2126"/>
                    <a:pt x="3823" y="2032"/>
                    <a:pt x="4245" y="2032"/>
                  </a:cubicBezTo>
                  <a:cubicBezTo>
                    <a:pt x="4531" y="2032"/>
                    <a:pt x="4942" y="2075"/>
                    <a:pt x="5532" y="2198"/>
                  </a:cubicBezTo>
                  <a:cubicBezTo>
                    <a:pt x="5776" y="2259"/>
                    <a:pt x="6080" y="2320"/>
                    <a:pt x="6444" y="2442"/>
                  </a:cubicBezTo>
                  <a:cubicBezTo>
                    <a:pt x="6687" y="2533"/>
                    <a:pt x="6991" y="2594"/>
                    <a:pt x="726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27"/>
                    <a:pt x="7113" y="496"/>
                    <a:pt x="6961" y="466"/>
                  </a:cubicBezTo>
                  <a:cubicBezTo>
                    <a:pt x="6292" y="253"/>
                    <a:pt x="5624" y="132"/>
                    <a:pt x="4925" y="40"/>
                  </a:cubicBezTo>
                  <a:cubicBezTo>
                    <a:pt x="4704" y="15"/>
                    <a:pt x="4481" y="0"/>
                    <a:pt x="426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500;p46">
              <a:extLst>
                <a:ext uri="{FF2B5EF4-FFF2-40B4-BE49-F238E27FC236}">
                  <a16:creationId xmlns:a16="http://schemas.microsoft.com/office/drawing/2014/main" id="{5304CB74-7FAA-4DAD-9E80-342094F4460D}"/>
                </a:ext>
              </a:extLst>
            </p:cNvPr>
            <p:cNvSpPr/>
            <p:nvPr/>
          </p:nvSpPr>
          <p:spPr>
            <a:xfrm>
              <a:off x="1738150" y="4373450"/>
              <a:ext cx="45600" cy="59300"/>
            </a:xfrm>
            <a:custGeom>
              <a:avLst/>
              <a:gdLst/>
              <a:ahLst/>
              <a:cxnLst/>
              <a:rect l="l" t="t" r="r" b="b"/>
              <a:pathLst>
                <a:path w="1824" h="2372" extrusionOk="0">
                  <a:moveTo>
                    <a:pt x="669" y="1"/>
                  </a:moveTo>
                  <a:cubicBezTo>
                    <a:pt x="456" y="153"/>
                    <a:pt x="243" y="274"/>
                    <a:pt x="0" y="396"/>
                  </a:cubicBezTo>
                  <a:lnTo>
                    <a:pt x="547" y="2372"/>
                  </a:lnTo>
                  <a:cubicBezTo>
                    <a:pt x="973" y="2189"/>
                    <a:pt x="1429" y="1946"/>
                    <a:pt x="182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501;p46">
              <a:extLst>
                <a:ext uri="{FF2B5EF4-FFF2-40B4-BE49-F238E27FC236}">
                  <a16:creationId xmlns:a16="http://schemas.microsoft.com/office/drawing/2014/main" id="{21B9E687-D65D-4A69-83E3-A21202F14D6A}"/>
                </a:ext>
              </a:extLst>
            </p:cNvPr>
            <p:cNvSpPr/>
            <p:nvPr/>
          </p:nvSpPr>
          <p:spPr>
            <a:xfrm>
              <a:off x="1665200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3" y="2493"/>
                    <a:pt x="2067" y="2554"/>
                    <a:pt x="2341" y="2584"/>
                  </a:cubicBezTo>
                  <a:lnTo>
                    <a:pt x="240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67" y="426"/>
                  </a:cubicBezTo>
                  <a:cubicBezTo>
                    <a:pt x="139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502;p46">
              <a:extLst>
                <a:ext uri="{FF2B5EF4-FFF2-40B4-BE49-F238E27FC236}">
                  <a16:creationId xmlns:a16="http://schemas.microsoft.com/office/drawing/2014/main" id="{950A5EBD-C75A-47D9-92DA-8E13D38E6624}"/>
                </a:ext>
              </a:extLst>
            </p:cNvPr>
            <p:cNvSpPr/>
            <p:nvPr/>
          </p:nvSpPr>
          <p:spPr>
            <a:xfrm>
              <a:off x="1682675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503;p46">
              <a:extLst>
                <a:ext uri="{FF2B5EF4-FFF2-40B4-BE49-F238E27FC236}">
                  <a16:creationId xmlns:a16="http://schemas.microsoft.com/office/drawing/2014/main" id="{158D1A0C-CD4C-4328-8003-0B9FD6B8F626}"/>
                </a:ext>
              </a:extLst>
            </p:cNvPr>
            <p:cNvSpPr/>
            <p:nvPr/>
          </p:nvSpPr>
          <p:spPr>
            <a:xfrm>
              <a:off x="1714050" y="4090000"/>
              <a:ext cx="539325" cy="329025"/>
            </a:xfrm>
            <a:custGeom>
              <a:avLst/>
              <a:gdLst/>
              <a:ahLst/>
              <a:cxnLst/>
              <a:rect l="l" t="t" r="r" b="b"/>
              <a:pathLst>
                <a:path w="21573" h="13161" extrusionOk="0">
                  <a:moveTo>
                    <a:pt x="2113" y="1"/>
                  </a:moveTo>
                  <a:cubicBezTo>
                    <a:pt x="709" y="1"/>
                    <a:pt x="0" y="1742"/>
                    <a:pt x="995" y="2767"/>
                  </a:cubicBezTo>
                  <a:cubicBezTo>
                    <a:pt x="1329" y="3102"/>
                    <a:pt x="1740" y="3252"/>
                    <a:pt x="2143" y="3252"/>
                  </a:cubicBezTo>
                  <a:cubicBezTo>
                    <a:pt x="2985" y="3252"/>
                    <a:pt x="3791" y="2599"/>
                    <a:pt x="3791" y="1612"/>
                  </a:cubicBezTo>
                  <a:cubicBezTo>
                    <a:pt x="3791" y="700"/>
                    <a:pt x="3061" y="1"/>
                    <a:pt x="2150" y="1"/>
                  </a:cubicBezTo>
                  <a:cubicBezTo>
                    <a:pt x="2137" y="1"/>
                    <a:pt x="2125" y="1"/>
                    <a:pt x="2113" y="1"/>
                  </a:cubicBezTo>
                  <a:close/>
                  <a:moveTo>
                    <a:pt x="19931" y="184"/>
                  </a:moveTo>
                  <a:cubicBezTo>
                    <a:pt x="18472" y="184"/>
                    <a:pt x="17743" y="1916"/>
                    <a:pt x="18776" y="2950"/>
                  </a:cubicBezTo>
                  <a:cubicBezTo>
                    <a:pt x="19111" y="3284"/>
                    <a:pt x="19522" y="3434"/>
                    <a:pt x="19925" y="3434"/>
                  </a:cubicBezTo>
                  <a:cubicBezTo>
                    <a:pt x="20766" y="3434"/>
                    <a:pt x="21572" y="2781"/>
                    <a:pt x="21572" y="1794"/>
                  </a:cubicBezTo>
                  <a:cubicBezTo>
                    <a:pt x="21572" y="913"/>
                    <a:pt x="20843" y="184"/>
                    <a:pt x="19931" y="184"/>
                  </a:cubicBezTo>
                  <a:close/>
                  <a:moveTo>
                    <a:pt x="10691" y="2615"/>
                  </a:moveTo>
                  <a:cubicBezTo>
                    <a:pt x="9262" y="2615"/>
                    <a:pt x="8533" y="4348"/>
                    <a:pt x="9566" y="5381"/>
                  </a:cubicBezTo>
                  <a:cubicBezTo>
                    <a:pt x="9891" y="5706"/>
                    <a:pt x="10295" y="5852"/>
                    <a:pt x="10693" y="5852"/>
                  </a:cubicBezTo>
                  <a:cubicBezTo>
                    <a:pt x="11526" y="5852"/>
                    <a:pt x="12332" y="5213"/>
                    <a:pt x="12332" y="4226"/>
                  </a:cubicBezTo>
                  <a:cubicBezTo>
                    <a:pt x="12332" y="3314"/>
                    <a:pt x="11603" y="2615"/>
                    <a:pt x="10691" y="2615"/>
                  </a:cubicBezTo>
                  <a:close/>
                  <a:moveTo>
                    <a:pt x="5181" y="8298"/>
                  </a:moveTo>
                  <a:cubicBezTo>
                    <a:pt x="5164" y="8298"/>
                    <a:pt x="5146" y="8299"/>
                    <a:pt x="5128" y="8299"/>
                  </a:cubicBezTo>
                  <a:cubicBezTo>
                    <a:pt x="3669" y="8299"/>
                    <a:pt x="2970" y="10032"/>
                    <a:pt x="3973" y="11065"/>
                  </a:cubicBezTo>
                  <a:cubicBezTo>
                    <a:pt x="4304" y="11386"/>
                    <a:pt x="4706" y="11530"/>
                    <a:pt x="5101" y="11530"/>
                  </a:cubicBezTo>
                  <a:cubicBezTo>
                    <a:pt x="5938" y="11530"/>
                    <a:pt x="6739" y="10882"/>
                    <a:pt x="6739" y="9910"/>
                  </a:cubicBezTo>
                  <a:cubicBezTo>
                    <a:pt x="6739" y="9017"/>
                    <a:pt x="6039" y="8298"/>
                    <a:pt x="5181" y="8298"/>
                  </a:cubicBezTo>
                  <a:close/>
                  <a:moveTo>
                    <a:pt x="14308" y="9910"/>
                  </a:moveTo>
                  <a:cubicBezTo>
                    <a:pt x="12849" y="9910"/>
                    <a:pt x="12119" y="11673"/>
                    <a:pt x="13153" y="12676"/>
                  </a:cubicBezTo>
                  <a:cubicBezTo>
                    <a:pt x="13478" y="13011"/>
                    <a:pt x="13882" y="13161"/>
                    <a:pt x="14281" y="13161"/>
                  </a:cubicBezTo>
                  <a:cubicBezTo>
                    <a:pt x="15113" y="13161"/>
                    <a:pt x="15919" y="12508"/>
                    <a:pt x="15919" y="11521"/>
                  </a:cubicBezTo>
                  <a:cubicBezTo>
                    <a:pt x="15919" y="10640"/>
                    <a:pt x="15189" y="9910"/>
                    <a:pt x="14308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504;p46">
              <a:extLst>
                <a:ext uri="{FF2B5EF4-FFF2-40B4-BE49-F238E27FC236}">
                  <a16:creationId xmlns:a16="http://schemas.microsoft.com/office/drawing/2014/main" id="{B7CC9CD8-D901-46F2-87D6-C93BCA76D520}"/>
                </a:ext>
              </a:extLst>
            </p:cNvPr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505;p46">
              <a:extLst>
                <a:ext uri="{FF2B5EF4-FFF2-40B4-BE49-F238E27FC236}">
                  <a16:creationId xmlns:a16="http://schemas.microsoft.com/office/drawing/2014/main" id="{BC5F8A66-DCE7-412F-84AC-D83D60A3C5EC}"/>
                </a:ext>
              </a:extLst>
            </p:cNvPr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506;p46">
              <a:extLst>
                <a:ext uri="{FF2B5EF4-FFF2-40B4-BE49-F238E27FC236}">
                  <a16:creationId xmlns:a16="http://schemas.microsoft.com/office/drawing/2014/main" id="{ABBA4416-95BB-4420-B500-048A056737E5}"/>
                </a:ext>
              </a:extLst>
            </p:cNvPr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507;p46">
              <a:extLst>
                <a:ext uri="{FF2B5EF4-FFF2-40B4-BE49-F238E27FC236}">
                  <a16:creationId xmlns:a16="http://schemas.microsoft.com/office/drawing/2014/main" id="{D01C150B-C349-4F17-BC8F-7B9C1F4C3C9C}"/>
                </a:ext>
              </a:extLst>
            </p:cNvPr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Picture 4">
            <a:extLst>
              <a:ext uri="{FF2B5EF4-FFF2-40B4-BE49-F238E27FC236}">
                <a16:creationId xmlns:a16="http://schemas.microsoft.com/office/drawing/2014/main" id="{4C47CCA0-D760-48B5-8EAA-3093B997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30" y="1132386"/>
            <a:ext cx="575716" cy="5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2" name="Google Shape;979;p29">
            <a:extLst>
              <a:ext uri="{FF2B5EF4-FFF2-40B4-BE49-F238E27FC236}">
                <a16:creationId xmlns:a16="http://schemas.microsoft.com/office/drawing/2014/main" id="{2E612865-C55E-46A6-8D37-96E567150320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D55F7C-D5D6-46BC-8B1F-298FE4E51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" b="804"/>
          <a:stretch/>
        </p:blipFill>
        <p:spPr>
          <a:xfrm>
            <a:off x="1992682" y="562699"/>
            <a:ext cx="5898265" cy="43180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74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7"/>
          <p:cNvSpPr txBox="1">
            <a:spLocks noGrp="1"/>
          </p:cNvSpPr>
          <p:nvPr>
            <p:ph type="title"/>
          </p:nvPr>
        </p:nvSpPr>
        <p:spPr>
          <a:xfrm>
            <a:off x="721700" y="1675825"/>
            <a:ext cx="32193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du projet</a:t>
            </a:r>
            <a:endParaRPr dirty="0"/>
          </a:p>
        </p:txBody>
      </p:sp>
      <p:sp>
        <p:nvSpPr>
          <p:cNvPr id="644" name="Google Shape;644;p27"/>
          <p:cNvSpPr txBox="1">
            <a:spLocks noGrp="1"/>
          </p:cNvSpPr>
          <p:nvPr>
            <p:ph type="body" idx="1"/>
          </p:nvPr>
        </p:nvSpPr>
        <p:spPr>
          <a:xfrm>
            <a:off x="641671" y="2724038"/>
            <a:ext cx="3970746" cy="167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0" i="0" u="none" strike="noStrike" dirty="0">
                <a:solidFill>
                  <a:srgbClr val="343A40"/>
                </a:solidFill>
                <a:effectLst/>
                <a:latin typeface="Roboto"/>
              </a:rPr>
              <a:t>Création d’un robot qui va récupérer des données et qui va les stocker dans une base de données qu’il aura créé</a:t>
            </a:r>
            <a:r>
              <a:rPr lang="fr-FR" sz="1800" b="1" i="0" u="none" strike="noStrike" dirty="0">
                <a:solidFill>
                  <a:srgbClr val="343A40"/>
                </a:solidFill>
                <a:effectLst/>
                <a:latin typeface="Roboto"/>
              </a:rPr>
              <a:t> </a:t>
            </a:r>
            <a:r>
              <a:rPr lang="fr-FR" sz="1800" b="0" i="0" u="none" strike="noStrike" dirty="0">
                <a:solidFill>
                  <a:srgbClr val="343A40"/>
                </a:solidFill>
                <a:effectLst/>
                <a:latin typeface="Roboto"/>
              </a:rPr>
              <a:t>afin de pouvoir faire des recherches et des statistiques sur celles-ci.</a:t>
            </a:r>
            <a:endParaRPr dirty="0"/>
          </a:p>
        </p:txBody>
      </p:sp>
      <p:grpSp>
        <p:nvGrpSpPr>
          <p:cNvPr id="645" name="Google Shape;645;p27"/>
          <p:cNvGrpSpPr/>
          <p:nvPr/>
        </p:nvGrpSpPr>
        <p:grpSpPr>
          <a:xfrm>
            <a:off x="1708978" y="1007915"/>
            <a:ext cx="7199698" cy="3728460"/>
            <a:chOff x="753176" y="747287"/>
            <a:chExt cx="7879195" cy="4042209"/>
          </a:xfrm>
        </p:grpSpPr>
        <p:sp>
          <p:nvSpPr>
            <p:cNvPr id="646" name="Google Shape;646;p27"/>
            <p:cNvSpPr/>
            <p:nvPr/>
          </p:nvSpPr>
          <p:spPr>
            <a:xfrm>
              <a:off x="4708506" y="1601081"/>
              <a:ext cx="644519" cy="1341805"/>
            </a:xfrm>
            <a:custGeom>
              <a:avLst/>
              <a:gdLst/>
              <a:ahLst/>
              <a:cxnLst/>
              <a:rect l="l" t="t" r="r" b="b"/>
              <a:pathLst>
                <a:path w="27287" h="56808" extrusionOk="0">
                  <a:moveTo>
                    <a:pt x="15912" y="0"/>
                  </a:moveTo>
                  <a:lnTo>
                    <a:pt x="0" y="7305"/>
                  </a:lnTo>
                  <a:lnTo>
                    <a:pt x="9941" y="56807"/>
                  </a:lnTo>
                  <a:lnTo>
                    <a:pt x="27287" y="56807"/>
                  </a:lnTo>
                  <a:lnTo>
                    <a:pt x="1591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5084357" y="1601081"/>
              <a:ext cx="1441883" cy="1341805"/>
            </a:xfrm>
            <a:custGeom>
              <a:avLst/>
              <a:gdLst/>
              <a:ahLst/>
              <a:cxnLst/>
              <a:rect l="l" t="t" r="r" b="b"/>
              <a:pathLst>
                <a:path w="61045" h="56808" extrusionOk="0">
                  <a:moveTo>
                    <a:pt x="1" y="0"/>
                  </a:moveTo>
                  <a:lnTo>
                    <a:pt x="11376" y="56807"/>
                  </a:lnTo>
                  <a:lnTo>
                    <a:pt x="61044" y="56807"/>
                  </a:lnTo>
                  <a:lnTo>
                    <a:pt x="496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4604438" y="2608646"/>
              <a:ext cx="627985" cy="1288235"/>
            </a:xfrm>
            <a:custGeom>
              <a:avLst/>
              <a:gdLst/>
              <a:ahLst/>
              <a:cxnLst/>
              <a:rect l="l" t="t" r="r" b="b"/>
              <a:pathLst>
                <a:path w="26587" h="54540" extrusionOk="0">
                  <a:moveTo>
                    <a:pt x="1" y="0"/>
                  </a:moveTo>
                  <a:lnTo>
                    <a:pt x="1" y="54539"/>
                  </a:lnTo>
                  <a:lnTo>
                    <a:pt x="26586" y="54539"/>
                  </a:lnTo>
                  <a:lnTo>
                    <a:pt x="2658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6490047" y="2608646"/>
              <a:ext cx="427853" cy="1289014"/>
            </a:xfrm>
            <a:custGeom>
              <a:avLst/>
              <a:gdLst/>
              <a:ahLst/>
              <a:cxnLst/>
              <a:rect l="l" t="t" r="r" b="b"/>
              <a:pathLst>
                <a:path w="18114" h="54573" extrusionOk="0">
                  <a:moveTo>
                    <a:pt x="0" y="0"/>
                  </a:moveTo>
                  <a:lnTo>
                    <a:pt x="10841" y="54573"/>
                  </a:lnTo>
                  <a:lnTo>
                    <a:pt x="18113" y="54573"/>
                  </a:lnTo>
                  <a:lnTo>
                    <a:pt x="1811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5232455" y="2608646"/>
              <a:ext cx="345112" cy="1288235"/>
            </a:xfrm>
            <a:custGeom>
              <a:avLst/>
              <a:gdLst/>
              <a:ahLst/>
              <a:cxnLst/>
              <a:rect l="l" t="t" r="r" b="b"/>
              <a:pathLst>
                <a:path w="14611" h="54540" extrusionOk="0">
                  <a:moveTo>
                    <a:pt x="0" y="0"/>
                  </a:moveTo>
                  <a:lnTo>
                    <a:pt x="0" y="54539"/>
                  </a:lnTo>
                  <a:lnTo>
                    <a:pt x="14611" y="54539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6917914" y="2608646"/>
              <a:ext cx="345112" cy="1288235"/>
            </a:xfrm>
            <a:custGeom>
              <a:avLst/>
              <a:gdLst/>
              <a:ahLst/>
              <a:cxnLst/>
              <a:rect l="l" t="t" r="r" b="b"/>
              <a:pathLst>
                <a:path w="14611" h="54540" extrusionOk="0">
                  <a:moveTo>
                    <a:pt x="0" y="0"/>
                  </a:moveTo>
                  <a:lnTo>
                    <a:pt x="0" y="54539"/>
                  </a:lnTo>
                  <a:lnTo>
                    <a:pt x="14611" y="54539"/>
                  </a:lnTo>
                  <a:lnTo>
                    <a:pt x="146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5577573" y="3235864"/>
              <a:ext cx="1340246" cy="661077"/>
            </a:xfrm>
            <a:custGeom>
              <a:avLst/>
              <a:gdLst/>
              <a:ahLst/>
              <a:cxnLst/>
              <a:rect l="l" t="t" r="r" b="b"/>
              <a:pathLst>
                <a:path w="56742" h="27988" extrusionOk="0">
                  <a:moveTo>
                    <a:pt x="1" y="0"/>
                  </a:moveTo>
                  <a:lnTo>
                    <a:pt x="1" y="27987"/>
                  </a:lnTo>
                  <a:lnTo>
                    <a:pt x="56741" y="27987"/>
                  </a:lnTo>
                  <a:lnTo>
                    <a:pt x="567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5577573" y="2949822"/>
              <a:ext cx="1340246" cy="288400"/>
            </a:xfrm>
            <a:custGeom>
              <a:avLst/>
              <a:gdLst/>
              <a:ahLst/>
              <a:cxnLst/>
              <a:rect l="l" t="t" r="r" b="b"/>
              <a:pathLst>
                <a:path w="56742" h="12210" extrusionOk="0">
                  <a:moveTo>
                    <a:pt x="1" y="1"/>
                  </a:moveTo>
                  <a:lnTo>
                    <a:pt x="1" y="12210"/>
                  </a:lnTo>
                  <a:lnTo>
                    <a:pt x="56741" y="12210"/>
                  </a:lnTo>
                  <a:lnTo>
                    <a:pt x="5674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5317541" y="2605481"/>
              <a:ext cx="264757" cy="1209462"/>
            </a:xfrm>
            <a:custGeom>
              <a:avLst/>
              <a:gdLst/>
              <a:ahLst/>
              <a:cxnLst/>
              <a:rect l="l" t="t" r="r" b="b"/>
              <a:pathLst>
                <a:path w="11209" h="51205" extrusionOk="0">
                  <a:moveTo>
                    <a:pt x="11009" y="1"/>
                  </a:moveTo>
                  <a:lnTo>
                    <a:pt x="5505" y="34"/>
                  </a:lnTo>
                  <a:lnTo>
                    <a:pt x="1" y="134"/>
                  </a:lnTo>
                  <a:lnTo>
                    <a:pt x="5471" y="201"/>
                  </a:lnTo>
                  <a:lnTo>
                    <a:pt x="10841" y="233"/>
                  </a:lnTo>
                  <a:lnTo>
                    <a:pt x="10841" y="233"/>
                  </a:lnTo>
                  <a:lnTo>
                    <a:pt x="10809" y="6505"/>
                  </a:lnTo>
                  <a:lnTo>
                    <a:pt x="10809" y="12877"/>
                  </a:lnTo>
                  <a:cubicBezTo>
                    <a:pt x="10809" y="17146"/>
                    <a:pt x="10809" y="21416"/>
                    <a:pt x="10809" y="25652"/>
                  </a:cubicBezTo>
                  <a:cubicBezTo>
                    <a:pt x="10809" y="29922"/>
                    <a:pt x="10809" y="34192"/>
                    <a:pt x="10842" y="38428"/>
                  </a:cubicBezTo>
                  <a:cubicBezTo>
                    <a:pt x="10875" y="42698"/>
                    <a:pt x="10909" y="46934"/>
                    <a:pt x="11009" y="51204"/>
                  </a:cubicBezTo>
                  <a:cubicBezTo>
                    <a:pt x="11075" y="46968"/>
                    <a:pt x="11075" y="42698"/>
                    <a:pt x="11142" y="38428"/>
                  </a:cubicBezTo>
                  <a:cubicBezTo>
                    <a:pt x="11175" y="34192"/>
                    <a:pt x="11175" y="29922"/>
                    <a:pt x="11175" y="25652"/>
                  </a:cubicBezTo>
                  <a:cubicBezTo>
                    <a:pt x="11209" y="21416"/>
                    <a:pt x="11175" y="17146"/>
                    <a:pt x="11175" y="12877"/>
                  </a:cubicBezTo>
                  <a:lnTo>
                    <a:pt x="11175" y="6505"/>
                  </a:lnTo>
                  <a:lnTo>
                    <a:pt x="11142" y="134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6913189" y="2608646"/>
              <a:ext cx="9472" cy="1211021"/>
            </a:xfrm>
            <a:custGeom>
              <a:avLst/>
              <a:gdLst/>
              <a:ahLst/>
              <a:cxnLst/>
              <a:rect l="l" t="t" r="r" b="b"/>
              <a:pathLst>
                <a:path w="401" h="51271" extrusionOk="0">
                  <a:moveTo>
                    <a:pt x="200" y="0"/>
                  </a:moveTo>
                  <a:cubicBezTo>
                    <a:pt x="100" y="4270"/>
                    <a:pt x="67" y="8540"/>
                    <a:pt x="33" y="12809"/>
                  </a:cubicBezTo>
                  <a:lnTo>
                    <a:pt x="0" y="25618"/>
                  </a:lnTo>
                  <a:lnTo>
                    <a:pt x="33" y="38461"/>
                  </a:lnTo>
                  <a:lnTo>
                    <a:pt x="100" y="44866"/>
                  </a:lnTo>
                  <a:lnTo>
                    <a:pt x="200" y="51270"/>
                  </a:lnTo>
                  <a:lnTo>
                    <a:pt x="300" y="44866"/>
                  </a:lnTo>
                  <a:lnTo>
                    <a:pt x="367" y="38461"/>
                  </a:lnTo>
                  <a:lnTo>
                    <a:pt x="400" y="25618"/>
                  </a:lnTo>
                  <a:lnTo>
                    <a:pt x="367" y="12809"/>
                  </a:lnTo>
                  <a:cubicBezTo>
                    <a:pt x="334" y="8540"/>
                    <a:pt x="267" y="4270"/>
                    <a:pt x="20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5578376" y="3231139"/>
              <a:ext cx="1339443" cy="9472"/>
            </a:xfrm>
            <a:custGeom>
              <a:avLst/>
              <a:gdLst/>
              <a:ahLst/>
              <a:cxnLst/>
              <a:rect l="l" t="t" r="r" b="b"/>
              <a:pathLst>
                <a:path w="56708" h="401" extrusionOk="0">
                  <a:moveTo>
                    <a:pt x="28354" y="0"/>
                  </a:moveTo>
                  <a:lnTo>
                    <a:pt x="14177" y="34"/>
                  </a:lnTo>
                  <a:lnTo>
                    <a:pt x="7072" y="100"/>
                  </a:lnTo>
                  <a:lnTo>
                    <a:pt x="0" y="200"/>
                  </a:lnTo>
                  <a:lnTo>
                    <a:pt x="7072" y="301"/>
                  </a:lnTo>
                  <a:lnTo>
                    <a:pt x="14177" y="367"/>
                  </a:lnTo>
                  <a:lnTo>
                    <a:pt x="28354" y="401"/>
                  </a:lnTo>
                  <a:lnTo>
                    <a:pt x="42530" y="367"/>
                  </a:lnTo>
                  <a:cubicBezTo>
                    <a:pt x="47234" y="334"/>
                    <a:pt x="51970" y="301"/>
                    <a:pt x="56707" y="200"/>
                  </a:cubicBezTo>
                  <a:cubicBezTo>
                    <a:pt x="51970" y="100"/>
                    <a:pt x="47234" y="67"/>
                    <a:pt x="42530" y="34"/>
                  </a:cubicBezTo>
                  <a:lnTo>
                    <a:pt x="2835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5578376" y="2945098"/>
              <a:ext cx="1339443" cy="9472"/>
            </a:xfrm>
            <a:custGeom>
              <a:avLst/>
              <a:gdLst/>
              <a:ahLst/>
              <a:cxnLst/>
              <a:rect l="l" t="t" r="r" b="b"/>
              <a:pathLst>
                <a:path w="56708" h="401" extrusionOk="0">
                  <a:moveTo>
                    <a:pt x="28354" y="1"/>
                  </a:moveTo>
                  <a:lnTo>
                    <a:pt x="14177" y="34"/>
                  </a:lnTo>
                  <a:lnTo>
                    <a:pt x="7072" y="101"/>
                  </a:lnTo>
                  <a:lnTo>
                    <a:pt x="0" y="201"/>
                  </a:lnTo>
                  <a:lnTo>
                    <a:pt x="7072" y="301"/>
                  </a:lnTo>
                  <a:lnTo>
                    <a:pt x="14177" y="368"/>
                  </a:lnTo>
                  <a:lnTo>
                    <a:pt x="28354" y="401"/>
                  </a:lnTo>
                  <a:lnTo>
                    <a:pt x="42530" y="368"/>
                  </a:lnTo>
                  <a:cubicBezTo>
                    <a:pt x="47234" y="334"/>
                    <a:pt x="51970" y="301"/>
                    <a:pt x="56707" y="201"/>
                  </a:cubicBezTo>
                  <a:cubicBezTo>
                    <a:pt x="51970" y="134"/>
                    <a:pt x="47234" y="67"/>
                    <a:pt x="42530" y="34"/>
                  </a:cubicBezTo>
                  <a:lnTo>
                    <a:pt x="2835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4695855" y="3896979"/>
              <a:ext cx="147342" cy="345891"/>
            </a:xfrm>
            <a:custGeom>
              <a:avLst/>
              <a:gdLst/>
              <a:ahLst/>
              <a:cxnLst/>
              <a:rect l="l" t="t" r="r" b="b"/>
              <a:pathLst>
                <a:path w="6238" h="14644" extrusionOk="0">
                  <a:moveTo>
                    <a:pt x="0" y="0"/>
                  </a:moveTo>
                  <a:lnTo>
                    <a:pt x="334" y="4437"/>
                  </a:lnTo>
                  <a:lnTo>
                    <a:pt x="1201" y="14644"/>
                  </a:lnTo>
                  <a:lnTo>
                    <a:pt x="5037" y="14644"/>
                  </a:lnTo>
                  <a:lnTo>
                    <a:pt x="5871" y="4437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4695855" y="3896979"/>
              <a:ext cx="147342" cy="104802"/>
            </a:xfrm>
            <a:custGeom>
              <a:avLst/>
              <a:gdLst/>
              <a:ahLst/>
              <a:cxnLst/>
              <a:rect l="l" t="t" r="r" b="b"/>
              <a:pathLst>
                <a:path w="6238" h="4437" extrusionOk="0">
                  <a:moveTo>
                    <a:pt x="0" y="0"/>
                  </a:moveTo>
                  <a:lnTo>
                    <a:pt x="334" y="4437"/>
                  </a:lnTo>
                  <a:lnTo>
                    <a:pt x="5871" y="4437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5331738" y="3896979"/>
              <a:ext cx="147365" cy="345891"/>
            </a:xfrm>
            <a:custGeom>
              <a:avLst/>
              <a:gdLst/>
              <a:ahLst/>
              <a:cxnLst/>
              <a:rect l="l" t="t" r="r" b="b"/>
              <a:pathLst>
                <a:path w="6239" h="14644" extrusionOk="0">
                  <a:moveTo>
                    <a:pt x="0" y="0"/>
                  </a:moveTo>
                  <a:lnTo>
                    <a:pt x="334" y="4437"/>
                  </a:lnTo>
                  <a:lnTo>
                    <a:pt x="1201" y="14644"/>
                  </a:lnTo>
                  <a:lnTo>
                    <a:pt x="5037" y="14644"/>
                  </a:lnTo>
                  <a:lnTo>
                    <a:pt x="5871" y="4437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331738" y="3896979"/>
              <a:ext cx="147365" cy="104802"/>
            </a:xfrm>
            <a:custGeom>
              <a:avLst/>
              <a:gdLst/>
              <a:ahLst/>
              <a:cxnLst/>
              <a:rect l="l" t="t" r="r" b="b"/>
              <a:pathLst>
                <a:path w="6239" h="4437" extrusionOk="0">
                  <a:moveTo>
                    <a:pt x="0" y="0"/>
                  </a:moveTo>
                  <a:lnTo>
                    <a:pt x="334" y="4437"/>
                  </a:lnTo>
                  <a:lnTo>
                    <a:pt x="5871" y="4437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6386039" y="3896979"/>
              <a:ext cx="147342" cy="345891"/>
            </a:xfrm>
            <a:custGeom>
              <a:avLst/>
              <a:gdLst/>
              <a:ahLst/>
              <a:cxnLst/>
              <a:rect l="l" t="t" r="r" b="b"/>
              <a:pathLst>
                <a:path w="6238" h="14644" extrusionOk="0">
                  <a:moveTo>
                    <a:pt x="0" y="0"/>
                  </a:moveTo>
                  <a:lnTo>
                    <a:pt x="367" y="4437"/>
                  </a:lnTo>
                  <a:lnTo>
                    <a:pt x="1201" y="14644"/>
                  </a:lnTo>
                  <a:lnTo>
                    <a:pt x="5037" y="14644"/>
                  </a:lnTo>
                  <a:lnTo>
                    <a:pt x="5904" y="4437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386039" y="3896979"/>
              <a:ext cx="147342" cy="104802"/>
            </a:xfrm>
            <a:custGeom>
              <a:avLst/>
              <a:gdLst/>
              <a:ahLst/>
              <a:cxnLst/>
              <a:rect l="l" t="t" r="r" b="b"/>
              <a:pathLst>
                <a:path w="6238" h="4437" extrusionOk="0">
                  <a:moveTo>
                    <a:pt x="0" y="0"/>
                  </a:moveTo>
                  <a:lnTo>
                    <a:pt x="367" y="4437"/>
                  </a:lnTo>
                  <a:lnTo>
                    <a:pt x="5904" y="4437"/>
                  </a:lnTo>
                  <a:lnTo>
                    <a:pt x="623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021922" y="3896979"/>
              <a:ext cx="148145" cy="345891"/>
            </a:xfrm>
            <a:custGeom>
              <a:avLst/>
              <a:gdLst/>
              <a:ahLst/>
              <a:cxnLst/>
              <a:rect l="l" t="t" r="r" b="b"/>
              <a:pathLst>
                <a:path w="6272" h="14644" extrusionOk="0">
                  <a:moveTo>
                    <a:pt x="0" y="0"/>
                  </a:moveTo>
                  <a:lnTo>
                    <a:pt x="367" y="4437"/>
                  </a:lnTo>
                  <a:lnTo>
                    <a:pt x="1201" y="14644"/>
                  </a:lnTo>
                  <a:lnTo>
                    <a:pt x="5071" y="14644"/>
                  </a:lnTo>
                  <a:lnTo>
                    <a:pt x="5905" y="4437"/>
                  </a:lnTo>
                  <a:lnTo>
                    <a:pt x="627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021922" y="3896979"/>
              <a:ext cx="148145" cy="104802"/>
            </a:xfrm>
            <a:custGeom>
              <a:avLst/>
              <a:gdLst/>
              <a:ahLst/>
              <a:cxnLst/>
              <a:rect l="l" t="t" r="r" b="b"/>
              <a:pathLst>
                <a:path w="6272" h="4437" extrusionOk="0">
                  <a:moveTo>
                    <a:pt x="0" y="0"/>
                  </a:moveTo>
                  <a:lnTo>
                    <a:pt x="367" y="4437"/>
                  </a:lnTo>
                  <a:lnTo>
                    <a:pt x="5905" y="4437"/>
                  </a:lnTo>
                  <a:lnTo>
                    <a:pt x="627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753176" y="4501600"/>
              <a:ext cx="7645533" cy="287896"/>
            </a:xfrm>
            <a:custGeom>
              <a:avLst/>
              <a:gdLst/>
              <a:ahLst/>
              <a:cxnLst/>
              <a:rect l="l" t="t" r="r" b="b"/>
              <a:pathLst>
                <a:path w="141068" h="21683" extrusionOk="0">
                  <a:moveTo>
                    <a:pt x="70517" y="0"/>
                  </a:moveTo>
                  <a:cubicBezTo>
                    <a:pt x="31556" y="0"/>
                    <a:pt x="0" y="4837"/>
                    <a:pt x="0" y="10841"/>
                  </a:cubicBezTo>
                  <a:cubicBezTo>
                    <a:pt x="0" y="16845"/>
                    <a:pt x="31556" y="21682"/>
                    <a:pt x="70550" y="21682"/>
                  </a:cubicBezTo>
                  <a:cubicBezTo>
                    <a:pt x="109512" y="21682"/>
                    <a:pt x="141067" y="16845"/>
                    <a:pt x="141067" y="10841"/>
                  </a:cubicBezTo>
                  <a:cubicBezTo>
                    <a:pt x="141067" y="4837"/>
                    <a:pt x="109512" y="0"/>
                    <a:pt x="7051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 rot="10800000" flipH="1">
              <a:off x="4159808" y="4424791"/>
              <a:ext cx="4472563" cy="37465"/>
            </a:xfrm>
            <a:custGeom>
              <a:avLst/>
              <a:gdLst/>
              <a:ahLst/>
              <a:cxnLst/>
              <a:rect l="l" t="t" r="r" b="b"/>
              <a:pathLst>
                <a:path w="170790" h="402" extrusionOk="0">
                  <a:moveTo>
                    <a:pt x="85395" y="1"/>
                  </a:moveTo>
                  <a:lnTo>
                    <a:pt x="42698" y="68"/>
                  </a:lnTo>
                  <a:lnTo>
                    <a:pt x="21349" y="101"/>
                  </a:lnTo>
                  <a:lnTo>
                    <a:pt x="1" y="201"/>
                  </a:lnTo>
                  <a:lnTo>
                    <a:pt x="21349" y="301"/>
                  </a:lnTo>
                  <a:lnTo>
                    <a:pt x="42698" y="334"/>
                  </a:lnTo>
                  <a:lnTo>
                    <a:pt x="85395" y="401"/>
                  </a:lnTo>
                  <a:lnTo>
                    <a:pt x="128092" y="334"/>
                  </a:lnTo>
                  <a:lnTo>
                    <a:pt x="149441" y="301"/>
                  </a:lnTo>
                  <a:lnTo>
                    <a:pt x="170789" y="201"/>
                  </a:lnTo>
                  <a:lnTo>
                    <a:pt x="149441" y="101"/>
                  </a:lnTo>
                  <a:lnTo>
                    <a:pt x="128092" y="68"/>
                  </a:lnTo>
                  <a:lnTo>
                    <a:pt x="853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4940911" y="2785978"/>
              <a:ext cx="470936" cy="965538"/>
            </a:xfrm>
            <a:custGeom>
              <a:avLst/>
              <a:gdLst/>
              <a:ahLst/>
              <a:cxnLst/>
              <a:rect l="l" t="t" r="r" b="b"/>
              <a:pathLst>
                <a:path w="19938" h="40878" extrusionOk="0">
                  <a:moveTo>
                    <a:pt x="8460" y="0"/>
                  </a:moveTo>
                  <a:cubicBezTo>
                    <a:pt x="8277" y="0"/>
                    <a:pt x="8092" y="10"/>
                    <a:pt x="7906" y="32"/>
                  </a:cubicBezTo>
                  <a:cubicBezTo>
                    <a:pt x="6138" y="332"/>
                    <a:pt x="4570" y="1299"/>
                    <a:pt x="3536" y="2767"/>
                  </a:cubicBezTo>
                  <a:cubicBezTo>
                    <a:pt x="2335" y="4302"/>
                    <a:pt x="1735" y="6203"/>
                    <a:pt x="1268" y="8071"/>
                  </a:cubicBezTo>
                  <a:cubicBezTo>
                    <a:pt x="801" y="10106"/>
                    <a:pt x="500" y="12207"/>
                    <a:pt x="400" y="14309"/>
                  </a:cubicBezTo>
                  <a:cubicBezTo>
                    <a:pt x="100" y="18679"/>
                    <a:pt x="33" y="23115"/>
                    <a:pt x="0" y="27518"/>
                  </a:cubicBezTo>
                  <a:cubicBezTo>
                    <a:pt x="0" y="29686"/>
                    <a:pt x="33" y="31888"/>
                    <a:pt x="33" y="34090"/>
                  </a:cubicBezTo>
                  <a:cubicBezTo>
                    <a:pt x="33" y="35190"/>
                    <a:pt x="67" y="36325"/>
                    <a:pt x="67" y="37459"/>
                  </a:cubicBezTo>
                  <a:cubicBezTo>
                    <a:pt x="33" y="38526"/>
                    <a:pt x="100" y="39627"/>
                    <a:pt x="234" y="40728"/>
                  </a:cubicBezTo>
                  <a:cubicBezTo>
                    <a:pt x="250" y="40828"/>
                    <a:pt x="350" y="40878"/>
                    <a:pt x="455" y="40878"/>
                  </a:cubicBezTo>
                  <a:cubicBezTo>
                    <a:pt x="559" y="40878"/>
                    <a:pt x="667" y="40828"/>
                    <a:pt x="701" y="40728"/>
                  </a:cubicBezTo>
                  <a:cubicBezTo>
                    <a:pt x="834" y="39594"/>
                    <a:pt x="867" y="38426"/>
                    <a:pt x="834" y="37292"/>
                  </a:cubicBezTo>
                  <a:cubicBezTo>
                    <a:pt x="867" y="36124"/>
                    <a:pt x="867" y="34924"/>
                    <a:pt x="867" y="33723"/>
                  </a:cubicBezTo>
                  <a:cubicBezTo>
                    <a:pt x="867" y="31388"/>
                    <a:pt x="934" y="29053"/>
                    <a:pt x="967" y="26684"/>
                  </a:cubicBezTo>
                  <a:cubicBezTo>
                    <a:pt x="1068" y="22548"/>
                    <a:pt x="1168" y="18412"/>
                    <a:pt x="1501" y="14275"/>
                  </a:cubicBezTo>
                  <a:cubicBezTo>
                    <a:pt x="1635" y="12274"/>
                    <a:pt x="1935" y="10273"/>
                    <a:pt x="2368" y="8304"/>
                  </a:cubicBezTo>
                  <a:cubicBezTo>
                    <a:pt x="2802" y="6503"/>
                    <a:pt x="3403" y="4669"/>
                    <a:pt x="4537" y="3201"/>
                  </a:cubicBezTo>
                  <a:cubicBezTo>
                    <a:pt x="5537" y="1942"/>
                    <a:pt x="7037" y="996"/>
                    <a:pt x="8674" y="996"/>
                  </a:cubicBezTo>
                  <a:cubicBezTo>
                    <a:pt x="8729" y="996"/>
                    <a:pt x="8784" y="997"/>
                    <a:pt x="8840" y="999"/>
                  </a:cubicBezTo>
                  <a:cubicBezTo>
                    <a:pt x="10541" y="1066"/>
                    <a:pt x="12042" y="2133"/>
                    <a:pt x="13243" y="3301"/>
                  </a:cubicBezTo>
                  <a:cubicBezTo>
                    <a:pt x="14544" y="4602"/>
                    <a:pt x="15711" y="6036"/>
                    <a:pt x="16745" y="7571"/>
                  </a:cubicBezTo>
                  <a:cubicBezTo>
                    <a:pt x="17913" y="9138"/>
                    <a:pt x="18914" y="10806"/>
                    <a:pt x="19814" y="12574"/>
                  </a:cubicBezTo>
                  <a:cubicBezTo>
                    <a:pt x="19824" y="12594"/>
                    <a:pt x="19840" y="12602"/>
                    <a:pt x="19856" y="12602"/>
                  </a:cubicBezTo>
                  <a:cubicBezTo>
                    <a:pt x="19895" y="12602"/>
                    <a:pt x="19938" y="12555"/>
                    <a:pt x="19914" y="12507"/>
                  </a:cubicBezTo>
                  <a:cubicBezTo>
                    <a:pt x="18880" y="10439"/>
                    <a:pt x="17746" y="8438"/>
                    <a:pt x="16479" y="6503"/>
                  </a:cubicBezTo>
                  <a:cubicBezTo>
                    <a:pt x="15344" y="4802"/>
                    <a:pt x="14144" y="3001"/>
                    <a:pt x="12542" y="1666"/>
                  </a:cubicBezTo>
                  <a:cubicBezTo>
                    <a:pt x="11381" y="714"/>
                    <a:pt x="9981" y="0"/>
                    <a:pt x="8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5046076" y="2748962"/>
              <a:ext cx="573234" cy="590098"/>
            </a:xfrm>
            <a:custGeom>
              <a:avLst/>
              <a:gdLst/>
              <a:ahLst/>
              <a:cxnLst/>
              <a:rect l="l" t="t" r="r" b="b"/>
              <a:pathLst>
                <a:path w="24269" h="24983" extrusionOk="0">
                  <a:moveTo>
                    <a:pt x="6777" y="8478"/>
                  </a:moveTo>
                  <a:cubicBezTo>
                    <a:pt x="6853" y="8478"/>
                    <a:pt x="6925" y="8496"/>
                    <a:pt x="6990" y="8537"/>
                  </a:cubicBezTo>
                  <a:cubicBezTo>
                    <a:pt x="7513" y="8857"/>
                    <a:pt x="6896" y="10595"/>
                    <a:pt x="6111" y="10595"/>
                  </a:cubicBezTo>
                  <a:cubicBezTo>
                    <a:pt x="5995" y="10595"/>
                    <a:pt x="5875" y="10558"/>
                    <a:pt x="5755" y="10472"/>
                  </a:cubicBezTo>
                  <a:cubicBezTo>
                    <a:pt x="5066" y="9932"/>
                    <a:pt x="6100" y="8478"/>
                    <a:pt x="6777" y="8478"/>
                  </a:cubicBezTo>
                  <a:close/>
                  <a:moveTo>
                    <a:pt x="19232" y="12152"/>
                  </a:moveTo>
                  <a:cubicBezTo>
                    <a:pt x="20009" y="12152"/>
                    <a:pt x="21611" y="13576"/>
                    <a:pt x="21066" y="14408"/>
                  </a:cubicBezTo>
                  <a:cubicBezTo>
                    <a:pt x="20955" y="14570"/>
                    <a:pt x="20803" y="14639"/>
                    <a:pt x="20631" y="14639"/>
                  </a:cubicBezTo>
                  <a:cubicBezTo>
                    <a:pt x="19773" y="14639"/>
                    <a:pt x="18404" y="12912"/>
                    <a:pt x="18931" y="12273"/>
                  </a:cubicBezTo>
                  <a:cubicBezTo>
                    <a:pt x="19001" y="12189"/>
                    <a:pt x="19106" y="12152"/>
                    <a:pt x="19232" y="12152"/>
                  </a:cubicBezTo>
                  <a:close/>
                  <a:moveTo>
                    <a:pt x="12524" y="0"/>
                  </a:moveTo>
                  <a:cubicBezTo>
                    <a:pt x="11951" y="0"/>
                    <a:pt x="11441" y="67"/>
                    <a:pt x="11026" y="198"/>
                  </a:cubicBezTo>
                  <a:cubicBezTo>
                    <a:pt x="9317" y="756"/>
                    <a:pt x="9745" y="5038"/>
                    <a:pt x="9439" y="5038"/>
                  </a:cubicBezTo>
                  <a:cubicBezTo>
                    <a:pt x="9434" y="5038"/>
                    <a:pt x="9430" y="5037"/>
                    <a:pt x="9425" y="5035"/>
                  </a:cubicBezTo>
                  <a:cubicBezTo>
                    <a:pt x="7481" y="4254"/>
                    <a:pt x="5833" y="3843"/>
                    <a:pt x="4523" y="3843"/>
                  </a:cubicBezTo>
                  <a:cubicBezTo>
                    <a:pt x="1132" y="3843"/>
                    <a:pt x="0" y="6591"/>
                    <a:pt x="1853" y="12774"/>
                  </a:cubicBezTo>
                  <a:cubicBezTo>
                    <a:pt x="2053" y="11606"/>
                    <a:pt x="2453" y="10072"/>
                    <a:pt x="3120" y="9171"/>
                  </a:cubicBezTo>
                  <a:cubicBezTo>
                    <a:pt x="3589" y="8533"/>
                    <a:pt x="4073" y="8251"/>
                    <a:pt x="4417" y="8251"/>
                  </a:cubicBezTo>
                  <a:cubicBezTo>
                    <a:pt x="4955" y="8251"/>
                    <a:pt x="5153" y="8940"/>
                    <a:pt x="4421" y="10038"/>
                  </a:cubicBezTo>
                  <a:cubicBezTo>
                    <a:pt x="3520" y="11373"/>
                    <a:pt x="2953" y="12907"/>
                    <a:pt x="2753" y="14475"/>
                  </a:cubicBezTo>
                  <a:cubicBezTo>
                    <a:pt x="2753" y="14475"/>
                    <a:pt x="4755" y="17377"/>
                    <a:pt x="7190" y="18778"/>
                  </a:cubicBezTo>
                  <a:cubicBezTo>
                    <a:pt x="7090" y="17677"/>
                    <a:pt x="6756" y="15976"/>
                    <a:pt x="6990" y="14341"/>
                  </a:cubicBezTo>
                  <a:cubicBezTo>
                    <a:pt x="7229" y="12515"/>
                    <a:pt x="7905" y="11684"/>
                    <a:pt x="8436" y="11684"/>
                  </a:cubicBezTo>
                  <a:cubicBezTo>
                    <a:pt x="8943" y="11684"/>
                    <a:pt x="9318" y="12440"/>
                    <a:pt x="9058" y="13808"/>
                  </a:cubicBezTo>
                  <a:cubicBezTo>
                    <a:pt x="8657" y="16076"/>
                    <a:pt x="8457" y="18478"/>
                    <a:pt x="8591" y="19512"/>
                  </a:cubicBezTo>
                  <a:cubicBezTo>
                    <a:pt x="9391" y="20045"/>
                    <a:pt x="10259" y="20446"/>
                    <a:pt x="11159" y="20779"/>
                  </a:cubicBezTo>
                  <a:cubicBezTo>
                    <a:pt x="11026" y="20346"/>
                    <a:pt x="10892" y="19879"/>
                    <a:pt x="10726" y="19278"/>
                  </a:cubicBezTo>
                  <a:cubicBezTo>
                    <a:pt x="10146" y="17159"/>
                    <a:pt x="10893" y="16009"/>
                    <a:pt x="11482" y="16009"/>
                  </a:cubicBezTo>
                  <a:cubicBezTo>
                    <a:pt x="11774" y="16009"/>
                    <a:pt x="12027" y="16291"/>
                    <a:pt x="12060" y="16876"/>
                  </a:cubicBezTo>
                  <a:cubicBezTo>
                    <a:pt x="12193" y="18411"/>
                    <a:pt x="12460" y="19912"/>
                    <a:pt x="12894" y="21413"/>
                  </a:cubicBezTo>
                  <a:cubicBezTo>
                    <a:pt x="14061" y="21780"/>
                    <a:pt x="15029" y="22047"/>
                    <a:pt x="15596" y="22280"/>
                  </a:cubicBezTo>
                  <a:cubicBezTo>
                    <a:pt x="17130" y="22814"/>
                    <a:pt x="18498" y="23748"/>
                    <a:pt x="19565" y="24982"/>
                  </a:cubicBezTo>
                  <a:cubicBezTo>
                    <a:pt x="20699" y="23982"/>
                    <a:pt x="21600" y="22781"/>
                    <a:pt x="22301" y="21480"/>
                  </a:cubicBezTo>
                  <a:cubicBezTo>
                    <a:pt x="21533" y="20846"/>
                    <a:pt x="20366" y="19879"/>
                    <a:pt x="18765" y="18744"/>
                  </a:cubicBezTo>
                  <a:cubicBezTo>
                    <a:pt x="16372" y="17054"/>
                    <a:pt x="16494" y="15040"/>
                    <a:pt x="17801" y="15040"/>
                  </a:cubicBezTo>
                  <a:cubicBezTo>
                    <a:pt x="18171" y="15040"/>
                    <a:pt x="18636" y="15201"/>
                    <a:pt x="19165" y="15576"/>
                  </a:cubicBezTo>
                  <a:cubicBezTo>
                    <a:pt x="20900" y="16776"/>
                    <a:pt x="22267" y="19045"/>
                    <a:pt x="22868" y="20212"/>
                  </a:cubicBezTo>
                  <a:cubicBezTo>
                    <a:pt x="23702" y="18177"/>
                    <a:pt x="24169" y="16009"/>
                    <a:pt x="24269" y="13841"/>
                  </a:cubicBezTo>
                  <a:cubicBezTo>
                    <a:pt x="21867" y="11606"/>
                    <a:pt x="15929" y="8470"/>
                    <a:pt x="17731" y="8470"/>
                  </a:cubicBezTo>
                  <a:cubicBezTo>
                    <a:pt x="19332" y="8470"/>
                    <a:pt x="22934" y="10805"/>
                    <a:pt x="24235" y="11739"/>
                  </a:cubicBezTo>
                  <a:cubicBezTo>
                    <a:pt x="24202" y="11106"/>
                    <a:pt x="24135" y="10505"/>
                    <a:pt x="24035" y="9871"/>
                  </a:cubicBezTo>
                  <a:cubicBezTo>
                    <a:pt x="21800" y="8404"/>
                    <a:pt x="14462" y="6102"/>
                    <a:pt x="15629" y="5435"/>
                  </a:cubicBezTo>
                  <a:cubicBezTo>
                    <a:pt x="15796" y="5339"/>
                    <a:pt x="16029" y="5296"/>
                    <a:pt x="16312" y="5296"/>
                  </a:cubicBezTo>
                  <a:cubicBezTo>
                    <a:pt x="18184" y="5296"/>
                    <a:pt x="22235" y="7170"/>
                    <a:pt x="23568" y="7837"/>
                  </a:cubicBezTo>
                  <a:cubicBezTo>
                    <a:pt x="23268" y="6836"/>
                    <a:pt x="22834" y="5869"/>
                    <a:pt x="22200" y="5035"/>
                  </a:cubicBezTo>
                  <a:cubicBezTo>
                    <a:pt x="19628" y="1577"/>
                    <a:pt x="15312" y="0"/>
                    <a:pt x="1252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5191801" y="2873097"/>
              <a:ext cx="309824" cy="416987"/>
            </a:xfrm>
            <a:custGeom>
              <a:avLst/>
              <a:gdLst/>
              <a:ahLst/>
              <a:cxnLst/>
              <a:rect l="l" t="t" r="r" b="b"/>
              <a:pathLst>
                <a:path w="13117" h="17654" extrusionOk="0">
                  <a:moveTo>
                    <a:pt x="3625" y="0"/>
                  </a:moveTo>
                  <a:cubicBezTo>
                    <a:pt x="3594" y="0"/>
                    <a:pt x="3565" y="31"/>
                    <a:pt x="3589" y="80"/>
                  </a:cubicBezTo>
                  <a:lnTo>
                    <a:pt x="3889" y="447"/>
                  </a:lnTo>
                  <a:cubicBezTo>
                    <a:pt x="3456" y="981"/>
                    <a:pt x="3089" y="1514"/>
                    <a:pt x="2755" y="2115"/>
                  </a:cubicBezTo>
                  <a:cubicBezTo>
                    <a:pt x="2388" y="2715"/>
                    <a:pt x="2055" y="3316"/>
                    <a:pt x="1755" y="3949"/>
                  </a:cubicBezTo>
                  <a:cubicBezTo>
                    <a:pt x="1087" y="5184"/>
                    <a:pt x="554" y="6451"/>
                    <a:pt x="20" y="7685"/>
                  </a:cubicBezTo>
                  <a:cubicBezTo>
                    <a:pt x="1" y="7743"/>
                    <a:pt x="26" y="7779"/>
                    <a:pt x="58" y="7779"/>
                  </a:cubicBezTo>
                  <a:cubicBezTo>
                    <a:pt x="80" y="7779"/>
                    <a:pt x="106" y="7761"/>
                    <a:pt x="120" y="7719"/>
                  </a:cubicBezTo>
                  <a:cubicBezTo>
                    <a:pt x="620" y="6451"/>
                    <a:pt x="1221" y="5184"/>
                    <a:pt x="1921" y="3983"/>
                  </a:cubicBezTo>
                  <a:cubicBezTo>
                    <a:pt x="2222" y="3416"/>
                    <a:pt x="2555" y="2882"/>
                    <a:pt x="2922" y="2315"/>
                  </a:cubicBezTo>
                  <a:cubicBezTo>
                    <a:pt x="3289" y="1748"/>
                    <a:pt x="3689" y="1181"/>
                    <a:pt x="4023" y="614"/>
                  </a:cubicBezTo>
                  <a:cubicBezTo>
                    <a:pt x="4757" y="1514"/>
                    <a:pt x="5424" y="2482"/>
                    <a:pt x="6024" y="3482"/>
                  </a:cubicBezTo>
                  <a:cubicBezTo>
                    <a:pt x="4890" y="5717"/>
                    <a:pt x="4256" y="8086"/>
                    <a:pt x="3623" y="10487"/>
                  </a:cubicBezTo>
                  <a:cubicBezTo>
                    <a:pt x="3623" y="10529"/>
                    <a:pt x="3674" y="10557"/>
                    <a:pt x="3712" y="10557"/>
                  </a:cubicBezTo>
                  <a:cubicBezTo>
                    <a:pt x="3737" y="10557"/>
                    <a:pt x="3756" y="10546"/>
                    <a:pt x="3756" y="10521"/>
                  </a:cubicBezTo>
                  <a:cubicBezTo>
                    <a:pt x="4190" y="8119"/>
                    <a:pt x="5157" y="5884"/>
                    <a:pt x="6124" y="3649"/>
                  </a:cubicBezTo>
                  <a:cubicBezTo>
                    <a:pt x="6658" y="4583"/>
                    <a:pt x="7192" y="5550"/>
                    <a:pt x="7659" y="6518"/>
                  </a:cubicBezTo>
                  <a:lnTo>
                    <a:pt x="7659" y="6551"/>
                  </a:lnTo>
                  <a:cubicBezTo>
                    <a:pt x="7659" y="9086"/>
                    <a:pt x="8092" y="11588"/>
                    <a:pt x="8259" y="14123"/>
                  </a:cubicBezTo>
                  <a:cubicBezTo>
                    <a:pt x="8259" y="14173"/>
                    <a:pt x="8293" y="14198"/>
                    <a:pt x="8326" y="14198"/>
                  </a:cubicBezTo>
                  <a:cubicBezTo>
                    <a:pt x="8359" y="14198"/>
                    <a:pt x="8393" y="14173"/>
                    <a:pt x="8393" y="14123"/>
                  </a:cubicBezTo>
                  <a:cubicBezTo>
                    <a:pt x="7992" y="11788"/>
                    <a:pt x="8026" y="9387"/>
                    <a:pt x="7926" y="6985"/>
                  </a:cubicBezTo>
                  <a:lnTo>
                    <a:pt x="7926" y="6985"/>
                  </a:lnTo>
                  <a:cubicBezTo>
                    <a:pt x="8126" y="7418"/>
                    <a:pt x="8326" y="7852"/>
                    <a:pt x="8526" y="8286"/>
                  </a:cubicBezTo>
                  <a:cubicBezTo>
                    <a:pt x="9227" y="9753"/>
                    <a:pt x="9860" y="11221"/>
                    <a:pt x="10561" y="12689"/>
                  </a:cubicBezTo>
                  <a:cubicBezTo>
                    <a:pt x="11328" y="14357"/>
                    <a:pt x="12129" y="15958"/>
                    <a:pt x="12829" y="17626"/>
                  </a:cubicBezTo>
                  <a:cubicBezTo>
                    <a:pt x="12829" y="17645"/>
                    <a:pt x="12841" y="17653"/>
                    <a:pt x="12856" y="17653"/>
                  </a:cubicBezTo>
                  <a:cubicBezTo>
                    <a:pt x="12893" y="17653"/>
                    <a:pt x="12953" y="17606"/>
                    <a:pt x="12929" y="17559"/>
                  </a:cubicBezTo>
                  <a:cubicBezTo>
                    <a:pt x="10628" y="12822"/>
                    <a:pt x="8926" y="7685"/>
                    <a:pt x="6091" y="3249"/>
                  </a:cubicBezTo>
                  <a:lnTo>
                    <a:pt x="6091" y="3249"/>
                  </a:lnTo>
                  <a:cubicBezTo>
                    <a:pt x="7225" y="3749"/>
                    <a:pt x="8359" y="4183"/>
                    <a:pt x="9493" y="4717"/>
                  </a:cubicBezTo>
                  <a:cubicBezTo>
                    <a:pt x="10694" y="5284"/>
                    <a:pt x="11862" y="5851"/>
                    <a:pt x="12996" y="6518"/>
                  </a:cubicBezTo>
                  <a:cubicBezTo>
                    <a:pt x="13009" y="6531"/>
                    <a:pt x="13022" y="6536"/>
                    <a:pt x="13034" y="6536"/>
                  </a:cubicBezTo>
                  <a:cubicBezTo>
                    <a:pt x="13084" y="6536"/>
                    <a:pt x="13116" y="6445"/>
                    <a:pt x="13063" y="6418"/>
                  </a:cubicBezTo>
                  <a:cubicBezTo>
                    <a:pt x="11929" y="5784"/>
                    <a:pt x="10761" y="5083"/>
                    <a:pt x="9527" y="4516"/>
                  </a:cubicBezTo>
                  <a:cubicBezTo>
                    <a:pt x="8393" y="3949"/>
                    <a:pt x="7192" y="3449"/>
                    <a:pt x="5958" y="3049"/>
                  </a:cubicBezTo>
                  <a:cubicBezTo>
                    <a:pt x="5757" y="2748"/>
                    <a:pt x="5557" y="2448"/>
                    <a:pt x="5324" y="2148"/>
                  </a:cubicBezTo>
                  <a:lnTo>
                    <a:pt x="5324" y="2148"/>
                  </a:lnTo>
                  <a:cubicBezTo>
                    <a:pt x="5991" y="2315"/>
                    <a:pt x="6625" y="2482"/>
                    <a:pt x="7292" y="2715"/>
                  </a:cubicBezTo>
                  <a:cubicBezTo>
                    <a:pt x="7959" y="2949"/>
                    <a:pt x="8660" y="3215"/>
                    <a:pt x="9293" y="3516"/>
                  </a:cubicBezTo>
                  <a:cubicBezTo>
                    <a:pt x="9303" y="3520"/>
                    <a:pt x="9311" y="3522"/>
                    <a:pt x="9319" y="3522"/>
                  </a:cubicBezTo>
                  <a:cubicBezTo>
                    <a:pt x="9367" y="3522"/>
                    <a:pt x="9384" y="3444"/>
                    <a:pt x="9327" y="3416"/>
                  </a:cubicBezTo>
                  <a:cubicBezTo>
                    <a:pt x="8660" y="3115"/>
                    <a:pt x="7992" y="2882"/>
                    <a:pt x="7325" y="2648"/>
                  </a:cubicBezTo>
                  <a:cubicBezTo>
                    <a:pt x="6658" y="2415"/>
                    <a:pt x="5958" y="2248"/>
                    <a:pt x="5290" y="2081"/>
                  </a:cubicBezTo>
                  <a:cubicBezTo>
                    <a:pt x="4890" y="1514"/>
                    <a:pt x="4490" y="1014"/>
                    <a:pt x="4056" y="480"/>
                  </a:cubicBezTo>
                  <a:cubicBezTo>
                    <a:pt x="4056" y="447"/>
                    <a:pt x="4023" y="447"/>
                    <a:pt x="4023" y="413"/>
                  </a:cubicBezTo>
                  <a:cubicBezTo>
                    <a:pt x="3889" y="280"/>
                    <a:pt x="3789" y="147"/>
                    <a:pt x="3656" y="13"/>
                  </a:cubicBezTo>
                  <a:cubicBezTo>
                    <a:pt x="3647" y="4"/>
                    <a:pt x="3636" y="0"/>
                    <a:pt x="36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4701501" y="2993948"/>
              <a:ext cx="365472" cy="762524"/>
            </a:xfrm>
            <a:custGeom>
              <a:avLst/>
              <a:gdLst/>
              <a:ahLst/>
              <a:cxnLst/>
              <a:rect l="l" t="t" r="r" b="b"/>
              <a:pathLst>
                <a:path w="15473" h="32283" extrusionOk="0">
                  <a:moveTo>
                    <a:pt x="6799" y="1"/>
                  </a:moveTo>
                  <a:cubicBezTo>
                    <a:pt x="3997" y="1"/>
                    <a:pt x="1863" y="2403"/>
                    <a:pt x="28" y="4237"/>
                  </a:cubicBezTo>
                  <a:cubicBezTo>
                    <a:pt x="1" y="4292"/>
                    <a:pt x="40" y="4346"/>
                    <a:pt x="92" y="4346"/>
                  </a:cubicBezTo>
                  <a:cubicBezTo>
                    <a:pt x="103" y="4346"/>
                    <a:pt x="116" y="4343"/>
                    <a:pt x="128" y="4337"/>
                  </a:cubicBezTo>
                  <a:cubicBezTo>
                    <a:pt x="1758" y="2707"/>
                    <a:pt x="4009" y="820"/>
                    <a:pt x="6401" y="820"/>
                  </a:cubicBezTo>
                  <a:cubicBezTo>
                    <a:pt x="6994" y="820"/>
                    <a:pt x="7597" y="936"/>
                    <a:pt x="8200" y="1202"/>
                  </a:cubicBezTo>
                  <a:cubicBezTo>
                    <a:pt x="10469" y="2169"/>
                    <a:pt x="11736" y="4704"/>
                    <a:pt x="12437" y="6906"/>
                  </a:cubicBezTo>
                  <a:cubicBezTo>
                    <a:pt x="13204" y="9374"/>
                    <a:pt x="13437" y="12009"/>
                    <a:pt x="13738" y="14545"/>
                  </a:cubicBezTo>
                  <a:cubicBezTo>
                    <a:pt x="14071" y="17447"/>
                    <a:pt x="14305" y="20382"/>
                    <a:pt x="14405" y="23284"/>
                  </a:cubicBezTo>
                  <a:cubicBezTo>
                    <a:pt x="14472" y="24752"/>
                    <a:pt x="14505" y="26186"/>
                    <a:pt x="14472" y="27654"/>
                  </a:cubicBezTo>
                  <a:cubicBezTo>
                    <a:pt x="14438" y="29122"/>
                    <a:pt x="14405" y="30589"/>
                    <a:pt x="14472" y="32057"/>
                  </a:cubicBezTo>
                  <a:cubicBezTo>
                    <a:pt x="14488" y="32207"/>
                    <a:pt x="14605" y="32282"/>
                    <a:pt x="14726" y="32282"/>
                  </a:cubicBezTo>
                  <a:cubicBezTo>
                    <a:pt x="14847" y="32282"/>
                    <a:pt x="14972" y="32207"/>
                    <a:pt x="15005" y="32057"/>
                  </a:cubicBezTo>
                  <a:cubicBezTo>
                    <a:pt x="15272" y="30323"/>
                    <a:pt x="15406" y="28555"/>
                    <a:pt x="15406" y="26787"/>
                  </a:cubicBezTo>
                  <a:cubicBezTo>
                    <a:pt x="15439" y="25019"/>
                    <a:pt x="15472" y="23284"/>
                    <a:pt x="15406" y="21550"/>
                  </a:cubicBezTo>
                  <a:cubicBezTo>
                    <a:pt x="15305" y="18381"/>
                    <a:pt x="15072" y="15245"/>
                    <a:pt x="14672" y="12109"/>
                  </a:cubicBezTo>
                  <a:cubicBezTo>
                    <a:pt x="14338" y="9508"/>
                    <a:pt x="13904" y="6839"/>
                    <a:pt x="12704" y="4471"/>
                  </a:cubicBezTo>
                  <a:cubicBezTo>
                    <a:pt x="11536" y="2202"/>
                    <a:pt x="9535" y="1"/>
                    <a:pt x="67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479950" y="2894475"/>
              <a:ext cx="478258" cy="498169"/>
            </a:xfrm>
            <a:custGeom>
              <a:avLst/>
              <a:gdLst/>
              <a:ahLst/>
              <a:cxnLst/>
              <a:rect l="l" t="t" r="r" b="b"/>
              <a:pathLst>
                <a:path w="20248" h="21091" extrusionOk="0">
                  <a:moveTo>
                    <a:pt x="3758" y="8286"/>
                  </a:moveTo>
                  <a:cubicBezTo>
                    <a:pt x="4086" y="8286"/>
                    <a:pt x="4397" y="8390"/>
                    <a:pt x="4503" y="8615"/>
                  </a:cubicBezTo>
                  <a:cubicBezTo>
                    <a:pt x="4656" y="8943"/>
                    <a:pt x="3949" y="9300"/>
                    <a:pt x="3397" y="9300"/>
                  </a:cubicBezTo>
                  <a:cubicBezTo>
                    <a:pt x="3107" y="9300"/>
                    <a:pt x="2860" y="9201"/>
                    <a:pt x="2802" y="8949"/>
                  </a:cubicBezTo>
                  <a:cubicBezTo>
                    <a:pt x="2722" y="8526"/>
                    <a:pt x="3260" y="8286"/>
                    <a:pt x="3758" y="8286"/>
                  </a:cubicBezTo>
                  <a:close/>
                  <a:moveTo>
                    <a:pt x="16602" y="12815"/>
                  </a:moveTo>
                  <a:cubicBezTo>
                    <a:pt x="16955" y="12815"/>
                    <a:pt x="17520" y="13148"/>
                    <a:pt x="17446" y="13518"/>
                  </a:cubicBezTo>
                  <a:cubicBezTo>
                    <a:pt x="17410" y="13687"/>
                    <a:pt x="17306" y="13754"/>
                    <a:pt x="17175" y="13754"/>
                  </a:cubicBezTo>
                  <a:cubicBezTo>
                    <a:pt x="16814" y="13754"/>
                    <a:pt x="16247" y="13245"/>
                    <a:pt x="16345" y="12951"/>
                  </a:cubicBezTo>
                  <a:cubicBezTo>
                    <a:pt x="16380" y="12856"/>
                    <a:pt x="16478" y="12815"/>
                    <a:pt x="16602" y="12815"/>
                  </a:cubicBezTo>
                  <a:close/>
                  <a:moveTo>
                    <a:pt x="9043" y="15455"/>
                  </a:moveTo>
                  <a:cubicBezTo>
                    <a:pt x="9802" y="15455"/>
                    <a:pt x="10782" y="17152"/>
                    <a:pt x="10007" y="17555"/>
                  </a:cubicBezTo>
                  <a:cubicBezTo>
                    <a:pt x="9934" y="17593"/>
                    <a:pt x="9860" y="17610"/>
                    <a:pt x="9786" y="17610"/>
                  </a:cubicBezTo>
                  <a:cubicBezTo>
                    <a:pt x="9021" y="17610"/>
                    <a:pt x="8295" y="15730"/>
                    <a:pt x="8873" y="15487"/>
                  </a:cubicBezTo>
                  <a:cubicBezTo>
                    <a:pt x="8928" y="15465"/>
                    <a:pt x="8985" y="15455"/>
                    <a:pt x="9043" y="15455"/>
                  </a:cubicBezTo>
                  <a:close/>
                  <a:moveTo>
                    <a:pt x="8767" y="1"/>
                  </a:moveTo>
                  <a:cubicBezTo>
                    <a:pt x="7751" y="1"/>
                    <a:pt x="6538" y="289"/>
                    <a:pt x="5337" y="1010"/>
                  </a:cubicBezTo>
                  <a:cubicBezTo>
                    <a:pt x="6471" y="1110"/>
                    <a:pt x="7839" y="1477"/>
                    <a:pt x="8373" y="2277"/>
                  </a:cubicBezTo>
                  <a:cubicBezTo>
                    <a:pt x="8902" y="3008"/>
                    <a:pt x="8403" y="3511"/>
                    <a:pt x="7824" y="3511"/>
                  </a:cubicBezTo>
                  <a:cubicBezTo>
                    <a:pt x="7638" y="3511"/>
                    <a:pt x="7443" y="3459"/>
                    <a:pt x="7272" y="3345"/>
                  </a:cubicBezTo>
                  <a:cubicBezTo>
                    <a:pt x="6772" y="3011"/>
                    <a:pt x="5838" y="1977"/>
                    <a:pt x="4170" y="1843"/>
                  </a:cubicBezTo>
                  <a:cubicBezTo>
                    <a:pt x="3469" y="2444"/>
                    <a:pt x="2836" y="3144"/>
                    <a:pt x="2302" y="3945"/>
                  </a:cubicBezTo>
                  <a:cubicBezTo>
                    <a:pt x="2102" y="4212"/>
                    <a:pt x="1935" y="4479"/>
                    <a:pt x="1768" y="4779"/>
                  </a:cubicBezTo>
                  <a:cubicBezTo>
                    <a:pt x="2692" y="4349"/>
                    <a:pt x="3676" y="4140"/>
                    <a:pt x="4659" y="4140"/>
                  </a:cubicBezTo>
                  <a:cubicBezTo>
                    <a:pt x="5736" y="4140"/>
                    <a:pt x="6812" y="4391"/>
                    <a:pt x="7806" y="4879"/>
                  </a:cubicBezTo>
                  <a:cubicBezTo>
                    <a:pt x="9720" y="5808"/>
                    <a:pt x="9116" y="7616"/>
                    <a:pt x="7717" y="7616"/>
                  </a:cubicBezTo>
                  <a:cubicBezTo>
                    <a:pt x="7459" y="7616"/>
                    <a:pt x="7174" y="7555"/>
                    <a:pt x="6872" y="7414"/>
                  </a:cubicBezTo>
                  <a:cubicBezTo>
                    <a:pt x="5321" y="6692"/>
                    <a:pt x="3834" y="5970"/>
                    <a:pt x="2256" y="5970"/>
                  </a:cubicBezTo>
                  <a:cubicBezTo>
                    <a:pt x="1866" y="5970"/>
                    <a:pt x="1471" y="6014"/>
                    <a:pt x="1068" y="6113"/>
                  </a:cubicBezTo>
                  <a:cubicBezTo>
                    <a:pt x="334" y="7948"/>
                    <a:pt x="0" y="9916"/>
                    <a:pt x="67" y="11917"/>
                  </a:cubicBezTo>
                  <a:cubicBezTo>
                    <a:pt x="1068" y="11183"/>
                    <a:pt x="2202" y="10650"/>
                    <a:pt x="3403" y="10316"/>
                  </a:cubicBezTo>
                  <a:cubicBezTo>
                    <a:pt x="3795" y="10217"/>
                    <a:pt x="4141" y="10175"/>
                    <a:pt x="4430" y="10175"/>
                  </a:cubicBezTo>
                  <a:cubicBezTo>
                    <a:pt x="5786" y="10175"/>
                    <a:pt x="5904" y="11097"/>
                    <a:pt x="3870" y="11317"/>
                  </a:cubicBezTo>
                  <a:cubicBezTo>
                    <a:pt x="2535" y="11450"/>
                    <a:pt x="1268" y="11884"/>
                    <a:pt x="100" y="12551"/>
                  </a:cubicBezTo>
                  <a:cubicBezTo>
                    <a:pt x="100" y="12918"/>
                    <a:pt x="134" y="13285"/>
                    <a:pt x="167" y="13652"/>
                  </a:cubicBezTo>
                  <a:cubicBezTo>
                    <a:pt x="1034" y="12985"/>
                    <a:pt x="2068" y="12551"/>
                    <a:pt x="3136" y="12384"/>
                  </a:cubicBezTo>
                  <a:cubicBezTo>
                    <a:pt x="3301" y="12367"/>
                    <a:pt x="3454" y="12359"/>
                    <a:pt x="3597" y="12359"/>
                  </a:cubicBezTo>
                  <a:cubicBezTo>
                    <a:pt x="5710" y="12359"/>
                    <a:pt x="5461" y="14092"/>
                    <a:pt x="3836" y="14186"/>
                  </a:cubicBezTo>
                  <a:cubicBezTo>
                    <a:pt x="2635" y="14186"/>
                    <a:pt x="1401" y="14419"/>
                    <a:pt x="300" y="14886"/>
                  </a:cubicBezTo>
                  <a:cubicBezTo>
                    <a:pt x="701" y="18322"/>
                    <a:pt x="1668" y="21057"/>
                    <a:pt x="1801" y="21091"/>
                  </a:cubicBezTo>
                  <a:cubicBezTo>
                    <a:pt x="4103" y="20957"/>
                    <a:pt x="6371" y="20690"/>
                    <a:pt x="8640" y="20223"/>
                  </a:cubicBezTo>
                  <a:cubicBezTo>
                    <a:pt x="8006" y="18856"/>
                    <a:pt x="6538" y="17021"/>
                    <a:pt x="7272" y="16888"/>
                  </a:cubicBezTo>
                  <a:cubicBezTo>
                    <a:pt x="7301" y="16882"/>
                    <a:pt x="7331" y="16880"/>
                    <a:pt x="7361" y="16880"/>
                  </a:cubicBezTo>
                  <a:cubicBezTo>
                    <a:pt x="8100" y="16880"/>
                    <a:pt x="8856" y="18455"/>
                    <a:pt x="9273" y="20123"/>
                  </a:cubicBezTo>
                  <a:cubicBezTo>
                    <a:pt x="10941" y="19790"/>
                    <a:pt x="12609" y="19356"/>
                    <a:pt x="14244" y="18756"/>
                  </a:cubicBezTo>
                  <a:cubicBezTo>
                    <a:pt x="13110" y="17755"/>
                    <a:pt x="11308" y="16521"/>
                    <a:pt x="12009" y="16020"/>
                  </a:cubicBezTo>
                  <a:cubicBezTo>
                    <a:pt x="12098" y="15952"/>
                    <a:pt x="12199" y="15921"/>
                    <a:pt x="12308" y="15921"/>
                  </a:cubicBezTo>
                  <a:cubicBezTo>
                    <a:pt x="13057" y="15921"/>
                    <a:pt x="14217" y="17383"/>
                    <a:pt x="14944" y="18489"/>
                  </a:cubicBezTo>
                  <a:cubicBezTo>
                    <a:pt x="15678" y="18155"/>
                    <a:pt x="16412" y="17755"/>
                    <a:pt x="17079" y="17288"/>
                  </a:cubicBezTo>
                  <a:cubicBezTo>
                    <a:pt x="15545" y="15020"/>
                    <a:pt x="11809" y="14553"/>
                    <a:pt x="12276" y="12918"/>
                  </a:cubicBezTo>
                  <a:cubicBezTo>
                    <a:pt x="12383" y="12541"/>
                    <a:pt x="12655" y="12371"/>
                    <a:pt x="13027" y="12371"/>
                  </a:cubicBezTo>
                  <a:cubicBezTo>
                    <a:pt x="14270" y="12371"/>
                    <a:pt x="16640" y="14252"/>
                    <a:pt x="17846" y="16587"/>
                  </a:cubicBezTo>
                  <a:cubicBezTo>
                    <a:pt x="19681" y="14653"/>
                    <a:pt x="20248" y="11951"/>
                    <a:pt x="20048" y="9649"/>
                  </a:cubicBezTo>
                  <a:cubicBezTo>
                    <a:pt x="18413" y="9449"/>
                    <a:pt x="15311" y="9782"/>
                    <a:pt x="15545" y="8648"/>
                  </a:cubicBezTo>
                  <a:cubicBezTo>
                    <a:pt x="15663" y="8054"/>
                    <a:pt x="16301" y="7814"/>
                    <a:pt x="17140" y="7814"/>
                  </a:cubicBezTo>
                  <a:cubicBezTo>
                    <a:pt x="17949" y="7814"/>
                    <a:pt x="18947" y="8037"/>
                    <a:pt x="19848" y="8381"/>
                  </a:cubicBezTo>
                  <a:cubicBezTo>
                    <a:pt x="19681" y="7447"/>
                    <a:pt x="19314" y="6580"/>
                    <a:pt x="18780" y="5813"/>
                  </a:cubicBezTo>
                  <a:cubicBezTo>
                    <a:pt x="18306" y="5208"/>
                    <a:pt x="17561" y="4990"/>
                    <a:pt x="16734" y="4990"/>
                  </a:cubicBezTo>
                  <a:cubicBezTo>
                    <a:pt x="14597" y="4990"/>
                    <a:pt x="11909" y="6447"/>
                    <a:pt x="11909" y="6447"/>
                  </a:cubicBezTo>
                  <a:cubicBezTo>
                    <a:pt x="11909" y="6447"/>
                    <a:pt x="12476" y="1243"/>
                    <a:pt x="10474" y="342"/>
                  </a:cubicBezTo>
                  <a:cubicBezTo>
                    <a:pt x="10034" y="129"/>
                    <a:pt x="9444" y="1"/>
                    <a:pt x="876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4529107" y="3050358"/>
              <a:ext cx="308572" cy="335286"/>
            </a:xfrm>
            <a:custGeom>
              <a:avLst/>
              <a:gdLst/>
              <a:ahLst/>
              <a:cxnLst/>
              <a:rect l="l" t="t" r="r" b="b"/>
              <a:pathLst>
                <a:path w="13064" h="14195" extrusionOk="0">
                  <a:moveTo>
                    <a:pt x="3800" y="11800"/>
                  </a:moveTo>
                  <a:cubicBezTo>
                    <a:pt x="3805" y="11882"/>
                    <a:pt x="3811" y="11964"/>
                    <a:pt x="3818" y="12046"/>
                  </a:cubicBezTo>
                  <a:lnTo>
                    <a:pt x="3818" y="12046"/>
                  </a:lnTo>
                  <a:cubicBezTo>
                    <a:pt x="3815" y="11963"/>
                    <a:pt x="3809" y="11881"/>
                    <a:pt x="3800" y="11800"/>
                  </a:cubicBezTo>
                  <a:close/>
                  <a:moveTo>
                    <a:pt x="3818" y="12046"/>
                  </a:moveTo>
                  <a:cubicBezTo>
                    <a:pt x="3823" y="12170"/>
                    <a:pt x="3823" y="12297"/>
                    <a:pt x="3823" y="12423"/>
                  </a:cubicBezTo>
                  <a:cubicBezTo>
                    <a:pt x="3823" y="12440"/>
                    <a:pt x="3832" y="12448"/>
                    <a:pt x="3840" y="12448"/>
                  </a:cubicBezTo>
                  <a:cubicBezTo>
                    <a:pt x="3848" y="12448"/>
                    <a:pt x="3857" y="12440"/>
                    <a:pt x="3857" y="12423"/>
                  </a:cubicBezTo>
                  <a:cubicBezTo>
                    <a:pt x="3843" y="12302"/>
                    <a:pt x="3830" y="12174"/>
                    <a:pt x="3818" y="12046"/>
                  </a:cubicBezTo>
                  <a:close/>
                  <a:moveTo>
                    <a:pt x="9889" y="1"/>
                  </a:moveTo>
                  <a:cubicBezTo>
                    <a:pt x="9881" y="1"/>
                    <a:pt x="9871" y="5"/>
                    <a:pt x="9861" y="15"/>
                  </a:cubicBezTo>
                  <a:cubicBezTo>
                    <a:pt x="9461" y="548"/>
                    <a:pt x="9027" y="1049"/>
                    <a:pt x="8593" y="1549"/>
                  </a:cubicBezTo>
                  <a:lnTo>
                    <a:pt x="7493" y="2917"/>
                  </a:lnTo>
                  <a:cubicBezTo>
                    <a:pt x="5458" y="1916"/>
                    <a:pt x="3256" y="1282"/>
                    <a:pt x="1021" y="949"/>
                  </a:cubicBezTo>
                  <a:cubicBezTo>
                    <a:pt x="988" y="949"/>
                    <a:pt x="988" y="1015"/>
                    <a:pt x="1021" y="1015"/>
                  </a:cubicBezTo>
                  <a:cubicBezTo>
                    <a:pt x="3223" y="1382"/>
                    <a:pt x="5358" y="2083"/>
                    <a:pt x="7359" y="3050"/>
                  </a:cubicBezTo>
                  <a:cubicBezTo>
                    <a:pt x="6692" y="3884"/>
                    <a:pt x="6025" y="4718"/>
                    <a:pt x="5425" y="5585"/>
                  </a:cubicBezTo>
                  <a:cubicBezTo>
                    <a:pt x="5291" y="5552"/>
                    <a:pt x="5191" y="5552"/>
                    <a:pt x="5091" y="5518"/>
                  </a:cubicBezTo>
                  <a:cubicBezTo>
                    <a:pt x="4891" y="5485"/>
                    <a:pt x="4724" y="5452"/>
                    <a:pt x="4557" y="5418"/>
                  </a:cubicBezTo>
                  <a:cubicBezTo>
                    <a:pt x="4224" y="5385"/>
                    <a:pt x="3923" y="5352"/>
                    <a:pt x="3557" y="5318"/>
                  </a:cubicBezTo>
                  <a:cubicBezTo>
                    <a:pt x="3312" y="5318"/>
                    <a:pt x="3082" y="5304"/>
                    <a:pt x="2847" y="5304"/>
                  </a:cubicBezTo>
                  <a:cubicBezTo>
                    <a:pt x="2730" y="5304"/>
                    <a:pt x="2611" y="5307"/>
                    <a:pt x="2489" y="5318"/>
                  </a:cubicBezTo>
                  <a:cubicBezTo>
                    <a:pt x="2122" y="5318"/>
                    <a:pt x="1755" y="5352"/>
                    <a:pt x="1388" y="5352"/>
                  </a:cubicBezTo>
                  <a:cubicBezTo>
                    <a:pt x="1355" y="5352"/>
                    <a:pt x="1355" y="5385"/>
                    <a:pt x="1388" y="5385"/>
                  </a:cubicBezTo>
                  <a:cubicBezTo>
                    <a:pt x="1648" y="5361"/>
                    <a:pt x="1907" y="5338"/>
                    <a:pt x="2167" y="5338"/>
                  </a:cubicBezTo>
                  <a:cubicBezTo>
                    <a:pt x="2274" y="5338"/>
                    <a:pt x="2382" y="5342"/>
                    <a:pt x="2489" y="5352"/>
                  </a:cubicBezTo>
                  <a:cubicBezTo>
                    <a:pt x="2823" y="5352"/>
                    <a:pt x="3156" y="5352"/>
                    <a:pt x="3523" y="5385"/>
                  </a:cubicBezTo>
                  <a:cubicBezTo>
                    <a:pt x="3857" y="5452"/>
                    <a:pt x="4224" y="5485"/>
                    <a:pt x="4591" y="5552"/>
                  </a:cubicBezTo>
                  <a:cubicBezTo>
                    <a:pt x="4757" y="5585"/>
                    <a:pt x="4891" y="5585"/>
                    <a:pt x="5058" y="5619"/>
                  </a:cubicBezTo>
                  <a:lnTo>
                    <a:pt x="5324" y="5719"/>
                  </a:lnTo>
                  <a:cubicBezTo>
                    <a:pt x="4724" y="6553"/>
                    <a:pt x="4124" y="7420"/>
                    <a:pt x="3557" y="8320"/>
                  </a:cubicBezTo>
                  <a:cubicBezTo>
                    <a:pt x="2322" y="10222"/>
                    <a:pt x="1188" y="12190"/>
                    <a:pt x="21" y="14125"/>
                  </a:cubicBezTo>
                  <a:cubicBezTo>
                    <a:pt x="0" y="14166"/>
                    <a:pt x="18" y="14194"/>
                    <a:pt x="50" y="14194"/>
                  </a:cubicBezTo>
                  <a:cubicBezTo>
                    <a:pt x="70" y="14194"/>
                    <a:pt x="95" y="14183"/>
                    <a:pt x="121" y="14158"/>
                  </a:cubicBezTo>
                  <a:cubicBezTo>
                    <a:pt x="788" y="13057"/>
                    <a:pt x="1455" y="11956"/>
                    <a:pt x="2122" y="10889"/>
                  </a:cubicBezTo>
                  <a:cubicBezTo>
                    <a:pt x="2456" y="10355"/>
                    <a:pt x="2823" y="9822"/>
                    <a:pt x="3156" y="9254"/>
                  </a:cubicBezTo>
                  <a:cubicBezTo>
                    <a:pt x="3190" y="9321"/>
                    <a:pt x="3223" y="9388"/>
                    <a:pt x="3223" y="9455"/>
                  </a:cubicBezTo>
                  <a:cubicBezTo>
                    <a:pt x="3290" y="9588"/>
                    <a:pt x="3323" y="9721"/>
                    <a:pt x="3356" y="9855"/>
                  </a:cubicBezTo>
                  <a:cubicBezTo>
                    <a:pt x="3456" y="10122"/>
                    <a:pt x="3523" y="10355"/>
                    <a:pt x="3590" y="10655"/>
                  </a:cubicBezTo>
                  <a:cubicBezTo>
                    <a:pt x="3657" y="10956"/>
                    <a:pt x="3690" y="11256"/>
                    <a:pt x="3757" y="11556"/>
                  </a:cubicBezTo>
                  <a:cubicBezTo>
                    <a:pt x="3776" y="11635"/>
                    <a:pt x="3790" y="11717"/>
                    <a:pt x="3800" y="11800"/>
                  </a:cubicBezTo>
                  <a:lnTo>
                    <a:pt x="3800" y="11800"/>
                  </a:lnTo>
                  <a:cubicBezTo>
                    <a:pt x="3794" y="11695"/>
                    <a:pt x="3790" y="11590"/>
                    <a:pt x="3790" y="11489"/>
                  </a:cubicBezTo>
                  <a:cubicBezTo>
                    <a:pt x="3757" y="11189"/>
                    <a:pt x="3723" y="10922"/>
                    <a:pt x="3690" y="10655"/>
                  </a:cubicBezTo>
                  <a:cubicBezTo>
                    <a:pt x="3623" y="10355"/>
                    <a:pt x="3557" y="10055"/>
                    <a:pt x="3490" y="9788"/>
                  </a:cubicBezTo>
                  <a:cubicBezTo>
                    <a:pt x="3456" y="9655"/>
                    <a:pt x="3390" y="9488"/>
                    <a:pt x="3356" y="9355"/>
                  </a:cubicBezTo>
                  <a:cubicBezTo>
                    <a:pt x="3323" y="9288"/>
                    <a:pt x="3290" y="9188"/>
                    <a:pt x="3256" y="9121"/>
                  </a:cubicBezTo>
                  <a:cubicBezTo>
                    <a:pt x="3990" y="7954"/>
                    <a:pt x="4757" y="6819"/>
                    <a:pt x="5558" y="5685"/>
                  </a:cubicBezTo>
                  <a:cubicBezTo>
                    <a:pt x="5558" y="5685"/>
                    <a:pt x="5591" y="5652"/>
                    <a:pt x="5558" y="5652"/>
                  </a:cubicBezTo>
                  <a:cubicBezTo>
                    <a:pt x="5658" y="5552"/>
                    <a:pt x="5725" y="5418"/>
                    <a:pt x="5791" y="5318"/>
                  </a:cubicBezTo>
                  <a:cubicBezTo>
                    <a:pt x="6058" y="4985"/>
                    <a:pt x="6292" y="4618"/>
                    <a:pt x="6559" y="4284"/>
                  </a:cubicBezTo>
                  <a:cubicBezTo>
                    <a:pt x="6792" y="4818"/>
                    <a:pt x="7059" y="5285"/>
                    <a:pt x="7326" y="5852"/>
                  </a:cubicBezTo>
                  <a:cubicBezTo>
                    <a:pt x="7593" y="6419"/>
                    <a:pt x="7860" y="7020"/>
                    <a:pt x="8060" y="7587"/>
                  </a:cubicBezTo>
                  <a:cubicBezTo>
                    <a:pt x="8527" y="8754"/>
                    <a:pt x="8894" y="9955"/>
                    <a:pt x="9127" y="11189"/>
                  </a:cubicBezTo>
                  <a:cubicBezTo>
                    <a:pt x="9127" y="11206"/>
                    <a:pt x="9144" y="11214"/>
                    <a:pt x="9161" y="11214"/>
                  </a:cubicBezTo>
                  <a:cubicBezTo>
                    <a:pt x="9177" y="11214"/>
                    <a:pt x="9194" y="11206"/>
                    <a:pt x="9194" y="11189"/>
                  </a:cubicBezTo>
                  <a:cubicBezTo>
                    <a:pt x="8960" y="9955"/>
                    <a:pt x="8627" y="8721"/>
                    <a:pt x="8227" y="7520"/>
                  </a:cubicBezTo>
                  <a:cubicBezTo>
                    <a:pt x="7993" y="6986"/>
                    <a:pt x="7793" y="6419"/>
                    <a:pt x="7526" y="5852"/>
                  </a:cubicBezTo>
                  <a:cubicBezTo>
                    <a:pt x="7259" y="5285"/>
                    <a:pt x="6959" y="4751"/>
                    <a:pt x="6625" y="4251"/>
                  </a:cubicBezTo>
                  <a:cubicBezTo>
                    <a:pt x="6926" y="3851"/>
                    <a:pt x="7226" y="3450"/>
                    <a:pt x="7526" y="3050"/>
                  </a:cubicBezTo>
                  <a:lnTo>
                    <a:pt x="7526" y="3017"/>
                  </a:lnTo>
                  <a:lnTo>
                    <a:pt x="7793" y="2683"/>
                  </a:lnTo>
                  <a:lnTo>
                    <a:pt x="8327" y="1949"/>
                  </a:lnTo>
                  <a:cubicBezTo>
                    <a:pt x="9127" y="2616"/>
                    <a:pt x="9961" y="3217"/>
                    <a:pt x="10728" y="3851"/>
                  </a:cubicBezTo>
                  <a:cubicBezTo>
                    <a:pt x="11529" y="4518"/>
                    <a:pt x="12296" y="5185"/>
                    <a:pt x="12997" y="5919"/>
                  </a:cubicBezTo>
                  <a:cubicBezTo>
                    <a:pt x="13016" y="5929"/>
                    <a:pt x="13030" y="5933"/>
                    <a:pt x="13040" y="5933"/>
                  </a:cubicBezTo>
                  <a:cubicBezTo>
                    <a:pt x="13063" y="5933"/>
                    <a:pt x="13063" y="5909"/>
                    <a:pt x="13063" y="5885"/>
                  </a:cubicBezTo>
                  <a:cubicBezTo>
                    <a:pt x="12329" y="5152"/>
                    <a:pt x="11562" y="4451"/>
                    <a:pt x="10795" y="3751"/>
                  </a:cubicBezTo>
                  <a:cubicBezTo>
                    <a:pt x="10028" y="3083"/>
                    <a:pt x="9261" y="2450"/>
                    <a:pt x="8427" y="1849"/>
                  </a:cubicBezTo>
                  <a:cubicBezTo>
                    <a:pt x="8894" y="1215"/>
                    <a:pt x="9361" y="615"/>
                    <a:pt x="9894" y="48"/>
                  </a:cubicBezTo>
                  <a:cubicBezTo>
                    <a:pt x="9918" y="24"/>
                    <a:pt x="9908" y="1"/>
                    <a:pt x="98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52722" y="3288588"/>
              <a:ext cx="316768" cy="452370"/>
            </a:xfrm>
            <a:custGeom>
              <a:avLst/>
              <a:gdLst/>
              <a:ahLst/>
              <a:cxnLst/>
              <a:rect l="l" t="t" r="r" b="b"/>
              <a:pathLst>
                <a:path w="13411" h="19152" extrusionOk="0">
                  <a:moveTo>
                    <a:pt x="6817" y="1"/>
                  </a:moveTo>
                  <a:cubicBezTo>
                    <a:pt x="6769" y="1"/>
                    <a:pt x="6720" y="2"/>
                    <a:pt x="6672" y="3"/>
                  </a:cubicBezTo>
                  <a:cubicBezTo>
                    <a:pt x="5705" y="103"/>
                    <a:pt x="4804" y="537"/>
                    <a:pt x="4137" y="1238"/>
                  </a:cubicBezTo>
                  <a:cubicBezTo>
                    <a:pt x="2802" y="2505"/>
                    <a:pt x="1902" y="4173"/>
                    <a:pt x="1535" y="5974"/>
                  </a:cubicBezTo>
                  <a:cubicBezTo>
                    <a:pt x="1068" y="8076"/>
                    <a:pt x="934" y="10244"/>
                    <a:pt x="701" y="12346"/>
                  </a:cubicBezTo>
                  <a:cubicBezTo>
                    <a:pt x="568" y="13446"/>
                    <a:pt x="467" y="14581"/>
                    <a:pt x="334" y="15648"/>
                  </a:cubicBezTo>
                  <a:cubicBezTo>
                    <a:pt x="234" y="16749"/>
                    <a:pt x="34" y="17883"/>
                    <a:pt x="0" y="18984"/>
                  </a:cubicBezTo>
                  <a:cubicBezTo>
                    <a:pt x="0" y="19092"/>
                    <a:pt x="98" y="19151"/>
                    <a:pt x="198" y="19151"/>
                  </a:cubicBezTo>
                  <a:cubicBezTo>
                    <a:pt x="283" y="19151"/>
                    <a:pt x="370" y="19109"/>
                    <a:pt x="401" y="19017"/>
                  </a:cubicBezTo>
                  <a:cubicBezTo>
                    <a:pt x="634" y="17883"/>
                    <a:pt x="734" y="16682"/>
                    <a:pt x="868" y="15515"/>
                  </a:cubicBezTo>
                  <a:cubicBezTo>
                    <a:pt x="1035" y="14347"/>
                    <a:pt x="1201" y="13213"/>
                    <a:pt x="1335" y="12045"/>
                  </a:cubicBezTo>
                  <a:cubicBezTo>
                    <a:pt x="1602" y="10077"/>
                    <a:pt x="1768" y="8043"/>
                    <a:pt x="2302" y="6141"/>
                  </a:cubicBezTo>
                  <a:cubicBezTo>
                    <a:pt x="2736" y="4540"/>
                    <a:pt x="3470" y="2905"/>
                    <a:pt x="4771" y="1771"/>
                  </a:cubicBezTo>
                  <a:cubicBezTo>
                    <a:pt x="5378" y="1196"/>
                    <a:pt x="6168" y="835"/>
                    <a:pt x="6996" y="835"/>
                  </a:cubicBezTo>
                  <a:cubicBezTo>
                    <a:pt x="7033" y="835"/>
                    <a:pt x="7069" y="836"/>
                    <a:pt x="7106" y="837"/>
                  </a:cubicBezTo>
                  <a:cubicBezTo>
                    <a:pt x="8006" y="937"/>
                    <a:pt x="8840" y="1271"/>
                    <a:pt x="9541" y="1838"/>
                  </a:cubicBezTo>
                  <a:cubicBezTo>
                    <a:pt x="11075" y="3006"/>
                    <a:pt x="12376" y="4473"/>
                    <a:pt x="13343" y="6141"/>
                  </a:cubicBezTo>
                  <a:cubicBezTo>
                    <a:pt x="13353" y="6151"/>
                    <a:pt x="13363" y="6155"/>
                    <a:pt x="13372" y="6155"/>
                  </a:cubicBezTo>
                  <a:cubicBezTo>
                    <a:pt x="13393" y="6155"/>
                    <a:pt x="13410" y="6131"/>
                    <a:pt x="13410" y="6108"/>
                  </a:cubicBezTo>
                  <a:cubicBezTo>
                    <a:pt x="12876" y="5107"/>
                    <a:pt x="12309" y="4140"/>
                    <a:pt x="11642" y="3239"/>
                  </a:cubicBezTo>
                  <a:cubicBezTo>
                    <a:pt x="11008" y="2305"/>
                    <a:pt x="10241" y="1504"/>
                    <a:pt x="9374" y="837"/>
                  </a:cubicBezTo>
                  <a:cubicBezTo>
                    <a:pt x="8613" y="299"/>
                    <a:pt x="7733" y="1"/>
                    <a:pt x="68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5017328" y="3275950"/>
              <a:ext cx="422349" cy="375960"/>
            </a:xfrm>
            <a:custGeom>
              <a:avLst/>
              <a:gdLst/>
              <a:ahLst/>
              <a:cxnLst/>
              <a:rect l="l" t="t" r="r" b="b"/>
              <a:pathLst>
                <a:path w="17881" h="15917" extrusionOk="0">
                  <a:moveTo>
                    <a:pt x="14155" y="3364"/>
                  </a:moveTo>
                  <a:cubicBezTo>
                    <a:pt x="14575" y="3364"/>
                    <a:pt x="14997" y="3509"/>
                    <a:pt x="15045" y="3841"/>
                  </a:cubicBezTo>
                  <a:cubicBezTo>
                    <a:pt x="15090" y="4202"/>
                    <a:pt x="14748" y="4346"/>
                    <a:pt x="14352" y="4346"/>
                  </a:cubicBezTo>
                  <a:cubicBezTo>
                    <a:pt x="13872" y="4346"/>
                    <a:pt x="13313" y="4134"/>
                    <a:pt x="13277" y="3841"/>
                  </a:cubicBezTo>
                  <a:cubicBezTo>
                    <a:pt x="13224" y="3542"/>
                    <a:pt x="13689" y="3364"/>
                    <a:pt x="14155" y="3364"/>
                  </a:cubicBezTo>
                  <a:close/>
                  <a:moveTo>
                    <a:pt x="16500" y="9315"/>
                  </a:moveTo>
                  <a:cubicBezTo>
                    <a:pt x="16705" y="9315"/>
                    <a:pt x="16931" y="9416"/>
                    <a:pt x="17013" y="9645"/>
                  </a:cubicBezTo>
                  <a:cubicBezTo>
                    <a:pt x="17063" y="9795"/>
                    <a:pt x="16846" y="9878"/>
                    <a:pt x="16613" y="9878"/>
                  </a:cubicBezTo>
                  <a:cubicBezTo>
                    <a:pt x="16379" y="9878"/>
                    <a:pt x="16129" y="9795"/>
                    <a:pt x="16112" y="9612"/>
                  </a:cubicBezTo>
                  <a:cubicBezTo>
                    <a:pt x="16095" y="9424"/>
                    <a:pt x="16286" y="9315"/>
                    <a:pt x="16500" y="9315"/>
                  </a:cubicBezTo>
                  <a:close/>
                  <a:moveTo>
                    <a:pt x="6615" y="9944"/>
                  </a:moveTo>
                  <a:cubicBezTo>
                    <a:pt x="6623" y="9944"/>
                    <a:pt x="6631" y="9944"/>
                    <a:pt x="6639" y="9945"/>
                  </a:cubicBezTo>
                  <a:lnTo>
                    <a:pt x="6605" y="9945"/>
                  </a:lnTo>
                  <a:cubicBezTo>
                    <a:pt x="7201" y="10011"/>
                    <a:pt x="7534" y="12114"/>
                    <a:pt x="6529" y="12114"/>
                  </a:cubicBezTo>
                  <a:cubicBezTo>
                    <a:pt x="6521" y="12114"/>
                    <a:pt x="6513" y="12114"/>
                    <a:pt x="6505" y="12113"/>
                  </a:cubicBezTo>
                  <a:cubicBezTo>
                    <a:pt x="5750" y="12081"/>
                    <a:pt x="6094" y="9944"/>
                    <a:pt x="6615" y="9944"/>
                  </a:cubicBezTo>
                  <a:close/>
                  <a:moveTo>
                    <a:pt x="11651" y="1"/>
                  </a:moveTo>
                  <a:cubicBezTo>
                    <a:pt x="7953" y="1"/>
                    <a:pt x="9307" y="4775"/>
                    <a:pt x="9307" y="4775"/>
                  </a:cubicBezTo>
                  <a:cubicBezTo>
                    <a:pt x="9307" y="4775"/>
                    <a:pt x="6730" y="2938"/>
                    <a:pt x="4235" y="2938"/>
                  </a:cubicBezTo>
                  <a:cubicBezTo>
                    <a:pt x="4191" y="2938"/>
                    <a:pt x="4147" y="2939"/>
                    <a:pt x="4104" y="2940"/>
                  </a:cubicBezTo>
                  <a:cubicBezTo>
                    <a:pt x="1569" y="2973"/>
                    <a:pt x="1" y="7176"/>
                    <a:pt x="2703" y="10946"/>
                  </a:cubicBezTo>
                  <a:cubicBezTo>
                    <a:pt x="3036" y="11413"/>
                    <a:pt x="3437" y="11813"/>
                    <a:pt x="3904" y="12180"/>
                  </a:cubicBezTo>
                  <a:cubicBezTo>
                    <a:pt x="3703" y="11113"/>
                    <a:pt x="3470" y="9178"/>
                    <a:pt x="4037" y="8177"/>
                  </a:cubicBezTo>
                  <a:cubicBezTo>
                    <a:pt x="4364" y="7550"/>
                    <a:pt x="4716" y="7291"/>
                    <a:pt x="4994" y="7291"/>
                  </a:cubicBezTo>
                  <a:cubicBezTo>
                    <a:pt x="5425" y="7291"/>
                    <a:pt x="5675" y="7913"/>
                    <a:pt x="5371" y="8744"/>
                  </a:cubicBezTo>
                  <a:cubicBezTo>
                    <a:pt x="4871" y="9979"/>
                    <a:pt x="4571" y="11313"/>
                    <a:pt x="4537" y="12647"/>
                  </a:cubicBezTo>
                  <a:cubicBezTo>
                    <a:pt x="5705" y="13348"/>
                    <a:pt x="6906" y="13948"/>
                    <a:pt x="8207" y="14382"/>
                  </a:cubicBezTo>
                  <a:cubicBezTo>
                    <a:pt x="8073" y="13748"/>
                    <a:pt x="8040" y="13114"/>
                    <a:pt x="8073" y="12480"/>
                  </a:cubicBezTo>
                  <a:cubicBezTo>
                    <a:pt x="8155" y="11646"/>
                    <a:pt x="8509" y="11229"/>
                    <a:pt x="8810" y="11229"/>
                  </a:cubicBezTo>
                  <a:cubicBezTo>
                    <a:pt x="9123" y="11229"/>
                    <a:pt x="9377" y="11679"/>
                    <a:pt x="9207" y="12580"/>
                  </a:cubicBezTo>
                  <a:cubicBezTo>
                    <a:pt x="9074" y="13281"/>
                    <a:pt x="9007" y="13948"/>
                    <a:pt x="9041" y="14649"/>
                  </a:cubicBezTo>
                  <a:cubicBezTo>
                    <a:pt x="10909" y="15216"/>
                    <a:pt x="12810" y="15649"/>
                    <a:pt x="14745" y="15916"/>
                  </a:cubicBezTo>
                  <a:cubicBezTo>
                    <a:pt x="15712" y="14649"/>
                    <a:pt x="16513" y="13248"/>
                    <a:pt x="17080" y="11713"/>
                  </a:cubicBezTo>
                  <a:cubicBezTo>
                    <a:pt x="15712" y="11380"/>
                    <a:pt x="12910" y="11313"/>
                    <a:pt x="13010" y="10312"/>
                  </a:cubicBezTo>
                  <a:cubicBezTo>
                    <a:pt x="13033" y="9867"/>
                    <a:pt x="13364" y="9692"/>
                    <a:pt x="13852" y="9692"/>
                  </a:cubicBezTo>
                  <a:cubicBezTo>
                    <a:pt x="14792" y="9692"/>
                    <a:pt x="16315" y="10343"/>
                    <a:pt x="17346" y="10979"/>
                  </a:cubicBezTo>
                  <a:cubicBezTo>
                    <a:pt x="17713" y="9845"/>
                    <a:pt x="17880" y="8644"/>
                    <a:pt x="17813" y="7410"/>
                  </a:cubicBezTo>
                  <a:cubicBezTo>
                    <a:pt x="16579" y="7076"/>
                    <a:pt x="15312" y="6876"/>
                    <a:pt x="14044" y="6810"/>
                  </a:cubicBezTo>
                  <a:cubicBezTo>
                    <a:pt x="11238" y="6545"/>
                    <a:pt x="11340" y="4974"/>
                    <a:pt x="13315" y="4974"/>
                  </a:cubicBezTo>
                  <a:cubicBezTo>
                    <a:pt x="13335" y="4974"/>
                    <a:pt x="13356" y="4975"/>
                    <a:pt x="13377" y="4975"/>
                  </a:cubicBezTo>
                  <a:cubicBezTo>
                    <a:pt x="14911" y="5008"/>
                    <a:pt x="16813" y="5942"/>
                    <a:pt x="17713" y="6409"/>
                  </a:cubicBezTo>
                  <a:cubicBezTo>
                    <a:pt x="17146" y="2573"/>
                    <a:pt x="14211" y="105"/>
                    <a:pt x="11843" y="5"/>
                  </a:cubicBezTo>
                  <a:cubicBezTo>
                    <a:pt x="11777" y="2"/>
                    <a:pt x="11713" y="1"/>
                    <a:pt x="1165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5192486" y="3547889"/>
              <a:ext cx="6897" cy="20053"/>
            </a:xfrm>
            <a:custGeom>
              <a:avLst/>
              <a:gdLst/>
              <a:ahLst/>
              <a:cxnLst/>
              <a:rect l="l" t="t" r="r" b="b"/>
              <a:pathLst>
                <a:path w="292" h="849" extrusionOk="0">
                  <a:moveTo>
                    <a:pt x="291" y="1"/>
                  </a:moveTo>
                  <a:lnTo>
                    <a:pt x="291" y="1"/>
                  </a:lnTo>
                  <a:cubicBezTo>
                    <a:pt x="191" y="268"/>
                    <a:pt x="124" y="535"/>
                    <a:pt x="24" y="802"/>
                  </a:cubicBezTo>
                  <a:cubicBezTo>
                    <a:pt x="1" y="825"/>
                    <a:pt x="27" y="849"/>
                    <a:pt x="57" y="849"/>
                  </a:cubicBezTo>
                  <a:cubicBezTo>
                    <a:pt x="69" y="849"/>
                    <a:pt x="81" y="845"/>
                    <a:pt x="91" y="835"/>
                  </a:cubicBezTo>
                  <a:cubicBezTo>
                    <a:pt x="158" y="535"/>
                    <a:pt x="225" y="268"/>
                    <a:pt x="2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5200919" y="3393447"/>
              <a:ext cx="196117" cy="254057"/>
            </a:xfrm>
            <a:custGeom>
              <a:avLst/>
              <a:gdLst/>
              <a:ahLst/>
              <a:cxnLst/>
              <a:rect l="l" t="t" r="r" b="b"/>
              <a:pathLst>
                <a:path w="8303" h="10756" extrusionOk="0">
                  <a:moveTo>
                    <a:pt x="1736" y="1"/>
                  </a:moveTo>
                  <a:cubicBezTo>
                    <a:pt x="1702" y="1"/>
                    <a:pt x="1702" y="1"/>
                    <a:pt x="1702" y="34"/>
                  </a:cubicBezTo>
                  <a:cubicBezTo>
                    <a:pt x="1802" y="268"/>
                    <a:pt x="1902" y="501"/>
                    <a:pt x="2002" y="735"/>
                  </a:cubicBezTo>
                  <a:cubicBezTo>
                    <a:pt x="1869" y="935"/>
                    <a:pt x="1769" y="1168"/>
                    <a:pt x="1669" y="1435"/>
                  </a:cubicBezTo>
                  <a:cubicBezTo>
                    <a:pt x="1535" y="1702"/>
                    <a:pt x="1435" y="2002"/>
                    <a:pt x="1302" y="2303"/>
                  </a:cubicBezTo>
                  <a:cubicBezTo>
                    <a:pt x="1135" y="2836"/>
                    <a:pt x="902" y="3370"/>
                    <a:pt x="701" y="3904"/>
                  </a:cubicBezTo>
                  <a:cubicBezTo>
                    <a:pt x="435" y="4704"/>
                    <a:pt x="234" y="5538"/>
                    <a:pt x="1" y="6339"/>
                  </a:cubicBezTo>
                  <a:cubicBezTo>
                    <a:pt x="268" y="5505"/>
                    <a:pt x="601" y="4704"/>
                    <a:pt x="902" y="3904"/>
                  </a:cubicBezTo>
                  <a:cubicBezTo>
                    <a:pt x="1135" y="3370"/>
                    <a:pt x="1302" y="2803"/>
                    <a:pt x="1535" y="2236"/>
                  </a:cubicBezTo>
                  <a:lnTo>
                    <a:pt x="1836" y="1502"/>
                  </a:lnTo>
                  <a:cubicBezTo>
                    <a:pt x="1969" y="1268"/>
                    <a:pt x="2036" y="1068"/>
                    <a:pt x="2102" y="835"/>
                  </a:cubicBezTo>
                  <a:cubicBezTo>
                    <a:pt x="2203" y="1035"/>
                    <a:pt x="2303" y="1202"/>
                    <a:pt x="2403" y="1402"/>
                  </a:cubicBezTo>
                  <a:cubicBezTo>
                    <a:pt x="2636" y="1836"/>
                    <a:pt x="2836" y="2236"/>
                    <a:pt x="3070" y="2703"/>
                  </a:cubicBezTo>
                  <a:cubicBezTo>
                    <a:pt x="3303" y="3137"/>
                    <a:pt x="3537" y="3604"/>
                    <a:pt x="3770" y="4071"/>
                  </a:cubicBezTo>
                  <a:cubicBezTo>
                    <a:pt x="3704" y="4237"/>
                    <a:pt x="3670" y="4404"/>
                    <a:pt x="3637" y="4571"/>
                  </a:cubicBezTo>
                  <a:cubicBezTo>
                    <a:pt x="3604" y="4771"/>
                    <a:pt x="3570" y="5005"/>
                    <a:pt x="3537" y="5238"/>
                  </a:cubicBezTo>
                  <a:cubicBezTo>
                    <a:pt x="3470" y="5672"/>
                    <a:pt x="3403" y="6105"/>
                    <a:pt x="3370" y="6539"/>
                  </a:cubicBezTo>
                  <a:cubicBezTo>
                    <a:pt x="3303" y="7006"/>
                    <a:pt x="3270" y="7506"/>
                    <a:pt x="3237" y="7940"/>
                  </a:cubicBezTo>
                  <a:cubicBezTo>
                    <a:pt x="3203" y="8374"/>
                    <a:pt x="3203" y="8841"/>
                    <a:pt x="3137" y="9274"/>
                  </a:cubicBezTo>
                  <a:cubicBezTo>
                    <a:pt x="3137" y="9308"/>
                    <a:pt x="3153" y="9324"/>
                    <a:pt x="3170" y="9324"/>
                  </a:cubicBezTo>
                  <a:cubicBezTo>
                    <a:pt x="3187" y="9324"/>
                    <a:pt x="3203" y="9308"/>
                    <a:pt x="3203" y="9274"/>
                  </a:cubicBezTo>
                  <a:cubicBezTo>
                    <a:pt x="3237" y="8340"/>
                    <a:pt x="3337" y="7440"/>
                    <a:pt x="3537" y="6539"/>
                  </a:cubicBezTo>
                  <a:cubicBezTo>
                    <a:pt x="3604" y="6072"/>
                    <a:pt x="3670" y="5638"/>
                    <a:pt x="3737" y="5205"/>
                  </a:cubicBezTo>
                  <a:cubicBezTo>
                    <a:pt x="3770" y="4971"/>
                    <a:pt x="3837" y="4771"/>
                    <a:pt x="3870" y="4538"/>
                  </a:cubicBezTo>
                  <a:cubicBezTo>
                    <a:pt x="3870" y="4471"/>
                    <a:pt x="3904" y="4404"/>
                    <a:pt x="3904" y="4337"/>
                  </a:cubicBezTo>
                  <a:cubicBezTo>
                    <a:pt x="4071" y="4671"/>
                    <a:pt x="4237" y="4971"/>
                    <a:pt x="4404" y="5305"/>
                  </a:cubicBezTo>
                  <a:cubicBezTo>
                    <a:pt x="5271" y="7073"/>
                    <a:pt x="6072" y="8874"/>
                    <a:pt x="6739" y="10742"/>
                  </a:cubicBezTo>
                  <a:cubicBezTo>
                    <a:pt x="6749" y="10752"/>
                    <a:pt x="6759" y="10756"/>
                    <a:pt x="6768" y="10756"/>
                  </a:cubicBezTo>
                  <a:cubicBezTo>
                    <a:pt x="6789" y="10756"/>
                    <a:pt x="6806" y="10732"/>
                    <a:pt x="6806" y="10709"/>
                  </a:cubicBezTo>
                  <a:cubicBezTo>
                    <a:pt x="6105" y="8841"/>
                    <a:pt x="5438" y="6973"/>
                    <a:pt x="4604" y="5138"/>
                  </a:cubicBezTo>
                  <a:cubicBezTo>
                    <a:pt x="4204" y="4304"/>
                    <a:pt x="3804" y="3503"/>
                    <a:pt x="3370" y="2703"/>
                  </a:cubicBezTo>
                  <a:lnTo>
                    <a:pt x="3370" y="2703"/>
                  </a:lnTo>
                  <a:cubicBezTo>
                    <a:pt x="3537" y="2736"/>
                    <a:pt x="3704" y="2770"/>
                    <a:pt x="3837" y="2803"/>
                  </a:cubicBezTo>
                  <a:lnTo>
                    <a:pt x="4471" y="2936"/>
                  </a:lnTo>
                  <a:cubicBezTo>
                    <a:pt x="4871" y="3003"/>
                    <a:pt x="5271" y="3103"/>
                    <a:pt x="5672" y="3203"/>
                  </a:cubicBezTo>
                  <a:cubicBezTo>
                    <a:pt x="6539" y="3403"/>
                    <a:pt x="7406" y="3637"/>
                    <a:pt x="8240" y="3904"/>
                  </a:cubicBezTo>
                  <a:cubicBezTo>
                    <a:pt x="8245" y="3908"/>
                    <a:pt x="8250" y="3911"/>
                    <a:pt x="8254" y="3911"/>
                  </a:cubicBezTo>
                  <a:cubicBezTo>
                    <a:pt x="8282" y="3911"/>
                    <a:pt x="8302" y="3837"/>
                    <a:pt x="8274" y="3837"/>
                  </a:cubicBezTo>
                  <a:cubicBezTo>
                    <a:pt x="7406" y="3570"/>
                    <a:pt x="6539" y="3303"/>
                    <a:pt x="5705" y="3036"/>
                  </a:cubicBezTo>
                  <a:cubicBezTo>
                    <a:pt x="5305" y="2936"/>
                    <a:pt x="4871" y="2836"/>
                    <a:pt x="4471" y="2736"/>
                  </a:cubicBezTo>
                  <a:cubicBezTo>
                    <a:pt x="4271" y="2703"/>
                    <a:pt x="4071" y="2670"/>
                    <a:pt x="3870" y="2636"/>
                  </a:cubicBezTo>
                  <a:cubicBezTo>
                    <a:pt x="3670" y="2569"/>
                    <a:pt x="3470" y="2569"/>
                    <a:pt x="3303" y="2569"/>
                  </a:cubicBezTo>
                  <a:cubicBezTo>
                    <a:pt x="3270" y="2536"/>
                    <a:pt x="3270" y="2503"/>
                    <a:pt x="3237" y="2469"/>
                  </a:cubicBezTo>
                  <a:cubicBezTo>
                    <a:pt x="3170" y="2303"/>
                    <a:pt x="3070" y="2136"/>
                    <a:pt x="2970" y="1969"/>
                  </a:cubicBezTo>
                  <a:lnTo>
                    <a:pt x="2970" y="1969"/>
                  </a:lnTo>
                  <a:lnTo>
                    <a:pt x="3503" y="2036"/>
                  </a:lnTo>
                  <a:lnTo>
                    <a:pt x="4171" y="2102"/>
                  </a:lnTo>
                  <a:cubicBezTo>
                    <a:pt x="4404" y="2136"/>
                    <a:pt x="4638" y="2169"/>
                    <a:pt x="4871" y="2236"/>
                  </a:cubicBezTo>
                  <a:cubicBezTo>
                    <a:pt x="5105" y="2269"/>
                    <a:pt x="5371" y="2336"/>
                    <a:pt x="5605" y="2436"/>
                  </a:cubicBezTo>
                  <a:cubicBezTo>
                    <a:pt x="5638" y="2436"/>
                    <a:pt x="5672" y="2336"/>
                    <a:pt x="5605" y="2336"/>
                  </a:cubicBezTo>
                  <a:cubicBezTo>
                    <a:pt x="5371" y="2303"/>
                    <a:pt x="5138" y="2236"/>
                    <a:pt x="4904" y="2169"/>
                  </a:cubicBezTo>
                  <a:lnTo>
                    <a:pt x="4204" y="2002"/>
                  </a:lnTo>
                  <a:cubicBezTo>
                    <a:pt x="3970" y="1969"/>
                    <a:pt x="3737" y="1902"/>
                    <a:pt x="3503" y="1869"/>
                  </a:cubicBezTo>
                  <a:cubicBezTo>
                    <a:pt x="3270" y="1836"/>
                    <a:pt x="3036" y="1769"/>
                    <a:pt x="2836" y="1769"/>
                  </a:cubicBezTo>
                  <a:lnTo>
                    <a:pt x="2503" y="1202"/>
                  </a:lnTo>
                  <a:cubicBezTo>
                    <a:pt x="2269" y="768"/>
                    <a:pt x="2036" y="368"/>
                    <a:pt x="17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5199360" y="3543165"/>
              <a:ext cx="1583" cy="4748"/>
            </a:xfrm>
            <a:custGeom>
              <a:avLst/>
              <a:gdLst/>
              <a:ahLst/>
              <a:cxnLst/>
              <a:rect l="l" t="t" r="r" b="b"/>
              <a:pathLst>
                <a:path w="67" h="201" extrusionOk="0">
                  <a:moveTo>
                    <a:pt x="0" y="201"/>
                  </a:moveTo>
                  <a:cubicBezTo>
                    <a:pt x="0" y="134"/>
                    <a:pt x="34" y="68"/>
                    <a:pt x="67" y="1"/>
                  </a:cubicBezTo>
                  <a:cubicBezTo>
                    <a:pt x="34" y="68"/>
                    <a:pt x="0" y="134"/>
                    <a:pt x="0" y="2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4840045" y="3684213"/>
              <a:ext cx="331719" cy="497201"/>
            </a:xfrm>
            <a:custGeom>
              <a:avLst/>
              <a:gdLst/>
              <a:ahLst/>
              <a:cxnLst/>
              <a:rect l="l" t="t" r="r" b="b"/>
              <a:pathLst>
                <a:path w="14044" h="21050" extrusionOk="0">
                  <a:moveTo>
                    <a:pt x="0" y="1"/>
                  </a:moveTo>
                  <a:lnTo>
                    <a:pt x="234" y="5872"/>
                  </a:lnTo>
                  <a:lnTo>
                    <a:pt x="801" y="21049"/>
                  </a:lnTo>
                  <a:lnTo>
                    <a:pt x="13243" y="21049"/>
                  </a:lnTo>
                  <a:lnTo>
                    <a:pt x="13844" y="5872"/>
                  </a:lnTo>
                  <a:lnTo>
                    <a:pt x="1404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4840045" y="3684213"/>
              <a:ext cx="331719" cy="138697"/>
            </a:xfrm>
            <a:custGeom>
              <a:avLst/>
              <a:gdLst/>
              <a:ahLst/>
              <a:cxnLst/>
              <a:rect l="l" t="t" r="r" b="b"/>
              <a:pathLst>
                <a:path w="14044" h="5872" extrusionOk="0">
                  <a:moveTo>
                    <a:pt x="0" y="1"/>
                  </a:moveTo>
                  <a:lnTo>
                    <a:pt x="234" y="5872"/>
                  </a:lnTo>
                  <a:lnTo>
                    <a:pt x="13844" y="5872"/>
                  </a:lnTo>
                  <a:lnTo>
                    <a:pt x="140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4818761" y="3627496"/>
              <a:ext cx="374283" cy="112691"/>
            </a:xfrm>
            <a:custGeom>
              <a:avLst/>
              <a:gdLst/>
              <a:ahLst/>
              <a:cxnLst/>
              <a:rect l="l" t="t" r="r" b="b"/>
              <a:pathLst>
                <a:path w="15846" h="4771" extrusionOk="0">
                  <a:moveTo>
                    <a:pt x="1" y="0"/>
                  </a:moveTo>
                  <a:lnTo>
                    <a:pt x="1" y="4770"/>
                  </a:lnTo>
                  <a:lnTo>
                    <a:pt x="15845" y="4770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5077210" y="4181438"/>
              <a:ext cx="52035" cy="59097"/>
            </a:xfrm>
            <a:custGeom>
              <a:avLst/>
              <a:gdLst/>
              <a:ahLst/>
              <a:cxnLst/>
              <a:rect l="l" t="t" r="r" b="b"/>
              <a:pathLst>
                <a:path w="2203" h="2502" extrusionOk="0">
                  <a:moveTo>
                    <a:pt x="1" y="0"/>
                  </a:moveTo>
                  <a:lnTo>
                    <a:pt x="1" y="2502"/>
                  </a:lnTo>
                  <a:lnTo>
                    <a:pt x="2202" y="2502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077210" y="4181438"/>
              <a:ext cx="52035" cy="29950"/>
            </a:xfrm>
            <a:custGeom>
              <a:avLst/>
              <a:gdLst/>
              <a:ahLst/>
              <a:cxnLst/>
              <a:rect l="l" t="t" r="r" b="b"/>
              <a:pathLst>
                <a:path w="2203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2202" y="1268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4882588" y="4181438"/>
              <a:ext cx="52035" cy="59097"/>
            </a:xfrm>
            <a:custGeom>
              <a:avLst/>
              <a:gdLst/>
              <a:ahLst/>
              <a:cxnLst/>
              <a:rect l="l" t="t" r="r" b="b"/>
              <a:pathLst>
                <a:path w="2203" h="2502" extrusionOk="0">
                  <a:moveTo>
                    <a:pt x="1" y="0"/>
                  </a:moveTo>
                  <a:lnTo>
                    <a:pt x="1" y="2502"/>
                  </a:lnTo>
                  <a:lnTo>
                    <a:pt x="2202" y="2502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4882588" y="4181438"/>
              <a:ext cx="52035" cy="29950"/>
            </a:xfrm>
            <a:custGeom>
              <a:avLst/>
              <a:gdLst/>
              <a:ahLst/>
              <a:cxnLst/>
              <a:rect l="l" t="t" r="r" b="b"/>
              <a:pathLst>
                <a:path w="2203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2202" y="1268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6685462" y="1429473"/>
              <a:ext cx="229303" cy="207454"/>
            </a:xfrm>
            <a:custGeom>
              <a:avLst/>
              <a:gdLst/>
              <a:ahLst/>
              <a:cxnLst/>
              <a:rect l="l" t="t" r="r" b="b"/>
              <a:pathLst>
                <a:path w="9708" h="8783" extrusionOk="0">
                  <a:moveTo>
                    <a:pt x="2463" y="0"/>
                  </a:moveTo>
                  <a:cubicBezTo>
                    <a:pt x="2403" y="0"/>
                    <a:pt x="2336" y="55"/>
                    <a:pt x="2336" y="109"/>
                  </a:cubicBezTo>
                  <a:cubicBezTo>
                    <a:pt x="1569" y="1644"/>
                    <a:pt x="1002" y="3245"/>
                    <a:pt x="601" y="4913"/>
                  </a:cubicBezTo>
                  <a:cubicBezTo>
                    <a:pt x="334" y="5914"/>
                    <a:pt x="168" y="6914"/>
                    <a:pt x="68" y="7948"/>
                  </a:cubicBezTo>
                  <a:lnTo>
                    <a:pt x="1" y="8549"/>
                  </a:lnTo>
                  <a:lnTo>
                    <a:pt x="1" y="8782"/>
                  </a:lnTo>
                  <a:lnTo>
                    <a:pt x="7806" y="8782"/>
                  </a:lnTo>
                  <a:cubicBezTo>
                    <a:pt x="7973" y="5747"/>
                    <a:pt x="8607" y="2811"/>
                    <a:pt x="9708" y="9"/>
                  </a:cubicBezTo>
                  <a:lnTo>
                    <a:pt x="2503" y="9"/>
                  </a:lnTo>
                  <a:cubicBezTo>
                    <a:pt x="2490" y="3"/>
                    <a:pt x="2477" y="0"/>
                    <a:pt x="2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6686266" y="1690499"/>
              <a:ext cx="222996" cy="202518"/>
            </a:xfrm>
            <a:custGeom>
              <a:avLst/>
              <a:gdLst/>
              <a:ahLst/>
              <a:cxnLst/>
              <a:rect l="l" t="t" r="r" b="b"/>
              <a:pathLst>
                <a:path w="9441" h="8574" extrusionOk="0">
                  <a:moveTo>
                    <a:pt x="0" y="1"/>
                  </a:moveTo>
                  <a:lnTo>
                    <a:pt x="0" y="201"/>
                  </a:lnTo>
                  <a:lnTo>
                    <a:pt x="0" y="301"/>
                  </a:lnTo>
                  <a:cubicBezTo>
                    <a:pt x="34" y="1201"/>
                    <a:pt x="167" y="2135"/>
                    <a:pt x="334" y="3036"/>
                  </a:cubicBezTo>
                  <a:cubicBezTo>
                    <a:pt x="701" y="4904"/>
                    <a:pt x="1301" y="6739"/>
                    <a:pt x="2102" y="8440"/>
                  </a:cubicBezTo>
                  <a:cubicBezTo>
                    <a:pt x="2135" y="8507"/>
                    <a:pt x="2202" y="8573"/>
                    <a:pt x="2302" y="8573"/>
                  </a:cubicBezTo>
                  <a:lnTo>
                    <a:pt x="9440" y="8573"/>
                  </a:lnTo>
                  <a:cubicBezTo>
                    <a:pt x="9440" y="8507"/>
                    <a:pt x="9407" y="8473"/>
                    <a:pt x="9407" y="8440"/>
                  </a:cubicBezTo>
                  <a:cubicBezTo>
                    <a:pt x="9007" y="7306"/>
                    <a:pt x="8640" y="6138"/>
                    <a:pt x="8406" y="4937"/>
                  </a:cubicBezTo>
                  <a:cubicBezTo>
                    <a:pt x="8173" y="3970"/>
                    <a:pt x="8006" y="3003"/>
                    <a:pt x="7906" y="2002"/>
                  </a:cubicBezTo>
                  <a:cubicBezTo>
                    <a:pt x="7839" y="1368"/>
                    <a:pt x="7806" y="734"/>
                    <a:pt x="7772" y="134"/>
                  </a:cubicBezTo>
                  <a:cubicBezTo>
                    <a:pt x="7772" y="1"/>
                    <a:pt x="7772" y="1"/>
                    <a:pt x="76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7250432" y="1946375"/>
              <a:ext cx="368779" cy="227933"/>
            </a:xfrm>
            <a:custGeom>
              <a:avLst/>
              <a:gdLst/>
              <a:ahLst/>
              <a:cxnLst/>
              <a:rect l="l" t="t" r="r" b="b"/>
              <a:pathLst>
                <a:path w="15613" h="9650" extrusionOk="0">
                  <a:moveTo>
                    <a:pt x="8268" y="1"/>
                  </a:moveTo>
                  <a:cubicBezTo>
                    <a:pt x="8207" y="1"/>
                    <a:pt x="8140" y="55"/>
                    <a:pt x="8140" y="110"/>
                  </a:cubicBezTo>
                  <a:cubicBezTo>
                    <a:pt x="7473" y="1444"/>
                    <a:pt x="6706" y="2712"/>
                    <a:pt x="5838" y="3912"/>
                  </a:cubicBezTo>
                  <a:cubicBezTo>
                    <a:pt x="4271" y="6047"/>
                    <a:pt x="2369" y="7915"/>
                    <a:pt x="201" y="9383"/>
                  </a:cubicBezTo>
                  <a:lnTo>
                    <a:pt x="1" y="9516"/>
                  </a:lnTo>
                  <a:lnTo>
                    <a:pt x="168" y="9650"/>
                  </a:lnTo>
                  <a:lnTo>
                    <a:pt x="335" y="9650"/>
                  </a:lnTo>
                  <a:lnTo>
                    <a:pt x="635" y="9583"/>
                  </a:lnTo>
                  <a:cubicBezTo>
                    <a:pt x="1635" y="9450"/>
                    <a:pt x="2636" y="9216"/>
                    <a:pt x="3604" y="8949"/>
                  </a:cubicBezTo>
                  <a:cubicBezTo>
                    <a:pt x="6105" y="8216"/>
                    <a:pt x="8474" y="7048"/>
                    <a:pt x="10575" y="5480"/>
                  </a:cubicBezTo>
                  <a:cubicBezTo>
                    <a:pt x="11643" y="4646"/>
                    <a:pt x="12643" y="3746"/>
                    <a:pt x="13544" y="2745"/>
                  </a:cubicBezTo>
                  <a:cubicBezTo>
                    <a:pt x="14278" y="1911"/>
                    <a:pt x="14945" y="1044"/>
                    <a:pt x="15545" y="110"/>
                  </a:cubicBezTo>
                  <a:lnTo>
                    <a:pt x="15612" y="10"/>
                  </a:lnTo>
                  <a:lnTo>
                    <a:pt x="8307" y="10"/>
                  </a:lnTo>
                  <a:cubicBezTo>
                    <a:pt x="8295" y="4"/>
                    <a:pt x="8281" y="1"/>
                    <a:pt x="8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7213416" y="1429686"/>
              <a:ext cx="237168" cy="207242"/>
            </a:xfrm>
            <a:custGeom>
              <a:avLst/>
              <a:gdLst/>
              <a:ahLst/>
              <a:cxnLst/>
              <a:rect l="l" t="t" r="r" b="b"/>
              <a:pathLst>
                <a:path w="10041" h="8774" extrusionOk="0">
                  <a:moveTo>
                    <a:pt x="0" y="0"/>
                  </a:moveTo>
                  <a:lnTo>
                    <a:pt x="0" y="8773"/>
                  </a:lnTo>
                  <a:lnTo>
                    <a:pt x="10041" y="8773"/>
                  </a:lnTo>
                  <a:cubicBezTo>
                    <a:pt x="10007" y="8506"/>
                    <a:pt x="10007" y="8273"/>
                    <a:pt x="9974" y="8006"/>
                  </a:cubicBezTo>
                  <a:cubicBezTo>
                    <a:pt x="9874" y="7072"/>
                    <a:pt x="9740" y="6138"/>
                    <a:pt x="9574" y="5237"/>
                  </a:cubicBezTo>
                  <a:cubicBezTo>
                    <a:pt x="9240" y="3469"/>
                    <a:pt x="8706" y="1735"/>
                    <a:pt x="7973" y="100"/>
                  </a:cubicBezTo>
                  <a:cubicBezTo>
                    <a:pt x="7973" y="34"/>
                    <a:pt x="7906" y="0"/>
                    <a:pt x="78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7211833" y="1692861"/>
              <a:ext cx="237971" cy="199565"/>
            </a:xfrm>
            <a:custGeom>
              <a:avLst/>
              <a:gdLst/>
              <a:ahLst/>
              <a:cxnLst/>
              <a:rect l="l" t="t" r="r" b="b"/>
              <a:pathLst>
                <a:path w="10075" h="8449" extrusionOk="0">
                  <a:moveTo>
                    <a:pt x="0" y="1"/>
                  </a:moveTo>
                  <a:lnTo>
                    <a:pt x="0" y="8440"/>
                  </a:lnTo>
                  <a:lnTo>
                    <a:pt x="8040" y="8440"/>
                  </a:lnTo>
                  <a:cubicBezTo>
                    <a:pt x="8058" y="8446"/>
                    <a:pt x="8075" y="8449"/>
                    <a:pt x="8091" y="8449"/>
                  </a:cubicBezTo>
                  <a:cubicBezTo>
                    <a:pt x="8163" y="8449"/>
                    <a:pt x="8212" y="8394"/>
                    <a:pt x="8240" y="8340"/>
                  </a:cubicBezTo>
                  <a:cubicBezTo>
                    <a:pt x="8807" y="6939"/>
                    <a:pt x="9240" y="5538"/>
                    <a:pt x="9541" y="4070"/>
                  </a:cubicBezTo>
                  <a:cubicBezTo>
                    <a:pt x="9674" y="3403"/>
                    <a:pt x="9774" y="2736"/>
                    <a:pt x="9874" y="2069"/>
                  </a:cubicBezTo>
                  <a:cubicBezTo>
                    <a:pt x="9941" y="1568"/>
                    <a:pt x="9974" y="1101"/>
                    <a:pt x="10041" y="601"/>
                  </a:cubicBezTo>
                  <a:cubicBezTo>
                    <a:pt x="10074" y="401"/>
                    <a:pt x="10074" y="201"/>
                    <a:pt x="100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6928156" y="1430466"/>
              <a:ext cx="231665" cy="208021"/>
            </a:xfrm>
            <a:custGeom>
              <a:avLst/>
              <a:gdLst/>
              <a:ahLst/>
              <a:cxnLst/>
              <a:rect l="l" t="t" r="r" b="b"/>
              <a:pathLst>
                <a:path w="9808" h="8807" extrusionOk="0">
                  <a:moveTo>
                    <a:pt x="2202" y="1"/>
                  </a:moveTo>
                  <a:cubicBezTo>
                    <a:pt x="2136" y="1"/>
                    <a:pt x="2069" y="34"/>
                    <a:pt x="2069" y="101"/>
                  </a:cubicBezTo>
                  <a:cubicBezTo>
                    <a:pt x="1435" y="1502"/>
                    <a:pt x="968" y="2936"/>
                    <a:pt x="635" y="4437"/>
                  </a:cubicBezTo>
                  <a:cubicBezTo>
                    <a:pt x="468" y="5171"/>
                    <a:pt x="334" y="5905"/>
                    <a:pt x="234" y="6672"/>
                  </a:cubicBezTo>
                  <a:cubicBezTo>
                    <a:pt x="134" y="7139"/>
                    <a:pt x="101" y="7640"/>
                    <a:pt x="34" y="8140"/>
                  </a:cubicBezTo>
                  <a:cubicBezTo>
                    <a:pt x="34" y="8340"/>
                    <a:pt x="1" y="8574"/>
                    <a:pt x="1" y="8807"/>
                  </a:cubicBezTo>
                  <a:lnTo>
                    <a:pt x="9808" y="8807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6928156" y="1692082"/>
              <a:ext cx="231665" cy="200935"/>
            </a:xfrm>
            <a:custGeom>
              <a:avLst/>
              <a:gdLst/>
              <a:ahLst/>
              <a:cxnLst/>
              <a:rect l="l" t="t" r="r" b="b"/>
              <a:pathLst>
                <a:path w="9808" h="8507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34" y="567"/>
                    <a:pt x="68" y="1068"/>
                    <a:pt x="101" y="1601"/>
                  </a:cubicBezTo>
                  <a:cubicBezTo>
                    <a:pt x="201" y="2402"/>
                    <a:pt x="334" y="3169"/>
                    <a:pt x="468" y="3970"/>
                  </a:cubicBezTo>
                  <a:cubicBezTo>
                    <a:pt x="768" y="5471"/>
                    <a:pt x="1202" y="6939"/>
                    <a:pt x="1802" y="8373"/>
                  </a:cubicBezTo>
                  <a:cubicBezTo>
                    <a:pt x="1836" y="8440"/>
                    <a:pt x="1902" y="8506"/>
                    <a:pt x="1969" y="8506"/>
                  </a:cubicBezTo>
                  <a:lnTo>
                    <a:pt x="9808" y="8506"/>
                  </a:lnTo>
                  <a:lnTo>
                    <a:pt x="9808" y="8373"/>
                  </a:lnTo>
                  <a:lnTo>
                    <a:pt x="9808" y="100"/>
                  </a:lnTo>
                  <a:cubicBezTo>
                    <a:pt x="9808" y="34"/>
                    <a:pt x="9808" y="0"/>
                    <a:pt x="97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7462416" y="1429473"/>
              <a:ext cx="240310" cy="209013"/>
            </a:xfrm>
            <a:custGeom>
              <a:avLst/>
              <a:gdLst/>
              <a:ahLst/>
              <a:cxnLst/>
              <a:rect l="l" t="t" r="r" b="b"/>
              <a:pathLst>
                <a:path w="10174" h="8849" extrusionOk="0">
                  <a:moveTo>
                    <a:pt x="7709" y="0"/>
                  </a:moveTo>
                  <a:cubicBezTo>
                    <a:pt x="7697" y="0"/>
                    <a:pt x="7684" y="3"/>
                    <a:pt x="7672" y="9"/>
                  </a:cubicBezTo>
                  <a:lnTo>
                    <a:pt x="0" y="9"/>
                  </a:lnTo>
                  <a:cubicBezTo>
                    <a:pt x="1101" y="2811"/>
                    <a:pt x="1735" y="5813"/>
                    <a:pt x="1901" y="8849"/>
                  </a:cubicBezTo>
                  <a:lnTo>
                    <a:pt x="10141" y="8849"/>
                  </a:lnTo>
                  <a:lnTo>
                    <a:pt x="10174" y="8682"/>
                  </a:lnTo>
                  <a:cubicBezTo>
                    <a:pt x="10074" y="7648"/>
                    <a:pt x="9940" y="6614"/>
                    <a:pt x="9740" y="5613"/>
                  </a:cubicBezTo>
                  <a:cubicBezTo>
                    <a:pt x="9373" y="3679"/>
                    <a:pt x="8706" y="1844"/>
                    <a:pt x="7839" y="109"/>
                  </a:cubicBezTo>
                  <a:cubicBezTo>
                    <a:pt x="7812" y="55"/>
                    <a:pt x="7762" y="0"/>
                    <a:pt x="770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7467920" y="1690499"/>
              <a:ext cx="234027" cy="202518"/>
            </a:xfrm>
            <a:custGeom>
              <a:avLst/>
              <a:gdLst/>
              <a:ahLst/>
              <a:cxnLst/>
              <a:rect l="l" t="t" r="r" b="b"/>
              <a:pathLst>
                <a:path w="9908" h="8574" extrusionOk="0">
                  <a:moveTo>
                    <a:pt x="1768" y="1"/>
                  </a:moveTo>
                  <a:cubicBezTo>
                    <a:pt x="1702" y="1"/>
                    <a:pt x="1668" y="34"/>
                    <a:pt x="1668" y="101"/>
                  </a:cubicBezTo>
                  <a:cubicBezTo>
                    <a:pt x="1668" y="334"/>
                    <a:pt x="1635" y="568"/>
                    <a:pt x="1635" y="801"/>
                  </a:cubicBezTo>
                  <a:cubicBezTo>
                    <a:pt x="1568" y="1802"/>
                    <a:pt x="1468" y="2803"/>
                    <a:pt x="1268" y="3770"/>
                  </a:cubicBezTo>
                  <a:cubicBezTo>
                    <a:pt x="1035" y="5138"/>
                    <a:pt x="701" y="6472"/>
                    <a:pt x="267" y="7773"/>
                  </a:cubicBezTo>
                  <a:cubicBezTo>
                    <a:pt x="167" y="8040"/>
                    <a:pt x="101" y="8307"/>
                    <a:pt x="1" y="8573"/>
                  </a:cubicBezTo>
                  <a:lnTo>
                    <a:pt x="7639" y="8573"/>
                  </a:lnTo>
                  <a:cubicBezTo>
                    <a:pt x="7673" y="8573"/>
                    <a:pt x="7739" y="8540"/>
                    <a:pt x="7773" y="8473"/>
                  </a:cubicBezTo>
                  <a:cubicBezTo>
                    <a:pt x="7873" y="8240"/>
                    <a:pt x="8006" y="7973"/>
                    <a:pt x="8106" y="7739"/>
                  </a:cubicBezTo>
                  <a:cubicBezTo>
                    <a:pt x="8807" y="6138"/>
                    <a:pt x="9307" y="4504"/>
                    <a:pt x="9607" y="2803"/>
                  </a:cubicBezTo>
                  <a:cubicBezTo>
                    <a:pt x="9741" y="2069"/>
                    <a:pt x="9841" y="1302"/>
                    <a:pt x="9874" y="568"/>
                  </a:cubicBezTo>
                  <a:cubicBezTo>
                    <a:pt x="9908" y="401"/>
                    <a:pt x="9908" y="201"/>
                    <a:pt x="99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7251235" y="1157842"/>
              <a:ext cx="362449" cy="219264"/>
            </a:xfrm>
            <a:custGeom>
              <a:avLst/>
              <a:gdLst/>
              <a:ahLst/>
              <a:cxnLst/>
              <a:rect l="l" t="t" r="r" b="b"/>
              <a:pathLst>
                <a:path w="15345" h="9283" extrusionOk="0">
                  <a:moveTo>
                    <a:pt x="34" y="0"/>
                  </a:moveTo>
                  <a:lnTo>
                    <a:pt x="34" y="0"/>
                  </a:lnTo>
                  <a:cubicBezTo>
                    <a:pt x="67" y="33"/>
                    <a:pt x="100" y="100"/>
                    <a:pt x="100" y="134"/>
                  </a:cubicBezTo>
                  <a:lnTo>
                    <a:pt x="0" y="200"/>
                  </a:lnTo>
                  <a:lnTo>
                    <a:pt x="67" y="267"/>
                  </a:lnTo>
                  <a:cubicBezTo>
                    <a:pt x="567" y="634"/>
                    <a:pt x="1068" y="1001"/>
                    <a:pt x="1568" y="1368"/>
                  </a:cubicBezTo>
                  <a:cubicBezTo>
                    <a:pt x="2569" y="2135"/>
                    <a:pt x="3469" y="2969"/>
                    <a:pt x="4303" y="3903"/>
                  </a:cubicBezTo>
                  <a:cubicBezTo>
                    <a:pt x="5738" y="5504"/>
                    <a:pt x="6939" y="7272"/>
                    <a:pt x="7873" y="9173"/>
                  </a:cubicBezTo>
                  <a:cubicBezTo>
                    <a:pt x="7900" y="9228"/>
                    <a:pt x="7949" y="9282"/>
                    <a:pt x="8021" y="9282"/>
                  </a:cubicBezTo>
                  <a:cubicBezTo>
                    <a:pt x="8037" y="9282"/>
                    <a:pt x="8054" y="9280"/>
                    <a:pt x="8073" y="9273"/>
                  </a:cubicBezTo>
                  <a:lnTo>
                    <a:pt x="15345" y="9273"/>
                  </a:lnTo>
                  <a:cubicBezTo>
                    <a:pt x="15345" y="9273"/>
                    <a:pt x="15345" y="9273"/>
                    <a:pt x="15345" y="9240"/>
                  </a:cubicBezTo>
                  <a:cubicBezTo>
                    <a:pt x="13343" y="6238"/>
                    <a:pt x="10575" y="3803"/>
                    <a:pt x="7306" y="2168"/>
                  </a:cubicBezTo>
                  <a:cubicBezTo>
                    <a:pt x="5037" y="1001"/>
                    <a:pt x="2569" y="267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768990" y="1944816"/>
              <a:ext cx="357725" cy="227933"/>
            </a:xfrm>
            <a:custGeom>
              <a:avLst/>
              <a:gdLst/>
              <a:ahLst/>
              <a:cxnLst/>
              <a:rect l="l" t="t" r="r" b="b"/>
              <a:pathLst>
                <a:path w="15145" h="9650" extrusionOk="0">
                  <a:moveTo>
                    <a:pt x="6842" y="0"/>
                  </a:moveTo>
                  <a:cubicBezTo>
                    <a:pt x="6830" y="0"/>
                    <a:pt x="6818" y="3"/>
                    <a:pt x="6806" y="9"/>
                  </a:cubicBezTo>
                  <a:lnTo>
                    <a:pt x="1" y="9"/>
                  </a:lnTo>
                  <a:cubicBezTo>
                    <a:pt x="1" y="9"/>
                    <a:pt x="1" y="42"/>
                    <a:pt x="34" y="76"/>
                  </a:cubicBezTo>
                  <a:cubicBezTo>
                    <a:pt x="501" y="843"/>
                    <a:pt x="1035" y="1577"/>
                    <a:pt x="1602" y="2277"/>
                  </a:cubicBezTo>
                  <a:cubicBezTo>
                    <a:pt x="2402" y="3211"/>
                    <a:pt x="3236" y="4079"/>
                    <a:pt x="4170" y="4846"/>
                  </a:cubicBezTo>
                  <a:cubicBezTo>
                    <a:pt x="5471" y="5947"/>
                    <a:pt x="6906" y="6881"/>
                    <a:pt x="8440" y="7614"/>
                  </a:cubicBezTo>
                  <a:cubicBezTo>
                    <a:pt x="9774" y="8282"/>
                    <a:pt x="11142" y="8815"/>
                    <a:pt x="12610" y="9182"/>
                  </a:cubicBezTo>
                  <a:cubicBezTo>
                    <a:pt x="13377" y="9382"/>
                    <a:pt x="14144" y="9516"/>
                    <a:pt x="14945" y="9649"/>
                  </a:cubicBezTo>
                  <a:cubicBezTo>
                    <a:pt x="15011" y="9616"/>
                    <a:pt x="15078" y="9616"/>
                    <a:pt x="15145" y="9616"/>
                  </a:cubicBezTo>
                  <a:lnTo>
                    <a:pt x="15112" y="9549"/>
                  </a:lnTo>
                  <a:cubicBezTo>
                    <a:pt x="14111" y="8882"/>
                    <a:pt x="13177" y="8115"/>
                    <a:pt x="12310" y="7314"/>
                  </a:cubicBezTo>
                  <a:cubicBezTo>
                    <a:pt x="11275" y="6347"/>
                    <a:pt x="10308" y="5279"/>
                    <a:pt x="9441" y="4112"/>
                  </a:cubicBezTo>
                  <a:cubicBezTo>
                    <a:pt x="8507" y="2844"/>
                    <a:pt x="7673" y="1510"/>
                    <a:pt x="6972" y="109"/>
                  </a:cubicBezTo>
                  <a:cubicBezTo>
                    <a:pt x="6945" y="55"/>
                    <a:pt x="6896" y="0"/>
                    <a:pt x="68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6773715" y="1159401"/>
              <a:ext cx="351442" cy="216714"/>
            </a:xfrm>
            <a:custGeom>
              <a:avLst/>
              <a:gdLst/>
              <a:ahLst/>
              <a:cxnLst/>
              <a:rect l="l" t="t" r="r" b="b"/>
              <a:pathLst>
                <a:path w="14879" h="9175" extrusionOk="0">
                  <a:moveTo>
                    <a:pt x="14778" y="1"/>
                  </a:moveTo>
                  <a:lnTo>
                    <a:pt x="14778" y="1"/>
                  </a:lnTo>
                  <a:cubicBezTo>
                    <a:pt x="8540" y="901"/>
                    <a:pt x="3670" y="4004"/>
                    <a:pt x="1" y="9174"/>
                  </a:cubicBezTo>
                  <a:lnTo>
                    <a:pt x="6906" y="9174"/>
                  </a:lnTo>
                  <a:cubicBezTo>
                    <a:pt x="6973" y="9141"/>
                    <a:pt x="7006" y="9141"/>
                    <a:pt x="7039" y="9107"/>
                  </a:cubicBezTo>
                  <a:cubicBezTo>
                    <a:pt x="7106" y="8974"/>
                    <a:pt x="7139" y="8874"/>
                    <a:pt x="7206" y="8774"/>
                  </a:cubicBezTo>
                  <a:cubicBezTo>
                    <a:pt x="8107" y="7006"/>
                    <a:pt x="9274" y="5371"/>
                    <a:pt x="10608" y="3904"/>
                  </a:cubicBezTo>
                  <a:cubicBezTo>
                    <a:pt x="11609" y="2803"/>
                    <a:pt x="12677" y="1802"/>
                    <a:pt x="13844" y="868"/>
                  </a:cubicBezTo>
                  <a:cubicBezTo>
                    <a:pt x="14211" y="601"/>
                    <a:pt x="14545" y="368"/>
                    <a:pt x="14878" y="134"/>
                  </a:cubicBezTo>
                  <a:lnTo>
                    <a:pt x="14745" y="68"/>
                  </a:lnTo>
                  <a:cubicBezTo>
                    <a:pt x="14745" y="34"/>
                    <a:pt x="14778" y="1"/>
                    <a:pt x="147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7212613" y="1946588"/>
              <a:ext cx="167064" cy="181236"/>
            </a:xfrm>
            <a:custGeom>
              <a:avLst/>
              <a:gdLst/>
              <a:ahLst/>
              <a:cxnLst/>
              <a:rect l="l" t="t" r="r" b="b"/>
              <a:pathLst>
                <a:path w="7073" h="7673" extrusionOk="0">
                  <a:moveTo>
                    <a:pt x="1" y="1"/>
                  </a:moveTo>
                  <a:lnTo>
                    <a:pt x="1" y="7673"/>
                  </a:lnTo>
                  <a:cubicBezTo>
                    <a:pt x="1368" y="6772"/>
                    <a:pt x="2636" y="5705"/>
                    <a:pt x="3770" y="4471"/>
                  </a:cubicBezTo>
                  <a:cubicBezTo>
                    <a:pt x="5038" y="3103"/>
                    <a:pt x="6139" y="1602"/>
                    <a:pt x="70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6999093" y="1946588"/>
              <a:ext cx="160734" cy="178095"/>
            </a:xfrm>
            <a:custGeom>
              <a:avLst/>
              <a:gdLst/>
              <a:ahLst/>
              <a:cxnLst/>
              <a:rect l="l" t="t" r="r" b="b"/>
              <a:pathLst>
                <a:path w="6805" h="7540" extrusionOk="0">
                  <a:moveTo>
                    <a:pt x="0" y="1"/>
                  </a:moveTo>
                  <a:cubicBezTo>
                    <a:pt x="1635" y="3003"/>
                    <a:pt x="3970" y="5605"/>
                    <a:pt x="6805" y="7539"/>
                  </a:cubicBezTo>
                  <a:lnTo>
                    <a:pt x="680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7213416" y="1205889"/>
              <a:ext cx="160758" cy="170229"/>
            </a:xfrm>
            <a:custGeom>
              <a:avLst/>
              <a:gdLst/>
              <a:ahLst/>
              <a:cxnLst/>
              <a:rect l="l" t="t" r="r" b="b"/>
              <a:pathLst>
                <a:path w="6806" h="7207" extrusionOk="0">
                  <a:moveTo>
                    <a:pt x="0" y="1"/>
                  </a:moveTo>
                  <a:lnTo>
                    <a:pt x="0" y="7206"/>
                  </a:lnTo>
                  <a:lnTo>
                    <a:pt x="6805" y="7206"/>
                  </a:lnTo>
                  <a:cubicBezTo>
                    <a:pt x="5971" y="5772"/>
                    <a:pt x="4937" y="4437"/>
                    <a:pt x="3803" y="3203"/>
                  </a:cubicBezTo>
                  <a:cubicBezTo>
                    <a:pt x="2669" y="1969"/>
                    <a:pt x="1368" y="902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7005376" y="1211417"/>
              <a:ext cx="154451" cy="166261"/>
            </a:xfrm>
            <a:custGeom>
              <a:avLst/>
              <a:gdLst/>
              <a:ahLst/>
              <a:cxnLst/>
              <a:rect l="l" t="t" r="r" b="b"/>
              <a:pathLst>
                <a:path w="6539" h="7039" extrusionOk="0">
                  <a:moveTo>
                    <a:pt x="6539" y="0"/>
                  </a:moveTo>
                  <a:cubicBezTo>
                    <a:pt x="3837" y="1768"/>
                    <a:pt x="1602" y="4203"/>
                    <a:pt x="1" y="7039"/>
                  </a:cubicBezTo>
                  <a:lnTo>
                    <a:pt x="6539" y="7039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6540494" y="1012848"/>
              <a:ext cx="1306351" cy="1306351"/>
            </a:xfrm>
            <a:custGeom>
              <a:avLst/>
              <a:gdLst/>
              <a:ahLst/>
              <a:cxnLst/>
              <a:rect l="l" t="t" r="r" b="b"/>
              <a:pathLst>
                <a:path w="55307" h="55307" extrusionOk="0">
                  <a:moveTo>
                    <a:pt x="26986" y="0"/>
                  </a:moveTo>
                  <a:cubicBezTo>
                    <a:pt x="26552" y="0"/>
                    <a:pt x="26152" y="34"/>
                    <a:pt x="25719" y="67"/>
                  </a:cubicBezTo>
                  <a:lnTo>
                    <a:pt x="25752" y="467"/>
                  </a:lnTo>
                  <a:cubicBezTo>
                    <a:pt x="26152" y="434"/>
                    <a:pt x="26586" y="434"/>
                    <a:pt x="26986" y="434"/>
                  </a:cubicBezTo>
                  <a:lnTo>
                    <a:pt x="26986" y="0"/>
                  </a:lnTo>
                  <a:close/>
                  <a:moveTo>
                    <a:pt x="28220" y="0"/>
                  </a:moveTo>
                  <a:lnTo>
                    <a:pt x="28220" y="434"/>
                  </a:lnTo>
                  <a:cubicBezTo>
                    <a:pt x="28621" y="434"/>
                    <a:pt x="29054" y="467"/>
                    <a:pt x="29455" y="467"/>
                  </a:cubicBezTo>
                  <a:lnTo>
                    <a:pt x="29455" y="67"/>
                  </a:lnTo>
                  <a:cubicBezTo>
                    <a:pt x="29054" y="34"/>
                    <a:pt x="28621" y="0"/>
                    <a:pt x="28220" y="0"/>
                  </a:cubicBezTo>
                  <a:close/>
                  <a:moveTo>
                    <a:pt x="24484" y="167"/>
                  </a:moveTo>
                  <a:cubicBezTo>
                    <a:pt x="24051" y="201"/>
                    <a:pt x="23650" y="267"/>
                    <a:pt x="23217" y="334"/>
                  </a:cubicBezTo>
                  <a:lnTo>
                    <a:pt x="23283" y="734"/>
                  </a:lnTo>
                  <a:cubicBezTo>
                    <a:pt x="23684" y="668"/>
                    <a:pt x="24117" y="634"/>
                    <a:pt x="24518" y="567"/>
                  </a:cubicBezTo>
                  <a:lnTo>
                    <a:pt x="24484" y="167"/>
                  </a:lnTo>
                  <a:close/>
                  <a:moveTo>
                    <a:pt x="30755" y="167"/>
                  </a:moveTo>
                  <a:lnTo>
                    <a:pt x="30689" y="567"/>
                  </a:lnTo>
                  <a:cubicBezTo>
                    <a:pt x="31089" y="634"/>
                    <a:pt x="31523" y="668"/>
                    <a:pt x="31923" y="734"/>
                  </a:cubicBezTo>
                  <a:lnTo>
                    <a:pt x="31990" y="334"/>
                  </a:lnTo>
                  <a:cubicBezTo>
                    <a:pt x="31589" y="267"/>
                    <a:pt x="31156" y="201"/>
                    <a:pt x="30755" y="167"/>
                  </a:cubicBezTo>
                  <a:close/>
                  <a:moveTo>
                    <a:pt x="33224" y="534"/>
                  </a:moveTo>
                  <a:lnTo>
                    <a:pt x="33157" y="968"/>
                  </a:lnTo>
                  <a:cubicBezTo>
                    <a:pt x="33557" y="1034"/>
                    <a:pt x="33958" y="1135"/>
                    <a:pt x="34358" y="1235"/>
                  </a:cubicBezTo>
                  <a:lnTo>
                    <a:pt x="34458" y="801"/>
                  </a:lnTo>
                  <a:cubicBezTo>
                    <a:pt x="34058" y="701"/>
                    <a:pt x="33658" y="634"/>
                    <a:pt x="33224" y="534"/>
                  </a:cubicBezTo>
                  <a:close/>
                  <a:moveTo>
                    <a:pt x="21983" y="567"/>
                  </a:moveTo>
                  <a:cubicBezTo>
                    <a:pt x="21582" y="634"/>
                    <a:pt x="21182" y="734"/>
                    <a:pt x="20748" y="834"/>
                  </a:cubicBezTo>
                  <a:lnTo>
                    <a:pt x="20848" y="1268"/>
                  </a:lnTo>
                  <a:cubicBezTo>
                    <a:pt x="21249" y="1168"/>
                    <a:pt x="21682" y="1068"/>
                    <a:pt x="22083" y="968"/>
                  </a:cubicBezTo>
                  <a:lnTo>
                    <a:pt x="21983" y="567"/>
                  </a:lnTo>
                  <a:close/>
                  <a:moveTo>
                    <a:pt x="35692" y="1135"/>
                  </a:moveTo>
                  <a:lnTo>
                    <a:pt x="35559" y="1568"/>
                  </a:lnTo>
                  <a:cubicBezTo>
                    <a:pt x="35959" y="1668"/>
                    <a:pt x="36359" y="1802"/>
                    <a:pt x="36726" y="1935"/>
                  </a:cubicBezTo>
                  <a:lnTo>
                    <a:pt x="36893" y="1535"/>
                  </a:lnTo>
                  <a:cubicBezTo>
                    <a:pt x="36493" y="1401"/>
                    <a:pt x="36093" y="1268"/>
                    <a:pt x="35692" y="1135"/>
                  </a:cubicBezTo>
                  <a:close/>
                  <a:moveTo>
                    <a:pt x="19547" y="1168"/>
                  </a:moveTo>
                  <a:cubicBezTo>
                    <a:pt x="19147" y="1301"/>
                    <a:pt x="18747" y="1435"/>
                    <a:pt x="18347" y="1602"/>
                  </a:cubicBezTo>
                  <a:lnTo>
                    <a:pt x="18480" y="1968"/>
                  </a:lnTo>
                  <a:cubicBezTo>
                    <a:pt x="18880" y="1835"/>
                    <a:pt x="19281" y="1702"/>
                    <a:pt x="19681" y="1602"/>
                  </a:cubicBezTo>
                  <a:lnTo>
                    <a:pt x="19547" y="1168"/>
                  </a:lnTo>
                  <a:close/>
                  <a:moveTo>
                    <a:pt x="38061" y="2002"/>
                  </a:moveTo>
                  <a:lnTo>
                    <a:pt x="37894" y="2402"/>
                  </a:lnTo>
                  <a:cubicBezTo>
                    <a:pt x="38294" y="2536"/>
                    <a:pt x="38661" y="2702"/>
                    <a:pt x="39028" y="2869"/>
                  </a:cubicBezTo>
                  <a:lnTo>
                    <a:pt x="39195" y="2502"/>
                  </a:lnTo>
                  <a:cubicBezTo>
                    <a:pt x="38828" y="2335"/>
                    <a:pt x="38428" y="2169"/>
                    <a:pt x="38061" y="2002"/>
                  </a:cubicBezTo>
                  <a:close/>
                  <a:moveTo>
                    <a:pt x="17179" y="2035"/>
                  </a:moveTo>
                  <a:cubicBezTo>
                    <a:pt x="16779" y="2202"/>
                    <a:pt x="16412" y="2369"/>
                    <a:pt x="16012" y="2536"/>
                  </a:cubicBezTo>
                  <a:lnTo>
                    <a:pt x="16212" y="2936"/>
                  </a:lnTo>
                  <a:cubicBezTo>
                    <a:pt x="16579" y="2736"/>
                    <a:pt x="16946" y="2569"/>
                    <a:pt x="17346" y="2435"/>
                  </a:cubicBezTo>
                  <a:lnTo>
                    <a:pt x="17179" y="2035"/>
                  </a:lnTo>
                  <a:close/>
                  <a:moveTo>
                    <a:pt x="40362" y="3069"/>
                  </a:moveTo>
                  <a:lnTo>
                    <a:pt x="40162" y="3436"/>
                  </a:lnTo>
                  <a:cubicBezTo>
                    <a:pt x="40529" y="3636"/>
                    <a:pt x="40896" y="3836"/>
                    <a:pt x="41263" y="4037"/>
                  </a:cubicBezTo>
                  <a:lnTo>
                    <a:pt x="41463" y="3670"/>
                  </a:lnTo>
                  <a:cubicBezTo>
                    <a:pt x="41096" y="3470"/>
                    <a:pt x="40729" y="3269"/>
                    <a:pt x="40362" y="3069"/>
                  </a:cubicBezTo>
                  <a:close/>
                  <a:moveTo>
                    <a:pt x="14911" y="3103"/>
                  </a:moveTo>
                  <a:cubicBezTo>
                    <a:pt x="14544" y="3303"/>
                    <a:pt x="14177" y="3503"/>
                    <a:pt x="13810" y="3703"/>
                  </a:cubicBezTo>
                  <a:lnTo>
                    <a:pt x="14010" y="4070"/>
                  </a:lnTo>
                  <a:cubicBezTo>
                    <a:pt x="14377" y="3870"/>
                    <a:pt x="14711" y="3670"/>
                    <a:pt x="15111" y="3470"/>
                  </a:cubicBezTo>
                  <a:lnTo>
                    <a:pt x="14911" y="3103"/>
                  </a:lnTo>
                  <a:close/>
                  <a:moveTo>
                    <a:pt x="42531" y="4337"/>
                  </a:moveTo>
                  <a:lnTo>
                    <a:pt x="42330" y="4670"/>
                  </a:lnTo>
                  <a:cubicBezTo>
                    <a:pt x="42664" y="4904"/>
                    <a:pt x="42998" y="5137"/>
                    <a:pt x="43364" y="5371"/>
                  </a:cubicBezTo>
                  <a:lnTo>
                    <a:pt x="43598" y="5037"/>
                  </a:lnTo>
                  <a:cubicBezTo>
                    <a:pt x="43231" y="4770"/>
                    <a:pt x="42897" y="4537"/>
                    <a:pt x="42531" y="4337"/>
                  </a:cubicBezTo>
                  <a:close/>
                  <a:moveTo>
                    <a:pt x="12743" y="4370"/>
                  </a:moveTo>
                  <a:cubicBezTo>
                    <a:pt x="12376" y="4604"/>
                    <a:pt x="12042" y="4837"/>
                    <a:pt x="11709" y="5071"/>
                  </a:cubicBezTo>
                  <a:lnTo>
                    <a:pt x="11942" y="5404"/>
                  </a:lnTo>
                  <a:lnTo>
                    <a:pt x="11942" y="5438"/>
                  </a:lnTo>
                  <a:cubicBezTo>
                    <a:pt x="12276" y="5171"/>
                    <a:pt x="12643" y="4937"/>
                    <a:pt x="12976" y="4737"/>
                  </a:cubicBezTo>
                  <a:lnTo>
                    <a:pt x="12743" y="4370"/>
                  </a:lnTo>
                  <a:close/>
                  <a:moveTo>
                    <a:pt x="44599" y="5771"/>
                  </a:moveTo>
                  <a:lnTo>
                    <a:pt x="44332" y="6105"/>
                  </a:lnTo>
                  <a:cubicBezTo>
                    <a:pt x="44665" y="6372"/>
                    <a:pt x="44999" y="6638"/>
                    <a:pt x="45299" y="6872"/>
                  </a:cubicBezTo>
                  <a:lnTo>
                    <a:pt x="45566" y="6572"/>
                  </a:lnTo>
                  <a:cubicBezTo>
                    <a:pt x="45266" y="6305"/>
                    <a:pt x="44932" y="6038"/>
                    <a:pt x="44599" y="5771"/>
                  </a:cubicBezTo>
                  <a:close/>
                  <a:moveTo>
                    <a:pt x="10674" y="5838"/>
                  </a:moveTo>
                  <a:cubicBezTo>
                    <a:pt x="10341" y="6071"/>
                    <a:pt x="10007" y="6338"/>
                    <a:pt x="9707" y="6605"/>
                  </a:cubicBezTo>
                  <a:lnTo>
                    <a:pt x="9974" y="6939"/>
                  </a:lnTo>
                  <a:cubicBezTo>
                    <a:pt x="10274" y="6672"/>
                    <a:pt x="10608" y="6405"/>
                    <a:pt x="10941" y="6171"/>
                  </a:cubicBezTo>
                  <a:lnTo>
                    <a:pt x="10674" y="5838"/>
                  </a:lnTo>
                  <a:close/>
                  <a:moveTo>
                    <a:pt x="46500" y="7406"/>
                  </a:moveTo>
                  <a:lnTo>
                    <a:pt x="46233" y="7706"/>
                  </a:lnTo>
                  <a:cubicBezTo>
                    <a:pt x="46533" y="8006"/>
                    <a:pt x="46834" y="8306"/>
                    <a:pt x="47100" y="8573"/>
                  </a:cubicBezTo>
                  <a:lnTo>
                    <a:pt x="47401" y="8306"/>
                  </a:lnTo>
                  <a:cubicBezTo>
                    <a:pt x="47134" y="8006"/>
                    <a:pt x="46800" y="7706"/>
                    <a:pt x="46500" y="7406"/>
                  </a:cubicBezTo>
                  <a:close/>
                  <a:moveTo>
                    <a:pt x="8773" y="7472"/>
                  </a:moveTo>
                  <a:cubicBezTo>
                    <a:pt x="8440" y="7739"/>
                    <a:pt x="8139" y="8039"/>
                    <a:pt x="7872" y="8340"/>
                  </a:cubicBezTo>
                  <a:lnTo>
                    <a:pt x="8173" y="8640"/>
                  </a:lnTo>
                  <a:lnTo>
                    <a:pt x="8173" y="8607"/>
                  </a:lnTo>
                  <a:cubicBezTo>
                    <a:pt x="8473" y="8340"/>
                    <a:pt x="8740" y="8039"/>
                    <a:pt x="9040" y="7773"/>
                  </a:cubicBezTo>
                  <a:lnTo>
                    <a:pt x="8773" y="7472"/>
                  </a:lnTo>
                  <a:close/>
                  <a:moveTo>
                    <a:pt x="48268" y="9207"/>
                  </a:moveTo>
                  <a:lnTo>
                    <a:pt x="47968" y="9474"/>
                  </a:lnTo>
                  <a:cubicBezTo>
                    <a:pt x="48235" y="9807"/>
                    <a:pt x="48501" y="10108"/>
                    <a:pt x="48768" y="10441"/>
                  </a:cubicBezTo>
                  <a:lnTo>
                    <a:pt x="49102" y="10174"/>
                  </a:lnTo>
                  <a:cubicBezTo>
                    <a:pt x="48835" y="9841"/>
                    <a:pt x="48535" y="9507"/>
                    <a:pt x="48268" y="9207"/>
                  </a:cubicBezTo>
                  <a:close/>
                  <a:moveTo>
                    <a:pt x="7005" y="9274"/>
                  </a:moveTo>
                  <a:cubicBezTo>
                    <a:pt x="6738" y="9574"/>
                    <a:pt x="6438" y="9874"/>
                    <a:pt x="6205" y="10208"/>
                  </a:cubicBezTo>
                  <a:lnTo>
                    <a:pt x="6505" y="10475"/>
                  </a:lnTo>
                  <a:cubicBezTo>
                    <a:pt x="6805" y="10141"/>
                    <a:pt x="7039" y="9841"/>
                    <a:pt x="7305" y="9541"/>
                  </a:cubicBezTo>
                  <a:lnTo>
                    <a:pt x="7005" y="9274"/>
                  </a:lnTo>
                  <a:close/>
                  <a:moveTo>
                    <a:pt x="49869" y="11142"/>
                  </a:moveTo>
                  <a:lnTo>
                    <a:pt x="49536" y="11409"/>
                  </a:lnTo>
                  <a:cubicBezTo>
                    <a:pt x="49769" y="11742"/>
                    <a:pt x="50003" y="12076"/>
                    <a:pt x="50236" y="12409"/>
                  </a:cubicBezTo>
                  <a:lnTo>
                    <a:pt x="50603" y="12176"/>
                  </a:lnTo>
                  <a:cubicBezTo>
                    <a:pt x="50369" y="11842"/>
                    <a:pt x="50103" y="11475"/>
                    <a:pt x="49869" y="11142"/>
                  </a:cubicBezTo>
                  <a:close/>
                  <a:moveTo>
                    <a:pt x="5404" y="11208"/>
                  </a:moveTo>
                  <a:cubicBezTo>
                    <a:pt x="5171" y="11542"/>
                    <a:pt x="4937" y="11876"/>
                    <a:pt x="4670" y="12242"/>
                  </a:cubicBezTo>
                  <a:lnTo>
                    <a:pt x="5037" y="12476"/>
                  </a:lnTo>
                  <a:cubicBezTo>
                    <a:pt x="5271" y="12109"/>
                    <a:pt x="5504" y="11775"/>
                    <a:pt x="5738" y="11442"/>
                  </a:cubicBezTo>
                  <a:lnTo>
                    <a:pt x="5404" y="11208"/>
                  </a:lnTo>
                  <a:close/>
                  <a:moveTo>
                    <a:pt x="51270" y="13243"/>
                  </a:moveTo>
                  <a:lnTo>
                    <a:pt x="50903" y="13443"/>
                  </a:lnTo>
                  <a:cubicBezTo>
                    <a:pt x="51137" y="13810"/>
                    <a:pt x="51337" y="14144"/>
                    <a:pt x="51537" y="14511"/>
                  </a:cubicBezTo>
                  <a:lnTo>
                    <a:pt x="51904" y="14311"/>
                  </a:lnTo>
                  <a:cubicBezTo>
                    <a:pt x="51704" y="13944"/>
                    <a:pt x="51504" y="13577"/>
                    <a:pt x="51270" y="13243"/>
                  </a:cubicBezTo>
                  <a:close/>
                  <a:moveTo>
                    <a:pt x="4003" y="13310"/>
                  </a:moveTo>
                  <a:cubicBezTo>
                    <a:pt x="3803" y="13677"/>
                    <a:pt x="3569" y="14044"/>
                    <a:pt x="3369" y="14411"/>
                  </a:cubicBezTo>
                  <a:lnTo>
                    <a:pt x="3736" y="14611"/>
                  </a:lnTo>
                  <a:cubicBezTo>
                    <a:pt x="3936" y="14211"/>
                    <a:pt x="4136" y="13877"/>
                    <a:pt x="4370" y="13510"/>
                  </a:cubicBezTo>
                  <a:lnTo>
                    <a:pt x="4003" y="13310"/>
                  </a:lnTo>
                  <a:close/>
                  <a:moveTo>
                    <a:pt x="52504" y="15411"/>
                  </a:moveTo>
                  <a:lnTo>
                    <a:pt x="52104" y="15612"/>
                  </a:lnTo>
                  <a:cubicBezTo>
                    <a:pt x="52304" y="15978"/>
                    <a:pt x="52471" y="16345"/>
                    <a:pt x="52638" y="16712"/>
                  </a:cubicBezTo>
                  <a:lnTo>
                    <a:pt x="53005" y="16546"/>
                  </a:lnTo>
                  <a:cubicBezTo>
                    <a:pt x="52838" y="16179"/>
                    <a:pt x="52671" y="15812"/>
                    <a:pt x="52504" y="15411"/>
                  </a:cubicBezTo>
                  <a:close/>
                  <a:moveTo>
                    <a:pt x="2802" y="15511"/>
                  </a:moveTo>
                  <a:cubicBezTo>
                    <a:pt x="2635" y="15878"/>
                    <a:pt x="2435" y="16279"/>
                    <a:pt x="2268" y="16646"/>
                  </a:cubicBezTo>
                  <a:lnTo>
                    <a:pt x="2669" y="16812"/>
                  </a:lnTo>
                  <a:cubicBezTo>
                    <a:pt x="2836" y="16445"/>
                    <a:pt x="3002" y="16045"/>
                    <a:pt x="3169" y="15678"/>
                  </a:cubicBezTo>
                  <a:lnTo>
                    <a:pt x="2802" y="15511"/>
                  </a:lnTo>
                  <a:close/>
                  <a:moveTo>
                    <a:pt x="53505" y="17713"/>
                  </a:moveTo>
                  <a:lnTo>
                    <a:pt x="53105" y="17880"/>
                  </a:lnTo>
                  <a:cubicBezTo>
                    <a:pt x="53272" y="18247"/>
                    <a:pt x="53405" y="18647"/>
                    <a:pt x="53538" y="19047"/>
                  </a:cubicBezTo>
                  <a:lnTo>
                    <a:pt x="53905" y="18914"/>
                  </a:lnTo>
                  <a:cubicBezTo>
                    <a:pt x="53805" y="18514"/>
                    <a:pt x="53638" y="18113"/>
                    <a:pt x="53505" y="17713"/>
                  </a:cubicBezTo>
                  <a:close/>
                  <a:moveTo>
                    <a:pt x="1801" y="17813"/>
                  </a:moveTo>
                  <a:cubicBezTo>
                    <a:pt x="1635" y="18213"/>
                    <a:pt x="1501" y="18580"/>
                    <a:pt x="1368" y="19014"/>
                  </a:cubicBezTo>
                  <a:lnTo>
                    <a:pt x="1801" y="19147"/>
                  </a:lnTo>
                  <a:cubicBezTo>
                    <a:pt x="1902" y="18780"/>
                    <a:pt x="2035" y="18347"/>
                    <a:pt x="2168" y="17980"/>
                  </a:cubicBezTo>
                  <a:lnTo>
                    <a:pt x="1801" y="17813"/>
                  </a:lnTo>
                  <a:close/>
                  <a:moveTo>
                    <a:pt x="54272" y="20115"/>
                  </a:moveTo>
                  <a:lnTo>
                    <a:pt x="53872" y="20215"/>
                  </a:lnTo>
                  <a:cubicBezTo>
                    <a:pt x="53972" y="20615"/>
                    <a:pt x="54072" y="21015"/>
                    <a:pt x="54172" y="21416"/>
                  </a:cubicBezTo>
                  <a:lnTo>
                    <a:pt x="54606" y="21316"/>
                  </a:lnTo>
                  <a:cubicBezTo>
                    <a:pt x="54506" y="20915"/>
                    <a:pt x="54406" y="20515"/>
                    <a:pt x="54272" y="20115"/>
                  </a:cubicBezTo>
                  <a:close/>
                  <a:moveTo>
                    <a:pt x="1001" y="20215"/>
                  </a:moveTo>
                  <a:cubicBezTo>
                    <a:pt x="867" y="20615"/>
                    <a:pt x="767" y="21015"/>
                    <a:pt x="667" y="21449"/>
                  </a:cubicBezTo>
                  <a:lnTo>
                    <a:pt x="1101" y="21516"/>
                  </a:lnTo>
                  <a:cubicBezTo>
                    <a:pt x="1201" y="21115"/>
                    <a:pt x="1301" y="20715"/>
                    <a:pt x="1401" y="20315"/>
                  </a:cubicBezTo>
                  <a:lnTo>
                    <a:pt x="1001" y="20215"/>
                  </a:lnTo>
                  <a:close/>
                  <a:moveTo>
                    <a:pt x="54839" y="22550"/>
                  </a:moveTo>
                  <a:lnTo>
                    <a:pt x="54439" y="22650"/>
                  </a:lnTo>
                  <a:cubicBezTo>
                    <a:pt x="54506" y="23017"/>
                    <a:pt x="54572" y="23450"/>
                    <a:pt x="54639" y="23851"/>
                  </a:cubicBezTo>
                  <a:lnTo>
                    <a:pt x="55039" y="23817"/>
                  </a:lnTo>
                  <a:cubicBezTo>
                    <a:pt x="55006" y="23384"/>
                    <a:pt x="54939" y="22983"/>
                    <a:pt x="54839" y="22550"/>
                  </a:cubicBezTo>
                  <a:close/>
                  <a:moveTo>
                    <a:pt x="434" y="22650"/>
                  </a:moveTo>
                  <a:cubicBezTo>
                    <a:pt x="367" y="23084"/>
                    <a:pt x="300" y="23484"/>
                    <a:pt x="234" y="23917"/>
                  </a:cubicBezTo>
                  <a:lnTo>
                    <a:pt x="667" y="23951"/>
                  </a:lnTo>
                  <a:cubicBezTo>
                    <a:pt x="734" y="23551"/>
                    <a:pt x="801" y="23150"/>
                    <a:pt x="867" y="22750"/>
                  </a:cubicBezTo>
                  <a:lnTo>
                    <a:pt x="434" y="22650"/>
                  </a:lnTo>
                  <a:close/>
                  <a:moveTo>
                    <a:pt x="55206" y="25052"/>
                  </a:moveTo>
                  <a:lnTo>
                    <a:pt x="54773" y="25085"/>
                  </a:lnTo>
                  <a:cubicBezTo>
                    <a:pt x="54806" y="25485"/>
                    <a:pt x="54839" y="25919"/>
                    <a:pt x="54873" y="26319"/>
                  </a:cubicBezTo>
                  <a:lnTo>
                    <a:pt x="55273" y="26286"/>
                  </a:lnTo>
                  <a:cubicBezTo>
                    <a:pt x="55273" y="25886"/>
                    <a:pt x="55240" y="25452"/>
                    <a:pt x="55206" y="25052"/>
                  </a:cubicBezTo>
                  <a:close/>
                  <a:moveTo>
                    <a:pt x="100" y="25185"/>
                  </a:moveTo>
                  <a:cubicBezTo>
                    <a:pt x="67" y="25585"/>
                    <a:pt x="34" y="26019"/>
                    <a:pt x="34" y="26419"/>
                  </a:cubicBezTo>
                  <a:lnTo>
                    <a:pt x="434" y="26419"/>
                  </a:lnTo>
                  <a:cubicBezTo>
                    <a:pt x="467" y="26019"/>
                    <a:pt x="501" y="25619"/>
                    <a:pt x="534" y="25218"/>
                  </a:cubicBezTo>
                  <a:lnTo>
                    <a:pt x="100" y="25185"/>
                  </a:lnTo>
                  <a:close/>
                  <a:moveTo>
                    <a:pt x="54906" y="27587"/>
                  </a:moveTo>
                  <a:lnTo>
                    <a:pt x="54906" y="27654"/>
                  </a:lnTo>
                  <a:cubicBezTo>
                    <a:pt x="54906" y="28054"/>
                    <a:pt x="54873" y="28487"/>
                    <a:pt x="54873" y="28888"/>
                  </a:cubicBezTo>
                  <a:lnTo>
                    <a:pt x="55306" y="28888"/>
                  </a:lnTo>
                  <a:cubicBezTo>
                    <a:pt x="55306" y="28487"/>
                    <a:pt x="55306" y="28054"/>
                    <a:pt x="55306" y="27654"/>
                  </a:cubicBezTo>
                  <a:lnTo>
                    <a:pt x="55306" y="27587"/>
                  </a:lnTo>
                  <a:close/>
                  <a:moveTo>
                    <a:pt x="0" y="27687"/>
                  </a:moveTo>
                  <a:cubicBezTo>
                    <a:pt x="0" y="28087"/>
                    <a:pt x="0" y="28521"/>
                    <a:pt x="34" y="28921"/>
                  </a:cubicBezTo>
                  <a:lnTo>
                    <a:pt x="434" y="28921"/>
                  </a:lnTo>
                  <a:cubicBezTo>
                    <a:pt x="400" y="28521"/>
                    <a:pt x="400" y="28087"/>
                    <a:pt x="400" y="27687"/>
                  </a:cubicBezTo>
                  <a:close/>
                  <a:moveTo>
                    <a:pt x="54773" y="30089"/>
                  </a:moveTo>
                  <a:cubicBezTo>
                    <a:pt x="54739" y="30522"/>
                    <a:pt x="54706" y="30923"/>
                    <a:pt x="54639" y="31356"/>
                  </a:cubicBezTo>
                  <a:lnTo>
                    <a:pt x="55073" y="31390"/>
                  </a:lnTo>
                  <a:cubicBezTo>
                    <a:pt x="55140" y="30989"/>
                    <a:pt x="55173" y="30556"/>
                    <a:pt x="55206" y="30122"/>
                  </a:cubicBezTo>
                  <a:lnTo>
                    <a:pt x="54773" y="30089"/>
                  </a:lnTo>
                  <a:close/>
                  <a:moveTo>
                    <a:pt x="534" y="30155"/>
                  </a:moveTo>
                  <a:lnTo>
                    <a:pt x="134" y="30189"/>
                  </a:lnTo>
                  <a:cubicBezTo>
                    <a:pt x="167" y="30622"/>
                    <a:pt x="200" y="31023"/>
                    <a:pt x="267" y="31456"/>
                  </a:cubicBezTo>
                  <a:lnTo>
                    <a:pt x="667" y="31390"/>
                  </a:lnTo>
                  <a:cubicBezTo>
                    <a:pt x="634" y="30989"/>
                    <a:pt x="567" y="30556"/>
                    <a:pt x="534" y="30155"/>
                  </a:cubicBezTo>
                  <a:close/>
                  <a:moveTo>
                    <a:pt x="54439" y="32590"/>
                  </a:moveTo>
                  <a:cubicBezTo>
                    <a:pt x="54372" y="33024"/>
                    <a:pt x="54306" y="33391"/>
                    <a:pt x="54206" y="33825"/>
                  </a:cubicBezTo>
                  <a:lnTo>
                    <a:pt x="54606" y="33925"/>
                  </a:lnTo>
                  <a:lnTo>
                    <a:pt x="54606" y="33891"/>
                  </a:lnTo>
                  <a:cubicBezTo>
                    <a:pt x="54706" y="33458"/>
                    <a:pt x="54806" y="33057"/>
                    <a:pt x="54873" y="32690"/>
                  </a:cubicBezTo>
                  <a:lnTo>
                    <a:pt x="54439" y="32590"/>
                  </a:lnTo>
                  <a:close/>
                  <a:moveTo>
                    <a:pt x="867" y="32624"/>
                  </a:moveTo>
                  <a:lnTo>
                    <a:pt x="467" y="32690"/>
                  </a:lnTo>
                  <a:cubicBezTo>
                    <a:pt x="534" y="33124"/>
                    <a:pt x="634" y="33524"/>
                    <a:pt x="734" y="33958"/>
                  </a:cubicBezTo>
                  <a:lnTo>
                    <a:pt x="1134" y="33825"/>
                  </a:lnTo>
                  <a:cubicBezTo>
                    <a:pt x="1034" y="33458"/>
                    <a:pt x="968" y="33024"/>
                    <a:pt x="867" y="32624"/>
                  </a:cubicBezTo>
                  <a:close/>
                  <a:moveTo>
                    <a:pt x="53905" y="35025"/>
                  </a:moveTo>
                  <a:cubicBezTo>
                    <a:pt x="53805" y="35426"/>
                    <a:pt x="53672" y="35826"/>
                    <a:pt x="53538" y="36193"/>
                  </a:cubicBezTo>
                  <a:lnTo>
                    <a:pt x="53939" y="36326"/>
                  </a:lnTo>
                  <a:lnTo>
                    <a:pt x="53939" y="36293"/>
                  </a:lnTo>
                  <a:cubicBezTo>
                    <a:pt x="54072" y="35893"/>
                    <a:pt x="54206" y="35492"/>
                    <a:pt x="54306" y="35126"/>
                  </a:cubicBezTo>
                  <a:lnTo>
                    <a:pt x="53905" y="35025"/>
                  </a:lnTo>
                  <a:close/>
                  <a:moveTo>
                    <a:pt x="1435" y="35059"/>
                  </a:moveTo>
                  <a:lnTo>
                    <a:pt x="1034" y="35159"/>
                  </a:lnTo>
                  <a:cubicBezTo>
                    <a:pt x="1134" y="35559"/>
                    <a:pt x="1268" y="35959"/>
                    <a:pt x="1401" y="36360"/>
                  </a:cubicBezTo>
                  <a:lnTo>
                    <a:pt x="1801" y="36226"/>
                  </a:lnTo>
                  <a:cubicBezTo>
                    <a:pt x="1668" y="35859"/>
                    <a:pt x="1568" y="35459"/>
                    <a:pt x="1435" y="35059"/>
                  </a:cubicBezTo>
                  <a:close/>
                  <a:moveTo>
                    <a:pt x="53138" y="37360"/>
                  </a:moveTo>
                  <a:cubicBezTo>
                    <a:pt x="52971" y="37761"/>
                    <a:pt x="52805" y="38161"/>
                    <a:pt x="52638" y="38528"/>
                  </a:cubicBezTo>
                  <a:lnTo>
                    <a:pt x="53038" y="38695"/>
                  </a:lnTo>
                  <a:lnTo>
                    <a:pt x="53038" y="38661"/>
                  </a:lnTo>
                  <a:cubicBezTo>
                    <a:pt x="53205" y="38294"/>
                    <a:pt x="53372" y="37894"/>
                    <a:pt x="53505" y="37527"/>
                  </a:cubicBezTo>
                  <a:lnTo>
                    <a:pt x="53138" y="37360"/>
                  </a:lnTo>
                  <a:close/>
                  <a:moveTo>
                    <a:pt x="2202" y="37394"/>
                  </a:moveTo>
                  <a:lnTo>
                    <a:pt x="1835" y="37561"/>
                  </a:lnTo>
                  <a:cubicBezTo>
                    <a:pt x="1968" y="37928"/>
                    <a:pt x="2135" y="38328"/>
                    <a:pt x="2302" y="38728"/>
                  </a:cubicBezTo>
                  <a:lnTo>
                    <a:pt x="2669" y="38561"/>
                  </a:lnTo>
                  <a:cubicBezTo>
                    <a:pt x="2502" y="38161"/>
                    <a:pt x="2369" y="37794"/>
                    <a:pt x="2202" y="37394"/>
                  </a:cubicBezTo>
                  <a:close/>
                  <a:moveTo>
                    <a:pt x="3202" y="39662"/>
                  </a:moveTo>
                  <a:lnTo>
                    <a:pt x="2802" y="39829"/>
                  </a:lnTo>
                  <a:cubicBezTo>
                    <a:pt x="3002" y="40229"/>
                    <a:pt x="3202" y="40596"/>
                    <a:pt x="3403" y="40963"/>
                  </a:cubicBezTo>
                  <a:lnTo>
                    <a:pt x="3770" y="40763"/>
                  </a:lnTo>
                  <a:cubicBezTo>
                    <a:pt x="3569" y="40396"/>
                    <a:pt x="3369" y="40029"/>
                    <a:pt x="3202" y="39662"/>
                  </a:cubicBezTo>
                  <a:close/>
                  <a:moveTo>
                    <a:pt x="52137" y="39662"/>
                  </a:moveTo>
                  <a:cubicBezTo>
                    <a:pt x="51937" y="40029"/>
                    <a:pt x="51737" y="40396"/>
                    <a:pt x="51537" y="40763"/>
                  </a:cubicBezTo>
                  <a:lnTo>
                    <a:pt x="51904" y="40963"/>
                  </a:lnTo>
                  <a:lnTo>
                    <a:pt x="51937" y="40930"/>
                  </a:lnTo>
                  <a:cubicBezTo>
                    <a:pt x="52137" y="40563"/>
                    <a:pt x="52338" y="40196"/>
                    <a:pt x="52504" y="39829"/>
                  </a:cubicBezTo>
                  <a:lnTo>
                    <a:pt x="52137" y="39662"/>
                  </a:lnTo>
                  <a:close/>
                  <a:moveTo>
                    <a:pt x="4370" y="41797"/>
                  </a:moveTo>
                  <a:lnTo>
                    <a:pt x="4036" y="42030"/>
                  </a:lnTo>
                  <a:cubicBezTo>
                    <a:pt x="4237" y="42397"/>
                    <a:pt x="4470" y="42731"/>
                    <a:pt x="4704" y="43098"/>
                  </a:cubicBezTo>
                  <a:lnTo>
                    <a:pt x="5037" y="42864"/>
                  </a:lnTo>
                  <a:cubicBezTo>
                    <a:pt x="4804" y="42497"/>
                    <a:pt x="4603" y="42164"/>
                    <a:pt x="4370" y="41797"/>
                  </a:cubicBezTo>
                  <a:close/>
                  <a:moveTo>
                    <a:pt x="50937" y="41797"/>
                  </a:moveTo>
                  <a:cubicBezTo>
                    <a:pt x="50703" y="42164"/>
                    <a:pt x="50503" y="42497"/>
                    <a:pt x="50269" y="42864"/>
                  </a:cubicBezTo>
                  <a:lnTo>
                    <a:pt x="50603" y="43098"/>
                  </a:lnTo>
                  <a:lnTo>
                    <a:pt x="50603" y="43065"/>
                  </a:lnTo>
                  <a:cubicBezTo>
                    <a:pt x="50836" y="42731"/>
                    <a:pt x="51070" y="42364"/>
                    <a:pt x="51270" y="42030"/>
                  </a:cubicBezTo>
                  <a:lnTo>
                    <a:pt x="50937" y="41797"/>
                  </a:lnTo>
                  <a:close/>
                  <a:moveTo>
                    <a:pt x="5738" y="43932"/>
                  </a:moveTo>
                  <a:lnTo>
                    <a:pt x="5404" y="44199"/>
                  </a:lnTo>
                  <a:cubicBezTo>
                    <a:pt x="5671" y="44532"/>
                    <a:pt x="5938" y="44866"/>
                    <a:pt x="6205" y="45166"/>
                  </a:cubicBezTo>
                  <a:lnTo>
                    <a:pt x="6505" y="44899"/>
                  </a:lnTo>
                  <a:cubicBezTo>
                    <a:pt x="6271" y="44599"/>
                    <a:pt x="6004" y="44265"/>
                    <a:pt x="5738" y="43932"/>
                  </a:cubicBezTo>
                  <a:close/>
                  <a:moveTo>
                    <a:pt x="49536" y="43932"/>
                  </a:moveTo>
                  <a:cubicBezTo>
                    <a:pt x="49269" y="44265"/>
                    <a:pt x="49035" y="44599"/>
                    <a:pt x="48768" y="44899"/>
                  </a:cubicBezTo>
                  <a:lnTo>
                    <a:pt x="49102" y="45166"/>
                  </a:lnTo>
                  <a:lnTo>
                    <a:pt x="49102" y="45099"/>
                  </a:lnTo>
                  <a:cubicBezTo>
                    <a:pt x="49369" y="44766"/>
                    <a:pt x="49636" y="44432"/>
                    <a:pt x="49869" y="44165"/>
                  </a:cubicBezTo>
                  <a:lnTo>
                    <a:pt x="49536" y="43932"/>
                  </a:lnTo>
                  <a:close/>
                  <a:moveTo>
                    <a:pt x="7305" y="45867"/>
                  </a:moveTo>
                  <a:lnTo>
                    <a:pt x="7005" y="46133"/>
                  </a:lnTo>
                  <a:cubicBezTo>
                    <a:pt x="7272" y="46434"/>
                    <a:pt x="7572" y="46734"/>
                    <a:pt x="7872" y="47034"/>
                  </a:cubicBezTo>
                  <a:lnTo>
                    <a:pt x="8139" y="46767"/>
                  </a:lnTo>
                  <a:cubicBezTo>
                    <a:pt x="7872" y="46467"/>
                    <a:pt x="7606" y="46167"/>
                    <a:pt x="7305" y="45867"/>
                  </a:cubicBezTo>
                  <a:close/>
                  <a:moveTo>
                    <a:pt x="47934" y="45867"/>
                  </a:moveTo>
                  <a:cubicBezTo>
                    <a:pt x="47701" y="46167"/>
                    <a:pt x="47401" y="46467"/>
                    <a:pt x="47100" y="46767"/>
                  </a:cubicBezTo>
                  <a:lnTo>
                    <a:pt x="47401" y="47034"/>
                  </a:lnTo>
                  <a:lnTo>
                    <a:pt x="47434" y="46967"/>
                  </a:lnTo>
                  <a:cubicBezTo>
                    <a:pt x="47734" y="46667"/>
                    <a:pt x="48034" y="46367"/>
                    <a:pt x="48268" y="46133"/>
                  </a:cubicBezTo>
                  <a:lnTo>
                    <a:pt x="47934" y="45867"/>
                  </a:lnTo>
                  <a:close/>
                  <a:moveTo>
                    <a:pt x="9073" y="47634"/>
                  </a:moveTo>
                  <a:lnTo>
                    <a:pt x="8773" y="47935"/>
                  </a:lnTo>
                  <a:cubicBezTo>
                    <a:pt x="9073" y="48202"/>
                    <a:pt x="9407" y="48502"/>
                    <a:pt x="9707" y="48769"/>
                  </a:cubicBezTo>
                  <a:lnTo>
                    <a:pt x="9974" y="48468"/>
                  </a:lnTo>
                  <a:cubicBezTo>
                    <a:pt x="9674" y="48168"/>
                    <a:pt x="9374" y="47901"/>
                    <a:pt x="9073" y="47634"/>
                  </a:cubicBezTo>
                  <a:close/>
                  <a:moveTo>
                    <a:pt x="46233" y="47601"/>
                  </a:moveTo>
                  <a:cubicBezTo>
                    <a:pt x="45933" y="47901"/>
                    <a:pt x="45633" y="48168"/>
                    <a:pt x="45299" y="48435"/>
                  </a:cubicBezTo>
                  <a:lnTo>
                    <a:pt x="45566" y="48769"/>
                  </a:lnTo>
                  <a:lnTo>
                    <a:pt x="45599" y="48702"/>
                  </a:lnTo>
                  <a:cubicBezTo>
                    <a:pt x="45933" y="48435"/>
                    <a:pt x="46233" y="48135"/>
                    <a:pt x="46500" y="47901"/>
                  </a:cubicBezTo>
                  <a:lnTo>
                    <a:pt x="46233" y="47601"/>
                  </a:lnTo>
                  <a:close/>
                  <a:moveTo>
                    <a:pt x="10941" y="49236"/>
                  </a:moveTo>
                  <a:lnTo>
                    <a:pt x="10708" y="49536"/>
                  </a:lnTo>
                  <a:cubicBezTo>
                    <a:pt x="11041" y="49803"/>
                    <a:pt x="11375" y="50070"/>
                    <a:pt x="11709" y="50303"/>
                  </a:cubicBezTo>
                  <a:lnTo>
                    <a:pt x="11942" y="49969"/>
                  </a:lnTo>
                  <a:cubicBezTo>
                    <a:pt x="11608" y="49736"/>
                    <a:pt x="11275" y="49469"/>
                    <a:pt x="10941" y="49236"/>
                  </a:cubicBezTo>
                  <a:close/>
                  <a:moveTo>
                    <a:pt x="44365" y="49236"/>
                  </a:moveTo>
                  <a:cubicBezTo>
                    <a:pt x="44032" y="49469"/>
                    <a:pt x="43698" y="49736"/>
                    <a:pt x="43364" y="49969"/>
                  </a:cubicBezTo>
                  <a:lnTo>
                    <a:pt x="43598" y="50303"/>
                  </a:lnTo>
                  <a:lnTo>
                    <a:pt x="43631" y="50236"/>
                  </a:lnTo>
                  <a:cubicBezTo>
                    <a:pt x="43965" y="50003"/>
                    <a:pt x="44332" y="49736"/>
                    <a:pt x="44599" y="49536"/>
                  </a:cubicBezTo>
                  <a:lnTo>
                    <a:pt x="44365" y="49236"/>
                  </a:lnTo>
                  <a:close/>
                  <a:moveTo>
                    <a:pt x="12976" y="50637"/>
                  </a:moveTo>
                  <a:lnTo>
                    <a:pt x="12743" y="51004"/>
                  </a:lnTo>
                  <a:cubicBezTo>
                    <a:pt x="13110" y="51237"/>
                    <a:pt x="13476" y="51437"/>
                    <a:pt x="13843" y="51637"/>
                  </a:cubicBezTo>
                  <a:lnTo>
                    <a:pt x="14044" y="51304"/>
                  </a:lnTo>
                  <a:cubicBezTo>
                    <a:pt x="13677" y="51070"/>
                    <a:pt x="13310" y="50870"/>
                    <a:pt x="12976" y="50637"/>
                  </a:cubicBezTo>
                  <a:close/>
                  <a:moveTo>
                    <a:pt x="42330" y="50637"/>
                  </a:moveTo>
                  <a:cubicBezTo>
                    <a:pt x="41997" y="50870"/>
                    <a:pt x="41630" y="51070"/>
                    <a:pt x="41263" y="51304"/>
                  </a:cubicBezTo>
                  <a:lnTo>
                    <a:pt x="41496" y="51637"/>
                  </a:lnTo>
                  <a:lnTo>
                    <a:pt x="41496" y="51604"/>
                  </a:lnTo>
                  <a:cubicBezTo>
                    <a:pt x="41863" y="51404"/>
                    <a:pt x="42230" y="51170"/>
                    <a:pt x="42564" y="51004"/>
                  </a:cubicBezTo>
                  <a:lnTo>
                    <a:pt x="42330" y="50637"/>
                  </a:lnTo>
                  <a:close/>
                  <a:moveTo>
                    <a:pt x="15144" y="51871"/>
                  </a:moveTo>
                  <a:lnTo>
                    <a:pt x="14944" y="52238"/>
                  </a:lnTo>
                  <a:cubicBezTo>
                    <a:pt x="15311" y="52438"/>
                    <a:pt x="15711" y="52638"/>
                    <a:pt x="16078" y="52805"/>
                  </a:cubicBezTo>
                  <a:lnTo>
                    <a:pt x="16245" y="52405"/>
                  </a:lnTo>
                  <a:cubicBezTo>
                    <a:pt x="15878" y="52238"/>
                    <a:pt x="15511" y="52071"/>
                    <a:pt x="15144" y="51871"/>
                  </a:cubicBezTo>
                  <a:close/>
                  <a:moveTo>
                    <a:pt x="40196" y="51871"/>
                  </a:moveTo>
                  <a:cubicBezTo>
                    <a:pt x="39829" y="52071"/>
                    <a:pt x="39462" y="52238"/>
                    <a:pt x="39095" y="52405"/>
                  </a:cubicBezTo>
                  <a:lnTo>
                    <a:pt x="39262" y="52805"/>
                  </a:lnTo>
                  <a:lnTo>
                    <a:pt x="39262" y="52738"/>
                  </a:lnTo>
                  <a:cubicBezTo>
                    <a:pt x="39662" y="52571"/>
                    <a:pt x="40029" y="52405"/>
                    <a:pt x="40396" y="52238"/>
                  </a:cubicBezTo>
                  <a:lnTo>
                    <a:pt x="40196" y="51871"/>
                  </a:lnTo>
                  <a:close/>
                  <a:moveTo>
                    <a:pt x="17379" y="52905"/>
                  </a:moveTo>
                  <a:lnTo>
                    <a:pt x="17212" y="53272"/>
                  </a:lnTo>
                  <a:cubicBezTo>
                    <a:pt x="17613" y="53439"/>
                    <a:pt x="18013" y="53605"/>
                    <a:pt x="18413" y="53739"/>
                  </a:cubicBezTo>
                  <a:lnTo>
                    <a:pt x="18547" y="53339"/>
                  </a:lnTo>
                  <a:cubicBezTo>
                    <a:pt x="18146" y="53205"/>
                    <a:pt x="17746" y="53072"/>
                    <a:pt x="17379" y="52905"/>
                  </a:cubicBezTo>
                  <a:close/>
                  <a:moveTo>
                    <a:pt x="37927" y="52905"/>
                  </a:moveTo>
                  <a:cubicBezTo>
                    <a:pt x="37560" y="53072"/>
                    <a:pt x="37160" y="53205"/>
                    <a:pt x="36793" y="53339"/>
                  </a:cubicBezTo>
                  <a:lnTo>
                    <a:pt x="36927" y="53739"/>
                  </a:lnTo>
                  <a:lnTo>
                    <a:pt x="36927" y="53705"/>
                  </a:lnTo>
                  <a:cubicBezTo>
                    <a:pt x="37327" y="53572"/>
                    <a:pt x="37727" y="53405"/>
                    <a:pt x="38094" y="53272"/>
                  </a:cubicBezTo>
                  <a:lnTo>
                    <a:pt x="37927" y="52905"/>
                  </a:lnTo>
                  <a:close/>
                  <a:moveTo>
                    <a:pt x="19714" y="53705"/>
                  </a:moveTo>
                  <a:lnTo>
                    <a:pt x="19581" y="54106"/>
                  </a:lnTo>
                  <a:cubicBezTo>
                    <a:pt x="20014" y="54239"/>
                    <a:pt x="20381" y="54339"/>
                    <a:pt x="20815" y="54473"/>
                  </a:cubicBezTo>
                  <a:lnTo>
                    <a:pt x="20915" y="54039"/>
                  </a:lnTo>
                  <a:cubicBezTo>
                    <a:pt x="20515" y="53939"/>
                    <a:pt x="20115" y="53839"/>
                    <a:pt x="19714" y="53705"/>
                  </a:cubicBezTo>
                  <a:close/>
                  <a:moveTo>
                    <a:pt x="35592" y="53705"/>
                  </a:moveTo>
                  <a:cubicBezTo>
                    <a:pt x="35225" y="53839"/>
                    <a:pt x="34825" y="53939"/>
                    <a:pt x="34425" y="54039"/>
                  </a:cubicBezTo>
                  <a:lnTo>
                    <a:pt x="34525" y="54473"/>
                  </a:lnTo>
                  <a:lnTo>
                    <a:pt x="34525" y="54439"/>
                  </a:lnTo>
                  <a:cubicBezTo>
                    <a:pt x="34925" y="54339"/>
                    <a:pt x="35359" y="54206"/>
                    <a:pt x="35726" y="54139"/>
                  </a:cubicBezTo>
                  <a:lnTo>
                    <a:pt x="35592" y="53705"/>
                  </a:lnTo>
                  <a:close/>
                  <a:moveTo>
                    <a:pt x="22116" y="54306"/>
                  </a:moveTo>
                  <a:lnTo>
                    <a:pt x="22049" y="54740"/>
                  </a:lnTo>
                  <a:cubicBezTo>
                    <a:pt x="22450" y="54806"/>
                    <a:pt x="22883" y="54906"/>
                    <a:pt x="23283" y="54973"/>
                  </a:cubicBezTo>
                  <a:lnTo>
                    <a:pt x="23350" y="54539"/>
                  </a:lnTo>
                  <a:cubicBezTo>
                    <a:pt x="22950" y="54473"/>
                    <a:pt x="22550" y="54406"/>
                    <a:pt x="22116" y="54306"/>
                  </a:cubicBezTo>
                  <a:close/>
                  <a:moveTo>
                    <a:pt x="33224" y="54306"/>
                  </a:moveTo>
                  <a:cubicBezTo>
                    <a:pt x="32824" y="54406"/>
                    <a:pt x="32423" y="54473"/>
                    <a:pt x="31990" y="54539"/>
                  </a:cubicBezTo>
                  <a:lnTo>
                    <a:pt x="32056" y="54973"/>
                  </a:lnTo>
                  <a:lnTo>
                    <a:pt x="32056" y="54940"/>
                  </a:lnTo>
                  <a:cubicBezTo>
                    <a:pt x="32490" y="54873"/>
                    <a:pt x="32890" y="54806"/>
                    <a:pt x="33324" y="54740"/>
                  </a:cubicBezTo>
                  <a:lnTo>
                    <a:pt x="33224" y="54306"/>
                  </a:lnTo>
                  <a:close/>
                  <a:moveTo>
                    <a:pt x="24584" y="54706"/>
                  </a:moveTo>
                  <a:lnTo>
                    <a:pt x="24551" y="55140"/>
                  </a:lnTo>
                  <a:cubicBezTo>
                    <a:pt x="24951" y="55173"/>
                    <a:pt x="25385" y="55207"/>
                    <a:pt x="25785" y="55240"/>
                  </a:cubicBezTo>
                  <a:lnTo>
                    <a:pt x="25852" y="54806"/>
                  </a:lnTo>
                  <a:cubicBezTo>
                    <a:pt x="25418" y="54773"/>
                    <a:pt x="25018" y="54740"/>
                    <a:pt x="24584" y="54706"/>
                  </a:cubicBezTo>
                  <a:close/>
                  <a:moveTo>
                    <a:pt x="30789" y="54706"/>
                  </a:moveTo>
                  <a:cubicBezTo>
                    <a:pt x="30389" y="54773"/>
                    <a:pt x="29955" y="54806"/>
                    <a:pt x="29555" y="54806"/>
                  </a:cubicBezTo>
                  <a:lnTo>
                    <a:pt x="29555" y="55240"/>
                  </a:lnTo>
                  <a:cubicBezTo>
                    <a:pt x="29988" y="55207"/>
                    <a:pt x="30422" y="55173"/>
                    <a:pt x="30856" y="55140"/>
                  </a:cubicBezTo>
                  <a:lnTo>
                    <a:pt x="30789" y="54706"/>
                  </a:lnTo>
                  <a:close/>
                  <a:moveTo>
                    <a:pt x="27053" y="54873"/>
                  </a:moveTo>
                  <a:lnTo>
                    <a:pt x="27053" y="55307"/>
                  </a:lnTo>
                  <a:lnTo>
                    <a:pt x="28287" y="55307"/>
                  </a:lnTo>
                  <a:lnTo>
                    <a:pt x="28287" y="54873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7021156" y="747287"/>
              <a:ext cx="336443" cy="485391"/>
            </a:xfrm>
            <a:custGeom>
              <a:avLst/>
              <a:gdLst/>
              <a:ahLst/>
              <a:cxnLst/>
              <a:rect l="l" t="t" r="r" b="b"/>
              <a:pathLst>
                <a:path w="14244" h="20550" extrusionOk="0">
                  <a:moveTo>
                    <a:pt x="7085" y="3008"/>
                  </a:moveTo>
                  <a:cubicBezTo>
                    <a:pt x="8954" y="3008"/>
                    <a:pt x="10741" y="4449"/>
                    <a:pt x="10741" y="6639"/>
                  </a:cubicBezTo>
                  <a:cubicBezTo>
                    <a:pt x="10741" y="8641"/>
                    <a:pt x="9107" y="10275"/>
                    <a:pt x="7105" y="10275"/>
                  </a:cubicBezTo>
                  <a:cubicBezTo>
                    <a:pt x="3869" y="10275"/>
                    <a:pt x="2268" y="6372"/>
                    <a:pt x="4537" y="4071"/>
                  </a:cubicBezTo>
                  <a:cubicBezTo>
                    <a:pt x="5281" y="3337"/>
                    <a:pt x="6192" y="3008"/>
                    <a:pt x="7085" y="3008"/>
                  </a:cubicBezTo>
                  <a:close/>
                  <a:moveTo>
                    <a:pt x="7105" y="1"/>
                  </a:moveTo>
                  <a:cubicBezTo>
                    <a:pt x="3102" y="1"/>
                    <a:pt x="834" y="3270"/>
                    <a:pt x="500" y="6572"/>
                  </a:cubicBezTo>
                  <a:cubicBezTo>
                    <a:pt x="0" y="11709"/>
                    <a:pt x="3436" y="16313"/>
                    <a:pt x="7105" y="20549"/>
                  </a:cubicBezTo>
                  <a:cubicBezTo>
                    <a:pt x="10774" y="16313"/>
                    <a:pt x="14244" y="11709"/>
                    <a:pt x="13743" y="6606"/>
                  </a:cubicBezTo>
                  <a:cubicBezTo>
                    <a:pt x="13410" y="3270"/>
                    <a:pt x="11108" y="1"/>
                    <a:pt x="7105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5501274" y="3822096"/>
              <a:ext cx="1335380" cy="880081"/>
            </a:xfrm>
            <a:custGeom>
              <a:avLst/>
              <a:gdLst/>
              <a:ahLst/>
              <a:cxnLst/>
              <a:rect l="l" t="t" r="r" b="b"/>
              <a:pathLst>
                <a:path w="56536" h="37260" extrusionOk="0">
                  <a:moveTo>
                    <a:pt x="22650" y="0"/>
                  </a:moveTo>
                  <a:cubicBezTo>
                    <a:pt x="22648" y="0"/>
                    <a:pt x="22646" y="0"/>
                    <a:pt x="22645" y="1"/>
                  </a:cubicBezTo>
                  <a:cubicBezTo>
                    <a:pt x="21110" y="735"/>
                    <a:pt x="562" y="33992"/>
                    <a:pt x="262" y="35360"/>
                  </a:cubicBezTo>
                  <a:cubicBezTo>
                    <a:pt x="0" y="36433"/>
                    <a:pt x="2326" y="37260"/>
                    <a:pt x="4211" y="37260"/>
                  </a:cubicBezTo>
                  <a:cubicBezTo>
                    <a:pt x="4728" y="37260"/>
                    <a:pt x="5211" y="37198"/>
                    <a:pt x="5599" y="37061"/>
                  </a:cubicBezTo>
                  <a:cubicBezTo>
                    <a:pt x="6266" y="36828"/>
                    <a:pt x="8601" y="35360"/>
                    <a:pt x="11236" y="33625"/>
                  </a:cubicBezTo>
                  <a:cubicBezTo>
                    <a:pt x="15506" y="30857"/>
                    <a:pt x="20109" y="27521"/>
                    <a:pt x="20109" y="27521"/>
                  </a:cubicBezTo>
                  <a:lnTo>
                    <a:pt x="56535" y="24819"/>
                  </a:lnTo>
                  <a:lnTo>
                    <a:pt x="54034" y="768"/>
                  </a:lnTo>
                  <a:cubicBezTo>
                    <a:pt x="54034" y="768"/>
                    <a:pt x="36081" y="6405"/>
                    <a:pt x="34174" y="6405"/>
                  </a:cubicBezTo>
                  <a:cubicBezTo>
                    <a:pt x="34091" y="6405"/>
                    <a:pt x="34039" y="6395"/>
                    <a:pt x="34019" y="6372"/>
                  </a:cubicBezTo>
                  <a:cubicBezTo>
                    <a:pt x="34019" y="6372"/>
                    <a:pt x="22983" y="0"/>
                    <a:pt x="2265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5501888" y="3822096"/>
              <a:ext cx="919550" cy="880081"/>
            </a:xfrm>
            <a:custGeom>
              <a:avLst/>
              <a:gdLst/>
              <a:ahLst/>
              <a:cxnLst/>
              <a:rect l="l" t="t" r="r" b="b"/>
              <a:pathLst>
                <a:path w="38931" h="37260" extrusionOk="0">
                  <a:moveTo>
                    <a:pt x="22625" y="0"/>
                  </a:moveTo>
                  <a:cubicBezTo>
                    <a:pt x="22622" y="0"/>
                    <a:pt x="22620" y="0"/>
                    <a:pt x="22619" y="1"/>
                  </a:cubicBezTo>
                  <a:cubicBezTo>
                    <a:pt x="21084" y="735"/>
                    <a:pt x="569" y="33992"/>
                    <a:pt x="236" y="35360"/>
                  </a:cubicBezTo>
                  <a:cubicBezTo>
                    <a:pt x="0" y="36433"/>
                    <a:pt x="2312" y="37260"/>
                    <a:pt x="4172" y="37260"/>
                  </a:cubicBezTo>
                  <a:cubicBezTo>
                    <a:pt x="4683" y="37260"/>
                    <a:pt x="5159" y="37198"/>
                    <a:pt x="5540" y="37061"/>
                  </a:cubicBezTo>
                  <a:cubicBezTo>
                    <a:pt x="6240" y="36828"/>
                    <a:pt x="8575" y="35360"/>
                    <a:pt x="11177" y="33625"/>
                  </a:cubicBezTo>
                  <a:cubicBezTo>
                    <a:pt x="15447" y="30857"/>
                    <a:pt x="20083" y="27521"/>
                    <a:pt x="20083" y="27521"/>
                  </a:cubicBezTo>
                  <a:lnTo>
                    <a:pt x="28223" y="26921"/>
                  </a:lnTo>
                  <a:lnTo>
                    <a:pt x="38930" y="5272"/>
                  </a:lnTo>
                  <a:lnTo>
                    <a:pt x="38930" y="5272"/>
                  </a:lnTo>
                  <a:cubicBezTo>
                    <a:pt x="36605" y="5924"/>
                    <a:pt x="34785" y="6383"/>
                    <a:pt x="34190" y="6383"/>
                  </a:cubicBezTo>
                  <a:cubicBezTo>
                    <a:pt x="34085" y="6383"/>
                    <a:pt x="34018" y="6369"/>
                    <a:pt x="33993" y="6339"/>
                  </a:cubicBezTo>
                  <a:cubicBezTo>
                    <a:pt x="33993" y="6339"/>
                    <a:pt x="22990" y="0"/>
                    <a:pt x="22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5496526" y="3821577"/>
              <a:ext cx="808300" cy="883979"/>
            </a:xfrm>
            <a:custGeom>
              <a:avLst/>
              <a:gdLst/>
              <a:ahLst/>
              <a:cxnLst/>
              <a:rect l="l" t="t" r="r" b="b"/>
              <a:pathLst>
                <a:path w="34221" h="37425" extrusionOk="0">
                  <a:moveTo>
                    <a:pt x="22909" y="0"/>
                  </a:moveTo>
                  <a:cubicBezTo>
                    <a:pt x="22853" y="0"/>
                    <a:pt x="22810" y="8"/>
                    <a:pt x="22779" y="23"/>
                  </a:cubicBezTo>
                  <a:cubicBezTo>
                    <a:pt x="21211" y="790"/>
                    <a:pt x="563" y="34048"/>
                    <a:pt x="263" y="35449"/>
                  </a:cubicBezTo>
                  <a:cubicBezTo>
                    <a:pt x="1" y="36550"/>
                    <a:pt x="2376" y="37424"/>
                    <a:pt x="4296" y="37424"/>
                  </a:cubicBezTo>
                  <a:cubicBezTo>
                    <a:pt x="4818" y="37424"/>
                    <a:pt x="5307" y="37359"/>
                    <a:pt x="5700" y="37217"/>
                  </a:cubicBezTo>
                  <a:cubicBezTo>
                    <a:pt x="7535" y="36583"/>
                    <a:pt x="20877" y="27810"/>
                    <a:pt x="20877" y="27810"/>
                  </a:cubicBezTo>
                  <a:lnTo>
                    <a:pt x="34220" y="6394"/>
                  </a:lnTo>
                  <a:cubicBezTo>
                    <a:pt x="29094" y="2597"/>
                    <a:pt x="23937" y="0"/>
                    <a:pt x="22909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5537510" y="3870640"/>
              <a:ext cx="492902" cy="797836"/>
            </a:xfrm>
            <a:custGeom>
              <a:avLst/>
              <a:gdLst/>
              <a:ahLst/>
              <a:cxnLst/>
              <a:rect l="l" t="t" r="r" b="b"/>
              <a:pathLst>
                <a:path w="20868" h="33778" extrusionOk="0">
                  <a:moveTo>
                    <a:pt x="20838" y="1"/>
                  </a:moveTo>
                  <a:cubicBezTo>
                    <a:pt x="20830" y="1"/>
                    <a:pt x="20820" y="5"/>
                    <a:pt x="20810" y="14"/>
                  </a:cubicBezTo>
                  <a:cubicBezTo>
                    <a:pt x="17141" y="5385"/>
                    <a:pt x="3331" y="27968"/>
                    <a:pt x="62" y="33638"/>
                  </a:cubicBezTo>
                  <a:cubicBezTo>
                    <a:pt x="0" y="33721"/>
                    <a:pt x="15" y="33778"/>
                    <a:pt x="51" y="33778"/>
                  </a:cubicBezTo>
                  <a:cubicBezTo>
                    <a:pt x="73" y="33778"/>
                    <a:pt x="103" y="33756"/>
                    <a:pt x="129" y="33705"/>
                  </a:cubicBezTo>
                  <a:cubicBezTo>
                    <a:pt x="3731" y="28201"/>
                    <a:pt x="17708" y="5752"/>
                    <a:pt x="20844" y="48"/>
                  </a:cubicBezTo>
                  <a:cubicBezTo>
                    <a:pt x="20867" y="24"/>
                    <a:pt x="20857" y="1"/>
                    <a:pt x="208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5654014" y="4496629"/>
              <a:ext cx="63845" cy="171765"/>
            </a:xfrm>
            <a:custGeom>
              <a:avLst/>
              <a:gdLst/>
              <a:ahLst/>
              <a:cxnLst/>
              <a:rect l="l" t="t" r="r" b="b"/>
              <a:pathLst>
                <a:path w="2703" h="7272" extrusionOk="0">
                  <a:moveTo>
                    <a:pt x="67" y="0"/>
                  </a:moveTo>
                  <a:cubicBezTo>
                    <a:pt x="34" y="0"/>
                    <a:pt x="0" y="33"/>
                    <a:pt x="34" y="67"/>
                  </a:cubicBezTo>
                  <a:cubicBezTo>
                    <a:pt x="2035" y="1735"/>
                    <a:pt x="2702" y="4904"/>
                    <a:pt x="1501" y="7239"/>
                  </a:cubicBezTo>
                  <a:cubicBezTo>
                    <a:pt x="1501" y="7272"/>
                    <a:pt x="1535" y="7272"/>
                    <a:pt x="1568" y="7272"/>
                  </a:cubicBezTo>
                  <a:cubicBezTo>
                    <a:pt x="2369" y="6038"/>
                    <a:pt x="2636" y="4503"/>
                    <a:pt x="2269" y="3102"/>
                  </a:cubicBezTo>
                  <a:cubicBezTo>
                    <a:pt x="1968" y="1801"/>
                    <a:pt x="1168" y="701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5942440" y="4325769"/>
              <a:ext cx="61436" cy="188157"/>
            </a:xfrm>
            <a:custGeom>
              <a:avLst/>
              <a:gdLst/>
              <a:ahLst/>
              <a:cxnLst/>
              <a:rect l="l" t="t" r="r" b="b"/>
              <a:pathLst>
                <a:path w="2601" h="7966" extrusionOk="0">
                  <a:moveTo>
                    <a:pt x="1529" y="1"/>
                  </a:moveTo>
                  <a:cubicBezTo>
                    <a:pt x="1478" y="1"/>
                    <a:pt x="1433" y="36"/>
                    <a:pt x="1433" y="95"/>
                  </a:cubicBezTo>
                  <a:cubicBezTo>
                    <a:pt x="1233" y="2663"/>
                    <a:pt x="800" y="5232"/>
                    <a:pt x="66" y="7733"/>
                  </a:cubicBezTo>
                  <a:cubicBezTo>
                    <a:pt x="1" y="7864"/>
                    <a:pt x="105" y="7966"/>
                    <a:pt x="214" y="7966"/>
                  </a:cubicBezTo>
                  <a:cubicBezTo>
                    <a:pt x="272" y="7966"/>
                    <a:pt x="331" y="7937"/>
                    <a:pt x="366" y="7867"/>
                  </a:cubicBezTo>
                  <a:cubicBezTo>
                    <a:pt x="1800" y="5632"/>
                    <a:pt x="2601" y="2563"/>
                    <a:pt x="1634" y="61"/>
                  </a:cubicBezTo>
                  <a:cubicBezTo>
                    <a:pt x="1606" y="19"/>
                    <a:pt x="1566" y="1"/>
                    <a:pt x="15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5901455" y="4356502"/>
              <a:ext cx="61459" cy="188157"/>
            </a:xfrm>
            <a:custGeom>
              <a:avLst/>
              <a:gdLst/>
              <a:ahLst/>
              <a:cxnLst/>
              <a:rect l="l" t="t" r="r" b="b"/>
              <a:pathLst>
                <a:path w="2602" h="7966" extrusionOk="0">
                  <a:moveTo>
                    <a:pt x="1523" y="1"/>
                  </a:moveTo>
                  <a:cubicBezTo>
                    <a:pt x="1479" y="1"/>
                    <a:pt x="1434" y="36"/>
                    <a:pt x="1434" y="95"/>
                  </a:cubicBezTo>
                  <a:cubicBezTo>
                    <a:pt x="1234" y="2663"/>
                    <a:pt x="767" y="5232"/>
                    <a:pt x="66" y="7733"/>
                  </a:cubicBezTo>
                  <a:cubicBezTo>
                    <a:pt x="1" y="7864"/>
                    <a:pt x="106" y="7966"/>
                    <a:pt x="214" y="7966"/>
                  </a:cubicBezTo>
                  <a:cubicBezTo>
                    <a:pt x="272" y="7966"/>
                    <a:pt x="332" y="7937"/>
                    <a:pt x="366" y="7867"/>
                  </a:cubicBezTo>
                  <a:cubicBezTo>
                    <a:pt x="1767" y="5632"/>
                    <a:pt x="2601" y="2563"/>
                    <a:pt x="1601" y="61"/>
                  </a:cubicBezTo>
                  <a:cubicBezTo>
                    <a:pt x="1587" y="19"/>
                    <a:pt x="1555" y="1"/>
                    <a:pt x="15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5860211" y="4387471"/>
              <a:ext cx="61719" cy="187921"/>
            </a:xfrm>
            <a:custGeom>
              <a:avLst/>
              <a:gdLst/>
              <a:ahLst/>
              <a:cxnLst/>
              <a:rect l="l" t="t" r="r" b="b"/>
              <a:pathLst>
                <a:path w="2613" h="7956" extrusionOk="0">
                  <a:moveTo>
                    <a:pt x="1546" y="0"/>
                  </a:moveTo>
                  <a:cubicBezTo>
                    <a:pt x="1499" y="0"/>
                    <a:pt x="1445" y="42"/>
                    <a:pt x="1445" y="84"/>
                  </a:cubicBezTo>
                  <a:cubicBezTo>
                    <a:pt x="1245" y="2686"/>
                    <a:pt x="778" y="5255"/>
                    <a:pt x="44" y="7723"/>
                  </a:cubicBezTo>
                  <a:cubicBezTo>
                    <a:pt x="1" y="7854"/>
                    <a:pt x="113" y="7956"/>
                    <a:pt x="224" y="7956"/>
                  </a:cubicBezTo>
                  <a:cubicBezTo>
                    <a:pt x="284" y="7956"/>
                    <a:pt x="343" y="7926"/>
                    <a:pt x="378" y="7857"/>
                  </a:cubicBezTo>
                  <a:cubicBezTo>
                    <a:pt x="1779" y="5655"/>
                    <a:pt x="2613" y="2586"/>
                    <a:pt x="1612" y="51"/>
                  </a:cubicBezTo>
                  <a:cubicBezTo>
                    <a:pt x="1600" y="14"/>
                    <a:pt x="1574" y="0"/>
                    <a:pt x="15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5818731" y="4418179"/>
              <a:ext cx="62239" cy="187944"/>
            </a:xfrm>
            <a:custGeom>
              <a:avLst/>
              <a:gdLst/>
              <a:ahLst/>
              <a:cxnLst/>
              <a:rect l="l" t="t" r="r" b="b"/>
              <a:pathLst>
                <a:path w="2635" h="7957" extrusionOk="0">
                  <a:moveTo>
                    <a:pt x="1568" y="1"/>
                  </a:moveTo>
                  <a:cubicBezTo>
                    <a:pt x="1520" y="1"/>
                    <a:pt x="1467" y="43"/>
                    <a:pt x="1467" y="85"/>
                  </a:cubicBezTo>
                  <a:cubicBezTo>
                    <a:pt x="1267" y="2687"/>
                    <a:pt x="800" y="5222"/>
                    <a:pt x="66" y="7724"/>
                  </a:cubicBezTo>
                  <a:cubicBezTo>
                    <a:pt x="0" y="7855"/>
                    <a:pt x="119" y="7957"/>
                    <a:pt x="238" y="7957"/>
                  </a:cubicBezTo>
                  <a:cubicBezTo>
                    <a:pt x="301" y="7957"/>
                    <a:pt x="364" y="7927"/>
                    <a:pt x="399" y="7858"/>
                  </a:cubicBezTo>
                  <a:cubicBezTo>
                    <a:pt x="1800" y="5656"/>
                    <a:pt x="2634" y="2554"/>
                    <a:pt x="1633" y="52"/>
                  </a:cubicBezTo>
                  <a:cubicBezTo>
                    <a:pt x="1621" y="15"/>
                    <a:pt x="1595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6016519" y="3901160"/>
              <a:ext cx="143350" cy="106692"/>
            </a:xfrm>
            <a:custGeom>
              <a:avLst/>
              <a:gdLst/>
              <a:ahLst/>
              <a:cxnLst/>
              <a:rect l="l" t="t" r="r" b="b"/>
              <a:pathLst>
                <a:path w="6069" h="4517" extrusionOk="0">
                  <a:moveTo>
                    <a:pt x="2900" y="0"/>
                  </a:moveTo>
                  <a:cubicBezTo>
                    <a:pt x="2228" y="0"/>
                    <a:pt x="1558" y="310"/>
                    <a:pt x="1099" y="1057"/>
                  </a:cubicBezTo>
                  <a:cubicBezTo>
                    <a:pt x="0" y="2812"/>
                    <a:pt x="1590" y="4516"/>
                    <a:pt x="3168" y="4516"/>
                  </a:cubicBezTo>
                  <a:cubicBezTo>
                    <a:pt x="3840" y="4516"/>
                    <a:pt x="4510" y="4207"/>
                    <a:pt x="4969" y="3459"/>
                  </a:cubicBezTo>
                  <a:cubicBezTo>
                    <a:pt x="6068" y="1705"/>
                    <a:pt x="4478" y="0"/>
                    <a:pt x="29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5962897" y="4433061"/>
              <a:ext cx="132390" cy="225099"/>
            </a:xfrm>
            <a:custGeom>
              <a:avLst/>
              <a:gdLst/>
              <a:ahLst/>
              <a:cxnLst/>
              <a:rect l="l" t="t" r="r" b="b"/>
              <a:pathLst>
                <a:path w="5605" h="9530" extrusionOk="0">
                  <a:moveTo>
                    <a:pt x="667" y="389"/>
                  </a:moveTo>
                  <a:lnTo>
                    <a:pt x="667" y="389"/>
                  </a:lnTo>
                  <a:cubicBezTo>
                    <a:pt x="1535" y="1490"/>
                    <a:pt x="2469" y="2524"/>
                    <a:pt x="3203" y="3692"/>
                  </a:cubicBezTo>
                  <a:cubicBezTo>
                    <a:pt x="3570" y="4259"/>
                    <a:pt x="3903" y="4859"/>
                    <a:pt x="4203" y="5460"/>
                  </a:cubicBezTo>
                  <a:cubicBezTo>
                    <a:pt x="4569" y="6248"/>
                    <a:pt x="4983" y="8746"/>
                    <a:pt x="3560" y="8746"/>
                  </a:cubicBezTo>
                  <a:cubicBezTo>
                    <a:pt x="3297" y="8746"/>
                    <a:pt x="2970" y="8660"/>
                    <a:pt x="2569" y="8462"/>
                  </a:cubicBezTo>
                  <a:cubicBezTo>
                    <a:pt x="1168" y="7761"/>
                    <a:pt x="1001" y="5059"/>
                    <a:pt x="901" y="3725"/>
                  </a:cubicBezTo>
                  <a:cubicBezTo>
                    <a:pt x="834" y="2624"/>
                    <a:pt x="801" y="1524"/>
                    <a:pt x="667" y="389"/>
                  </a:cubicBezTo>
                  <a:close/>
                  <a:moveTo>
                    <a:pt x="526" y="1"/>
                  </a:moveTo>
                  <a:cubicBezTo>
                    <a:pt x="506" y="1"/>
                    <a:pt x="487" y="17"/>
                    <a:pt x="467" y="56"/>
                  </a:cubicBezTo>
                  <a:cubicBezTo>
                    <a:pt x="432" y="44"/>
                    <a:pt x="396" y="38"/>
                    <a:pt x="362" y="38"/>
                  </a:cubicBezTo>
                  <a:cubicBezTo>
                    <a:pt x="203" y="38"/>
                    <a:pt x="67" y="158"/>
                    <a:pt x="67" y="323"/>
                  </a:cubicBezTo>
                  <a:cubicBezTo>
                    <a:pt x="167" y="2591"/>
                    <a:pt x="0" y="5026"/>
                    <a:pt x="801" y="7194"/>
                  </a:cubicBezTo>
                  <a:cubicBezTo>
                    <a:pt x="1204" y="8287"/>
                    <a:pt x="2103" y="9530"/>
                    <a:pt x="3348" y="9530"/>
                  </a:cubicBezTo>
                  <a:cubicBezTo>
                    <a:pt x="3547" y="9530"/>
                    <a:pt x="3754" y="9498"/>
                    <a:pt x="3970" y="9429"/>
                  </a:cubicBezTo>
                  <a:cubicBezTo>
                    <a:pt x="5604" y="8862"/>
                    <a:pt x="5571" y="6861"/>
                    <a:pt x="5037" y="5560"/>
                  </a:cubicBezTo>
                  <a:cubicBezTo>
                    <a:pt x="4037" y="3358"/>
                    <a:pt x="2502" y="1457"/>
                    <a:pt x="567" y="22"/>
                  </a:cubicBezTo>
                  <a:cubicBezTo>
                    <a:pt x="554" y="9"/>
                    <a:pt x="540" y="1"/>
                    <a:pt x="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5963676" y="4256863"/>
              <a:ext cx="194629" cy="191204"/>
            </a:xfrm>
            <a:custGeom>
              <a:avLst/>
              <a:gdLst/>
              <a:ahLst/>
              <a:cxnLst/>
              <a:rect l="l" t="t" r="r" b="b"/>
              <a:pathLst>
                <a:path w="8240" h="8095" extrusionOk="0">
                  <a:moveTo>
                    <a:pt x="5648" y="822"/>
                  </a:moveTo>
                  <a:cubicBezTo>
                    <a:pt x="7952" y="822"/>
                    <a:pt x="6437" y="3547"/>
                    <a:pt x="5738" y="4246"/>
                  </a:cubicBezTo>
                  <a:cubicBezTo>
                    <a:pt x="5271" y="4713"/>
                    <a:pt x="4737" y="5146"/>
                    <a:pt x="4204" y="5547"/>
                  </a:cubicBezTo>
                  <a:cubicBezTo>
                    <a:pt x="3103" y="6381"/>
                    <a:pt x="1902" y="7048"/>
                    <a:pt x="701" y="7782"/>
                  </a:cubicBezTo>
                  <a:cubicBezTo>
                    <a:pt x="1202" y="6781"/>
                    <a:pt x="1602" y="5747"/>
                    <a:pt x="2069" y="4713"/>
                  </a:cubicBezTo>
                  <a:cubicBezTo>
                    <a:pt x="2636" y="3512"/>
                    <a:pt x="3670" y="1044"/>
                    <a:pt x="5271" y="843"/>
                  </a:cubicBezTo>
                  <a:cubicBezTo>
                    <a:pt x="5407" y="829"/>
                    <a:pt x="5532" y="822"/>
                    <a:pt x="5648" y="822"/>
                  </a:cubicBezTo>
                  <a:close/>
                  <a:moveTo>
                    <a:pt x="5667" y="1"/>
                  </a:moveTo>
                  <a:cubicBezTo>
                    <a:pt x="4720" y="1"/>
                    <a:pt x="3774" y="689"/>
                    <a:pt x="3170" y="1410"/>
                  </a:cubicBezTo>
                  <a:cubicBezTo>
                    <a:pt x="1669" y="3178"/>
                    <a:pt x="968" y="5513"/>
                    <a:pt x="67" y="7615"/>
                  </a:cubicBezTo>
                  <a:cubicBezTo>
                    <a:pt x="1" y="7815"/>
                    <a:pt x="167" y="8015"/>
                    <a:pt x="368" y="8015"/>
                  </a:cubicBezTo>
                  <a:cubicBezTo>
                    <a:pt x="368" y="8064"/>
                    <a:pt x="403" y="8095"/>
                    <a:pt x="436" y="8095"/>
                  </a:cubicBezTo>
                  <a:cubicBezTo>
                    <a:pt x="447" y="8095"/>
                    <a:pt x="459" y="8091"/>
                    <a:pt x="468" y="8082"/>
                  </a:cubicBezTo>
                  <a:cubicBezTo>
                    <a:pt x="2769" y="7415"/>
                    <a:pt x="4871" y="6147"/>
                    <a:pt x="6572" y="4413"/>
                  </a:cubicBezTo>
                  <a:cubicBezTo>
                    <a:pt x="7506" y="3379"/>
                    <a:pt x="8240" y="1511"/>
                    <a:pt x="6872" y="443"/>
                  </a:cubicBezTo>
                  <a:cubicBezTo>
                    <a:pt x="6489" y="130"/>
                    <a:pt x="6078" y="1"/>
                    <a:pt x="5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181944" y="3364227"/>
              <a:ext cx="2178874" cy="1104731"/>
            </a:xfrm>
            <a:custGeom>
              <a:avLst/>
              <a:gdLst/>
              <a:ahLst/>
              <a:cxnLst/>
              <a:rect l="l" t="t" r="r" b="b"/>
              <a:pathLst>
                <a:path w="92247" h="46771" extrusionOk="0">
                  <a:moveTo>
                    <a:pt x="63261" y="0"/>
                  </a:moveTo>
                  <a:cubicBezTo>
                    <a:pt x="63134" y="0"/>
                    <a:pt x="63006" y="1"/>
                    <a:pt x="62879" y="4"/>
                  </a:cubicBezTo>
                  <a:cubicBezTo>
                    <a:pt x="49202" y="271"/>
                    <a:pt x="18981" y="15215"/>
                    <a:pt x="18981" y="15215"/>
                  </a:cubicBezTo>
                  <a:lnTo>
                    <a:pt x="19534" y="20532"/>
                  </a:lnTo>
                  <a:lnTo>
                    <a:pt x="19534" y="20532"/>
                  </a:lnTo>
                  <a:cubicBezTo>
                    <a:pt x="14968" y="21929"/>
                    <a:pt x="12309" y="23054"/>
                    <a:pt x="12309" y="23054"/>
                  </a:cubicBezTo>
                  <a:lnTo>
                    <a:pt x="1" y="46771"/>
                  </a:lnTo>
                  <a:cubicBezTo>
                    <a:pt x="1" y="46771"/>
                    <a:pt x="55607" y="46003"/>
                    <a:pt x="72853" y="33161"/>
                  </a:cubicBezTo>
                  <a:cubicBezTo>
                    <a:pt x="92247" y="18764"/>
                    <a:pt x="79363" y="0"/>
                    <a:pt x="632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6641559" y="3679489"/>
              <a:ext cx="903512" cy="164750"/>
            </a:xfrm>
            <a:custGeom>
              <a:avLst/>
              <a:gdLst/>
              <a:ahLst/>
              <a:cxnLst/>
              <a:rect l="l" t="t" r="r" b="b"/>
              <a:pathLst>
                <a:path w="38252" h="6975" extrusionOk="0">
                  <a:moveTo>
                    <a:pt x="36183" y="1"/>
                  </a:moveTo>
                  <a:cubicBezTo>
                    <a:pt x="35283" y="267"/>
                    <a:pt x="34349" y="434"/>
                    <a:pt x="33415" y="668"/>
                  </a:cubicBezTo>
                  <a:cubicBezTo>
                    <a:pt x="32981" y="801"/>
                    <a:pt x="32514" y="901"/>
                    <a:pt x="32080" y="1035"/>
                  </a:cubicBezTo>
                  <a:cubicBezTo>
                    <a:pt x="31847" y="1101"/>
                    <a:pt x="31613" y="1168"/>
                    <a:pt x="31380" y="1268"/>
                  </a:cubicBezTo>
                  <a:cubicBezTo>
                    <a:pt x="31280" y="1302"/>
                    <a:pt x="31180" y="1335"/>
                    <a:pt x="31080" y="1368"/>
                  </a:cubicBezTo>
                  <a:cubicBezTo>
                    <a:pt x="30613" y="1402"/>
                    <a:pt x="30146" y="1435"/>
                    <a:pt x="29679" y="1468"/>
                  </a:cubicBezTo>
                  <a:cubicBezTo>
                    <a:pt x="24708" y="1869"/>
                    <a:pt x="19772" y="2502"/>
                    <a:pt x="14868" y="3403"/>
                  </a:cubicBezTo>
                  <a:cubicBezTo>
                    <a:pt x="12400" y="3870"/>
                    <a:pt x="9931" y="4337"/>
                    <a:pt x="7496" y="4837"/>
                  </a:cubicBezTo>
                  <a:cubicBezTo>
                    <a:pt x="5061" y="5338"/>
                    <a:pt x="2626" y="5838"/>
                    <a:pt x="258" y="6505"/>
                  </a:cubicBezTo>
                  <a:cubicBezTo>
                    <a:pt x="1" y="6569"/>
                    <a:pt x="84" y="6974"/>
                    <a:pt x="329" y="6974"/>
                  </a:cubicBezTo>
                  <a:cubicBezTo>
                    <a:pt x="338" y="6974"/>
                    <a:pt x="348" y="6973"/>
                    <a:pt x="358" y="6972"/>
                  </a:cubicBezTo>
                  <a:cubicBezTo>
                    <a:pt x="3126" y="6605"/>
                    <a:pt x="5895" y="6005"/>
                    <a:pt x="8630" y="5438"/>
                  </a:cubicBezTo>
                  <a:cubicBezTo>
                    <a:pt x="13534" y="4437"/>
                    <a:pt x="18437" y="3536"/>
                    <a:pt x="23374" y="2769"/>
                  </a:cubicBezTo>
                  <a:cubicBezTo>
                    <a:pt x="25843" y="2402"/>
                    <a:pt x="28244" y="2135"/>
                    <a:pt x="30713" y="1835"/>
                  </a:cubicBezTo>
                  <a:cubicBezTo>
                    <a:pt x="33215" y="1568"/>
                    <a:pt x="35683" y="1335"/>
                    <a:pt x="38185" y="1268"/>
                  </a:cubicBezTo>
                  <a:cubicBezTo>
                    <a:pt x="38251" y="1268"/>
                    <a:pt x="38251" y="1168"/>
                    <a:pt x="38185" y="1168"/>
                  </a:cubicBezTo>
                  <a:cubicBezTo>
                    <a:pt x="36350" y="1168"/>
                    <a:pt x="34515" y="1201"/>
                    <a:pt x="32681" y="1302"/>
                  </a:cubicBezTo>
                  <a:lnTo>
                    <a:pt x="33481" y="1035"/>
                  </a:lnTo>
                  <a:cubicBezTo>
                    <a:pt x="34415" y="734"/>
                    <a:pt x="35316" y="368"/>
                    <a:pt x="36217" y="67"/>
                  </a:cubicBezTo>
                  <a:cubicBezTo>
                    <a:pt x="36283" y="67"/>
                    <a:pt x="36250" y="1"/>
                    <a:pt x="36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314629" y="3884057"/>
              <a:ext cx="258946" cy="557456"/>
            </a:xfrm>
            <a:custGeom>
              <a:avLst/>
              <a:gdLst/>
              <a:ahLst/>
              <a:cxnLst/>
              <a:rect l="l" t="t" r="r" b="b"/>
              <a:pathLst>
                <a:path w="10963" h="23601" extrusionOk="0">
                  <a:moveTo>
                    <a:pt x="10894" y="0"/>
                  </a:moveTo>
                  <a:cubicBezTo>
                    <a:pt x="10882" y="0"/>
                    <a:pt x="10871" y="5"/>
                    <a:pt x="10862" y="13"/>
                  </a:cubicBezTo>
                  <a:cubicBezTo>
                    <a:pt x="10328" y="747"/>
                    <a:pt x="5425" y="11188"/>
                    <a:pt x="4091" y="14257"/>
                  </a:cubicBezTo>
                  <a:cubicBezTo>
                    <a:pt x="3390" y="15791"/>
                    <a:pt x="2723" y="17359"/>
                    <a:pt x="2056" y="18894"/>
                  </a:cubicBezTo>
                  <a:cubicBezTo>
                    <a:pt x="1389" y="20461"/>
                    <a:pt x="755" y="22029"/>
                    <a:pt x="21" y="23530"/>
                  </a:cubicBezTo>
                  <a:cubicBezTo>
                    <a:pt x="0" y="23572"/>
                    <a:pt x="31" y="23600"/>
                    <a:pt x="57" y="23600"/>
                  </a:cubicBezTo>
                  <a:cubicBezTo>
                    <a:pt x="73" y="23600"/>
                    <a:pt x="88" y="23589"/>
                    <a:pt x="88" y="23564"/>
                  </a:cubicBezTo>
                  <a:cubicBezTo>
                    <a:pt x="488" y="22696"/>
                    <a:pt x="955" y="21829"/>
                    <a:pt x="1355" y="20995"/>
                  </a:cubicBezTo>
                  <a:cubicBezTo>
                    <a:pt x="1789" y="20128"/>
                    <a:pt x="2223" y="19261"/>
                    <a:pt x="2656" y="18393"/>
                  </a:cubicBezTo>
                  <a:cubicBezTo>
                    <a:pt x="4124" y="15358"/>
                    <a:pt x="5625" y="12322"/>
                    <a:pt x="7026" y="9253"/>
                  </a:cubicBezTo>
                  <a:cubicBezTo>
                    <a:pt x="7726" y="7719"/>
                    <a:pt x="10762" y="847"/>
                    <a:pt x="10962" y="80"/>
                  </a:cubicBezTo>
                  <a:cubicBezTo>
                    <a:pt x="10962" y="31"/>
                    <a:pt x="10926" y="0"/>
                    <a:pt x="108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6683086" y="3798450"/>
              <a:ext cx="1356166" cy="835841"/>
            </a:xfrm>
            <a:custGeom>
              <a:avLst/>
              <a:gdLst/>
              <a:ahLst/>
              <a:cxnLst/>
              <a:rect l="l" t="t" r="r" b="b"/>
              <a:pathLst>
                <a:path w="57416" h="35387" extrusionOk="0">
                  <a:moveTo>
                    <a:pt x="31385" y="1"/>
                  </a:moveTo>
                  <a:cubicBezTo>
                    <a:pt x="31084" y="1"/>
                    <a:pt x="20682" y="7407"/>
                    <a:pt x="20682" y="7407"/>
                  </a:cubicBezTo>
                  <a:cubicBezTo>
                    <a:pt x="20655" y="7443"/>
                    <a:pt x="20549" y="7459"/>
                    <a:pt x="20375" y="7459"/>
                  </a:cubicBezTo>
                  <a:cubicBezTo>
                    <a:pt x="17795" y="7459"/>
                    <a:pt x="201" y="3771"/>
                    <a:pt x="201" y="3771"/>
                  </a:cubicBezTo>
                  <a:lnTo>
                    <a:pt x="1" y="27955"/>
                  </a:lnTo>
                  <a:lnTo>
                    <a:pt x="36493" y="27154"/>
                  </a:lnTo>
                  <a:cubicBezTo>
                    <a:pt x="36493" y="27154"/>
                    <a:pt x="41430" y="30090"/>
                    <a:pt x="45934" y="32425"/>
                  </a:cubicBezTo>
                  <a:cubicBezTo>
                    <a:pt x="48702" y="33892"/>
                    <a:pt x="51171" y="35127"/>
                    <a:pt x="51871" y="35293"/>
                  </a:cubicBezTo>
                  <a:cubicBezTo>
                    <a:pt x="52122" y="35357"/>
                    <a:pt x="52409" y="35387"/>
                    <a:pt x="52717" y="35387"/>
                  </a:cubicBezTo>
                  <a:cubicBezTo>
                    <a:pt x="54658" y="35387"/>
                    <a:pt x="57416" y="34210"/>
                    <a:pt x="57041" y="33059"/>
                  </a:cubicBezTo>
                  <a:cubicBezTo>
                    <a:pt x="56574" y="31758"/>
                    <a:pt x="32991" y="602"/>
                    <a:pt x="31390" y="2"/>
                  </a:cubicBezTo>
                  <a:cubicBezTo>
                    <a:pt x="31389" y="1"/>
                    <a:pt x="31387" y="1"/>
                    <a:pt x="313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7052654" y="3798450"/>
              <a:ext cx="985828" cy="835888"/>
            </a:xfrm>
            <a:custGeom>
              <a:avLst/>
              <a:gdLst/>
              <a:ahLst/>
              <a:cxnLst/>
              <a:rect l="l" t="t" r="r" b="b"/>
              <a:pathLst>
                <a:path w="41737" h="35389" extrusionOk="0">
                  <a:moveTo>
                    <a:pt x="15740" y="1"/>
                  </a:moveTo>
                  <a:cubicBezTo>
                    <a:pt x="15406" y="1"/>
                    <a:pt x="5004" y="7407"/>
                    <a:pt x="5004" y="7407"/>
                  </a:cubicBezTo>
                  <a:cubicBezTo>
                    <a:pt x="4975" y="7450"/>
                    <a:pt x="4858" y="7470"/>
                    <a:pt x="4665" y="7470"/>
                  </a:cubicBezTo>
                  <a:cubicBezTo>
                    <a:pt x="3953" y="7470"/>
                    <a:pt x="2203" y="7200"/>
                    <a:pt x="0" y="6806"/>
                  </a:cubicBezTo>
                  <a:lnTo>
                    <a:pt x="0" y="6806"/>
                  </a:lnTo>
                  <a:lnTo>
                    <a:pt x="12743" y="27321"/>
                  </a:lnTo>
                  <a:lnTo>
                    <a:pt x="20848" y="27154"/>
                  </a:lnTo>
                  <a:cubicBezTo>
                    <a:pt x="20848" y="27154"/>
                    <a:pt x="25785" y="30056"/>
                    <a:pt x="30289" y="32425"/>
                  </a:cubicBezTo>
                  <a:lnTo>
                    <a:pt x="30322" y="32425"/>
                  </a:lnTo>
                  <a:cubicBezTo>
                    <a:pt x="33091" y="33892"/>
                    <a:pt x="35526" y="35127"/>
                    <a:pt x="36226" y="35293"/>
                  </a:cubicBezTo>
                  <a:cubicBezTo>
                    <a:pt x="36482" y="35359"/>
                    <a:pt x="36774" y="35389"/>
                    <a:pt x="37087" y="35389"/>
                  </a:cubicBezTo>
                  <a:cubicBezTo>
                    <a:pt x="39021" y="35389"/>
                    <a:pt x="41736" y="34240"/>
                    <a:pt x="41363" y="33092"/>
                  </a:cubicBezTo>
                  <a:cubicBezTo>
                    <a:pt x="40929" y="31758"/>
                    <a:pt x="17346" y="602"/>
                    <a:pt x="15745" y="2"/>
                  </a:cubicBezTo>
                  <a:cubicBezTo>
                    <a:pt x="15744" y="1"/>
                    <a:pt x="15742" y="1"/>
                    <a:pt x="15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7171638" y="3798191"/>
              <a:ext cx="873113" cy="839195"/>
            </a:xfrm>
            <a:custGeom>
              <a:avLst/>
              <a:gdLst/>
              <a:ahLst/>
              <a:cxnLst/>
              <a:rect l="l" t="t" r="r" b="b"/>
              <a:pathLst>
                <a:path w="36965" h="35529" extrusionOk="0">
                  <a:moveTo>
                    <a:pt x="10662" y="0"/>
                  </a:moveTo>
                  <a:cubicBezTo>
                    <a:pt x="9782" y="0"/>
                    <a:pt x="4798" y="3103"/>
                    <a:pt x="0" y="7418"/>
                  </a:cubicBezTo>
                  <a:lnTo>
                    <a:pt x="15278" y="27466"/>
                  </a:lnTo>
                  <a:cubicBezTo>
                    <a:pt x="15278" y="27466"/>
                    <a:pt x="29388" y="34938"/>
                    <a:pt x="31289" y="35438"/>
                  </a:cubicBezTo>
                  <a:cubicBezTo>
                    <a:pt x="31536" y="35500"/>
                    <a:pt x="31817" y="35528"/>
                    <a:pt x="32119" y="35528"/>
                  </a:cubicBezTo>
                  <a:cubicBezTo>
                    <a:pt x="34103" y="35528"/>
                    <a:pt x="36965" y="34294"/>
                    <a:pt x="36560" y="33136"/>
                  </a:cubicBezTo>
                  <a:cubicBezTo>
                    <a:pt x="36093" y="31769"/>
                    <a:pt x="12409" y="613"/>
                    <a:pt x="10741" y="13"/>
                  </a:cubicBezTo>
                  <a:cubicBezTo>
                    <a:pt x="10720" y="4"/>
                    <a:pt x="10694" y="0"/>
                    <a:pt x="1066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7435213" y="3846734"/>
              <a:ext cx="565581" cy="747148"/>
            </a:xfrm>
            <a:custGeom>
              <a:avLst/>
              <a:gdLst/>
              <a:ahLst/>
              <a:cxnLst/>
              <a:rect l="l" t="t" r="r" b="b"/>
              <a:pathLst>
                <a:path w="23945" h="31632" extrusionOk="0">
                  <a:moveTo>
                    <a:pt x="4" y="1"/>
                  </a:moveTo>
                  <a:cubicBezTo>
                    <a:pt x="0" y="1"/>
                    <a:pt x="0" y="9"/>
                    <a:pt x="17" y="26"/>
                  </a:cubicBezTo>
                  <a:cubicBezTo>
                    <a:pt x="17" y="9"/>
                    <a:pt x="9" y="1"/>
                    <a:pt x="4" y="1"/>
                  </a:cubicBezTo>
                  <a:close/>
                  <a:moveTo>
                    <a:pt x="17" y="26"/>
                  </a:moveTo>
                  <a:cubicBezTo>
                    <a:pt x="3653" y="5430"/>
                    <a:pt x="19698" y="26478"/>
                    <a:pt x="23800" y="31582"/>
                  </a:cubicBezTo>
                  <a:cubicBezTo>
                    <a:pt x="23835" y="31616"/>
                    <a:pt x="23866" y="31631"/>
                    <a:pt x="23889" y="31631"/>
                  </a:cubicBezTo>
                  <a:cubicBezTo>
                    <a:pt x="23931" y="31631"/>
                    <a:pt x="23944" y="31580"/>
                    <a:pt x="23901" y="31515"/>
                  </a:cubicBezTo>
                  <a:cubicBezTo>
                    <a:pt x="20098" y="26178"/>
                    <a:pt x="4186" y="5029"/>
                    <a:pt x="17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7816970" y="4433369"/>
              <a:ext cx="51870" cy="175024"/>
            </a:xfrm>
            <a:custGeom>
              <a:avLst/>
              <a:gdLst/>
              <a:ahLst/>
              <a:cxnLst/>
              <a:rect l="l" t="t" r="r" b="b"/>
              <a:pathLst>
                <a:path w="2196" h="7410" extrusionOk="0">
                  <a:moveTo>
                    <a:pt x="2124" y="0"/>
                  </a:moveTo>
                  <a:cubicBezTo>
                    <a:pt x="2116" y="0"/>
                    <a:pt x="2109" y="3"/>
                    <a:pt x="2102" y="9"/>
                  </a:cubicBezTo>
                  <a:cubicBezTo>
                    <a:pt x="1068" y="810"/>
                    <a:pt x="401" y="2011"/>
                    <a:pt x="201" y="3312"/>
                  </a:cubicBezTo>
                  <a:cubicBezTo>
                    <a:pt x="1" y="4746"/>
                    <a:pt x="401" y="6247"/>
                    <a:pt x="1302" y="7381"/>
                  </a:cubicBezTo>
                  <a:cubicBezTo>
                    <a:pt x="1312" y="7402"/>
                    <a:pt x="1329" y="7410"/>
                    <a:pt x="1345" y="7410"/>
                  </a:cubicBezTo>
                  <a:cubicBezTo>
                    <a:pt x="1381" y="7410"/>
                    <a:pt x="1414" y="7371"/>
                    <a:pt x="1368" y="7348"/>
                  </a:cubicBezTo>
                  <a:cubicBezTo>
                    <a:pt x="1" y="5013"/>
                    <a:pt x="301" y="2044"/>
                    <a:pt x="2169" y="76"/>
                  </a:cubicBezTo>
                  <a:cubicBezTo>
                    <a:pt x="2196" y="49"/>
                    <a:pt x="2157" y="0"/>
                    <a:pt x="2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7509670" y="4294257"/>
              <a:ext cx="71498" cy="182842"/>
            </a:xfrm>
            <a:custGeom>
              <a:avLst/>
              <a:gdLst/>
              <a:ahLst/>
              <a:cxnLst/>
              <a:rect l="l" t="t" r="r" b="b"/>
              <a:pathLst>
                <a:path w="3027" h="7741" extrusionOk="0">
                  <a:moveTo>
                    <a:pt x="814" y="1"/>
                  </a:moveTo>
                  <a:cubicBezTo>
                    <a:pt x="780" y="1"/>
                    <a:pt x="748" y="19"/>
                    <a:pt x="734" y="61"/>
                  </a:cubicBezTo>
                  <a:cubicBezTo>
                    <a:pt x="0" y="2663"/>
                    <a:pt x="1135" y="5632"/>
                    <a:pt x="2736" y="7700"/>
                  </a:cubicBezTo>
                  <a:cubicBezTo>
                    <a:pt x="2774" y="7728"/>
                    <a:pt x="2814" y="7740"/>
                    <a:pt x="2852" y="7740"/>
                  </a:cubicBezTo>
                  <a:cubicBezTo>
                    <a:pt x="2948" y="7740"/>
                    <a:pt x="3026" y="7662"/>
                    <a:pt x="3003" y="7566"/>
                  </a:cubicBezTo>
                  <a:cubicBezTo>
                    <a:pt x="2035" y="5165"/>
                    <a:pt x="1335" y="2629"/>
                    <a:pt x="934" y="94"/>
                  </a:cubicBezTo>
                  <a:cubicBezTo>
                    <a:pt x="915" y="36"/>
                    <a:pt x="862" y="1"/>
                    <a:pt x="8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7553796" y="4321045"/>
              <a:ext cx="71498" cy="182842"/>
            </a:xfrm>
            <a:custGeom>
              <a:avLst/>
              <a:gdLst/>
              <a:ahLst/>
              <a:cxnLst/>
              <a:rect l="l" t="t" r="r" b="b"/>
              <a:pathLst>
                <a:path w="3027" h="7741" extrusionOk="0">
                  <a:moveTo>
                    <a:pt x="812" y="1"/>
                  </a:moveTo>
                  <a:cubicBezTo>
                    <a:pt x="780" y="1"/>
                    <a:pt x="748" y="19"/>
                    <a:pt x="734" y="61"/>
                  </a:cubicBezTo>
                  <a:cubicBezTo>
                    <a:pt x="0" y="2663"/>
                    <a:pt x="1101" y="5632"/>
                    <a:pt x="2736" y="7700"/>
                  </a:cubicBezTo>
                  <a:cubicBezTo>
                    <a:pt x="2764" y="7728"/>
                    <a:pt x="2800" y="7741"/>
                    <a:pt x="2837" y="7741"/>
                  </a:cubicBezTo>
                  <a:cubicBezTo>
                    <a:pt x="2930" y="7741"/>
                    <a:pt x="3026" y="7662"/>
                    <a:pt x="3003" y="7566"/>
                  </a:cubicBezTo>
                  <a:cubicBezTo>
                    <a:pt x="2035" y="5165"/>
                    <a:pt x="1335" y="2630"/>
                    <a:pt x="901" y="94"/>
                  </a:cubicBezTo>
                  <a:cubicBezTo>
                    <a:pt x="901" y="36"/>
                    <a:pt x="856" y="1"/>
                    <a:pt x="8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7597922" y="4347832"/>
              <a:ext cx="70718" cy="182842"/>
            </a:xfrm>
            <a:custGeom>
              <a:avLst/>
              <a:gdLst/>
              <a:ahLst/>
              <a:cxnLst/>
              <a:rect l="l" t="t" r="r" b="b"/>
              <a:pathLst>
                <a:path w="2994" h="7741" extrusionOk="0">
                  <a:moveTo>
                    <a:pt x="781" y="1"/>
                  </a:moveTo>
                  <a:cubicBezTo>
                    <a:pt x="746" y="1"/>
                    <a:pt x="715" y="19"/>
                    <a:pt x="701" y="61"/>
                  </a:cubicBezTo>
                  <a:cubicBezTo>
                    <a:pt x="0" y="2663"/>
                    <a:pt x="1101" y="5632"/>
                    <a:pt x="2702" y="7700"/>
                  </a:cubicBezTo>
                  <a:cubicBezTo>
                    <a:pt x="2740" y="7728"/>
                    <a:pt x="2781" y="7741"/>
                    <a:pt x="2819" y="7741"/>
                  </a:cubicBezTo>
                  <a:cubicBezTo>
                    <a:pt x="2914" y="7741"/>
                    <a:pt x="2993" y="7662"/>
                    <a:pt x="2969" y="7567"/>
                  </a:cubicBezTo>
                  <a:cubicBezTo>
                    <a:pt x="2035" y="5165"/>
                    <a:pt x="1335" y="2630"/>
                    <a:pt x="901" y="95"/>
                  </a:cubicBezTo>
                  <a:cubicBezTo>
                    <a:pt x="882" y="36"/>
                    <a:pt x="828" y="1"/>
                    <a:pt x="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7641269" y="4374620"/>
              <a:ext cx="71498" cy="182842"/>
            </a:xfrm>
            <a:custGeom>
              <a:avLst/>
              <a:gdLst/>
              <a:ahLst/>
              <a:cxnLst/>
              <a:rect l="l" t="t" r="r" b="b"/>
              <a:pathLst>
                <a:path w="3027" h="7741" extrusionOk="0">
                  <a:moveTo>
                    <a:pt x="814" y="1"/>
                  </a:moveTo>
                  <a:cubicBezTo>
                    <a:pt x="779" y="1"/>
                    <a:pt x="748" y="19"/>
                    <a:pt x="734" y="61"/>
                  </a:cubicBezTo>
                  <a:cubicBezTo>
                    <a:pt x="0" y="2663"/>
                    <a:pt x="1101" y="5632"/>
                    <a:pt x="2735" y="7700"/>
                  </a:cubicBezTo>
                  <a:cubicBezTo>
                    <a:pt x="2764" y="7729"/>
                    <a:pt x="2800" y="7741"/>
                    <a:pt x="2837" y="7741"/>
                  </a:cubicBezTo>
                  <a:cubicBezTo>
                    <a:pt x="2930" y="7741"/>
                    <a:pt x="3026" y="7662"/>
                    <a:pt x="3002" y="7567"/>
                  </a:cubicBezTo>
                  <a:cubicBezTo>
                    <a:pt x="2035" y="5165"/>
                    <a:pt x="1334" y="2663"/>
                    <a:pt x="934" y="95"/>
                  </a:cubicBezTo>
                  <a:cubicBezTo>
                    <a:pt x="915" y="37"/>
                    <a:pt x="861" y="1"/>
                    <a:pt x="8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7311245" y="3881601"/>
              <a:ext cx="147767" cy="107660"/>
            </a:xfrm>
            <a:custGeom>
              <a:avLst/>
              <a:gdLst/>
              <a:ahLst/>
              <a:cxnLst/>
              <a:rect l="l" t="t" r="r" b="b"/>
              <a:pathLst>
                <a:path w="6256" h="4558" extrusionOk="0">
                  <a:moveTo>
                    <a:pt x="3263" y="0"/>
                  </a:moveTo>
                  <a:cubicBezTo>
                    <a:pt x="1604" y="0"/>
                    <a:pt x="1" y="1943"/>
                    <a:pt x="1295" y="3653"/>
                  </a:cubicBezTo>
                  <a:cubicBezTo>
                    <a:pt x="1781" y="4292"/>
                    <a:pt x="2401" y="4557"/>
                    <a:pt x="3011" y="4557"/>
                  </a:cubicBezTo>
                  <a:cubicBezTo>
                    <a:pt x="4665" y="4557"/>
                    <a:pt x="6256" y="2614"/>
                    <a:pt x="4965" y="885"/>
                  </a:cubicBezTo>
                  <a:cubicBezTo>
                    <a:pt x="4483" y="260"/>
                    <a:pt x="3869" y="0"/>
                    <a:pt x="32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7439536" y="4400888"/>
              <a:ext cx="126887" cy="230767"/>
            </a:xfrm>
            <a:custGeom>
              <a:avLst/>
              <a:gdLst/>
              <a:ahLst/>
              <a:cxnLst/>
              <a:rect l="l" t="t" r="r" b="b"/>
              <a:pathLst>
                <a:path w="5372" h="9770" extrusionOk="0">
                  <a:moveTo>
                    <a:pt x="4237" y="417"/>
                  </a:moveTo>
                  <a:cubicBezTo>
                    <a:pt x="4237" y="1518"/>
                    <a:pt x="4304" y="2652"/>
                    <a:pt x="4337" y="3753"/>
                  </a:cubicBezTo>
                  <a:cubicBezTo>
                    <a:pt x="4370" y="5087"/>
                    <a:pt x="4470" y="7789"/>
                    <a:pt x="3136" y="8623"/>
                  </a:cubicBezTo>
                  <a:lnTo>
                    <a:pt x="3103" y="8623"/>
                  </a:lnTo>
                  <a:cubicBezTo>
                    <a:pt x="2676" y="8890"/>
                    <a:pt x="2330" y="9003"/>
                    <a:pt x="2052" y="9003"/>
                  </a:cubicBezTo>
                  <a:cubicBezTo>
                    <a:pt x="766" y="9003"/>
                    <a:pt x="927" y="6583"/>
                    <a:pt x="1201" y="5788"/>
                  </a:cubicBezTo>
                  <a:cubicBezTo>
                    <a:pt x="1435" y="5154"/>
                    <a:pt x="1735" y="4520"/>
                    <a:pt x="2035" y="3953"/>
                  </a:cubicBezTo>
                  <a:cubicBezTo>
                    <a:pt x="2736" y="2719"/>
                    <a:pt x="3470" y="1551"/>
                    <a:pt x="4237" y="417"/>
                  </a:cubicBezTo>
                  <a:close/>
                  <a:moveTo>
                    <a:pt x="4375" y="0"/>
                  </a:moveTo>
                  <a:cubicBezTo>
                    <a:pt x="4354" y="0"/>
                    <a:pt x="4337" y="17"/>
                    <a:pt x="4337" y="50"/>
                  </a:cubicBezTo>
                  <a:cubicBezTo>
                    <a:pt x="2536" y="1651"/>
                    <a:pt x="1168" y="3686"/>
                    <a:pt x="434" y="5988"/>
                  </a:cubicBezTo>
                  <a:cubicBezTo>
                    <a:pt x="1" y="7355"/>
                    <a:pt x="167" y="9323"/>
                    <a:pt x="1835" y="9724"/>
                  </a:cubicBezTo>
                  <a:cubicBezTo>
                    <a:pt x="1986" y="9755"/>
                    <a:pt x="2132" y="9770"/>
                    <a:pt x="2272" y="9770"/>
                  </a:cubicBezTo>
                  <a:cubicBezTo>
                    <a:pt x="3619" y="9770"/>
                    <a:pt x="4469" y="8397"/>
                    <a:pt x="4771" y="7189"/>
                  </a:cubicBezTo>
                  <a:cubicBezTo>
                    <a:pt x="5371" y="4954"/>
                    <a:pt x="5004" y="2552"/>
                    <a:pt x="4904" y="284"/>
                  </a:cubicBezTo>
                  <a:cubicBezTo>
                    <a:pt x="4879" y="130"/>
                    <a:pt x="4736" y="16"/>
                    <a:pt x="4580" y="16"/>
                  </a:cubicBezTo>
                  <a:cubicBezTo>
                    <a:pt x="4533" y="16"/>
                    <a:pt x="4484" y="27"/>
                    <a:pt x="4437" y="50"/>
                  </a:cubicBezTo>
                  <a:cubicBezTo>
                    <a:pt x="4420" y="17"/>
                    <a:pt x="4395" y="0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7347339" y="4237021"/>
              <a:ext cx="208045" cy="178449"/>
            </a:xfrm>
            <a:custGeom>
              <a:avLst/>
              <a:gdLst/>
              <a:ahLst/>
              <a:cxnLst/>
              <a:rect l="l" t="t" r="r" b="b"/>
              <a:pathLst>
                <a:path w="8808" h="7555" extrusionOk="0">
                  <a:moveTo>
                    <a:pt x="2853" y="816"/>
                  </a:moveTo>
                  <a:cubicBezTo>
                    <a:pt x="2869" y="816"/>
                    <a:pt x="2886" y="816"/>
                    <a:pt x="2903" y="816"/>
                  </a:cubicBezTo>
                  <a:cubicBezTo>
                    <a:pt x="4504" y="849"/>
                    <a:pt x="5772" y="3184"/>
                    <a:pt x="6439" y="4352"/>
                  </a:cubicBezTo>
                  <a:cubicBezTo>
                    <a:pt x="7006" y="5319"/>
                    <a:pt x="7506" y="6320"/>
                    <a:pt x="8107" y="7287"/>
                  </a:cubicBezTo>
                  <a:cubicBezTo>
                    <a:pt x="6839" y="6720"/>
                    <a:pt x="5605" y="6087"/>
                    <a:pt x="4404" y="5386"/>
                  </a:cubicBezTo>
                  <a:cubicBezTo>
                    <a:pt x="3837" y="5052"/>
                    <a:pt x="3270" y="4652"/>
                    <a:pt x="2736" y="4252"/>
                  </a:cubicBezTo>
                  <a:cubicBezTo>
                    <a:pt x="1940" y="3589"/>
                    <a:pt x="57" y="816"/>
                    <a:pt x="2853" y="816"/>
                  </a:cubicBezTo>
                  <a:close/>
                  <a:moveTo>
                    <a:pt x="2602" y="0"/>
                  </a:moveTo>
                  <a:cubicBezTo>
                    <a:pt x="2132" y="0"/>
                    <a:pt x="1672" y="157"/>
                    <a:pt x="1268" y="549"/>
                  </a:cubicBezTo>
                  <a:cubicBezTo>
                    <a:pt x="1" y="1750"/>
                    <a:pt x="901" y="3518"/>
                    <a:pt x="1936" y="4485"/>
                  </a:cubicBezTo>
                  <a:cubicBezTo>
                    <a:pt x="3770" y="6053"/>
                    <a:pt x="6005" y="7087"/>
                    <a:pt x="8373" y="7554"/>
                  </a:cubicBezTo>
                  <a:cubicBezTo>
                    <a:pt x="8407" y="7554"/>
                    <a:pt x="8440" y="7521"/>
                    <a:pt x="8440" y="7488"/>
                  </a:cubicBezTo>
                  <a:cubicBezTo>
                    <a:pt x="8674" y="7454"/>
                    <a:pt x="8807" y="7221"/>
                    <a:pt x="8707" y="7054"/>
                  </a:cubicBezTo>
                  <a:cubicBezTo>
                    <a:pt x="7640" y="5052"/>
                    <a:pt x="6706" y="2784"/>
                    <a:pt x="5071" y="1150"/>
                  </a:cubicBezTo>
                  <a:cubicBezTo>
                    <a:pt x="4417" y="561"/>
                    <a:pt x="3491" y="0"/>
                    <a:pt x="2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5012604" y="3555472"/>
              <a:ext cx="2318020" cy="968373"/>
            </a:xfrm>
            <a:custGeom>
              <a:avLst/>
              <a:gdLst/>
              <a:ahLst/>
              <a:cxnLst/>
              <a:rect l="l" t="t" r="r" b="b"/>
              <a:pathLst>
                <a:path w="98138" h="40998" extrusionOk="0">
                  <a:moveTo>
                    <a:pt x="28804" y="0"/>
                  </a:moveTo>
                  <a:cubicBezTo>
                    <a:pt x="26458" y="0"/>
                    <a:pt x="24246" y="126"/>
                    <a:pt x="22250" y="414"/>
                  </a:cubicBezTo>
                  <a:cubicBezTo>
                    <a:pt x="6138" y="2715"/>
                    <a:pt x="1" y="23130"/>
                    <a:pt x="16012" y="33738"/>
                  </a:cubicBezTo>
                  <a:cubicBezTo>
                    <a:pt x="24790" y="39550"/>
                    <a:pt x="45461" y="40997"/>
                    <a:pt x="63868" y="40997"/>
                  </a:cubicBezTo>
                  <a:cubicBezTo>
                    <a:pt x="82116" y="40997"/>
                    <a:pt x="98137" y="39575"/>
                    <a:pt x="98137" y="39575"/>
                  </a:cubicBezTo>
                  <a:lnTo>
                    <a:pt x="83727" y="15158"/>
                  </a:lnTo>
                  <a:cubicBezTo>
                    <a:pt x="83727" y="15158"/>
                    <a:pt x="78030" y="13958"/>
                    <a:pt x="69792" y="12866"/>
                  </a:cubicBezTo>
                  <a:lnTo>
                    <a:pt x="69792" y="12866"/>
                  </a:lnTo>
                  <a:lnTo>
                    <a:pt x="69817" y="6618"/>
                  </a:lnTo>
                  <a:cubicBezTo>
                    <a:pt x="69817" y="6618"/>
                    <a:pt x="45791" y="0"/>
                    <a:pt x="288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5753298" y="3784301"/>
              <a:ext cx="1261072" cy="169143"/>
            </a:xfrm>
            <a:custGeom>
              <a:avLst/>
              <a:gdLst/>
              <a:ahLst/>
              <a:cxnLst/>
              <a:rect l="l" t="t" r="r" b="b"/>
              <a:pathLst>
                <a:path w="53390" h="7161" extrusionOk="0">
                  <a:moveTo>
                    <a:pt x="1935" y="0"/>
                  </a:moveTo>
                  <a:cubicBezTo>
                    <a:pt x="1868" y="0"/>
                    <a:pt x="1835" y="67"/>
                    <a:pt x="1902" y="67"/>
                  </a:cubicBezTo>
                  <a:cubicBezTo>
                    <a:pt x="2836" y="267"/>
                    <a:pt x="3770" y="567"/>
                    <a:pt x="4737" y="767"/>
                  </a:cubicBezTo>
                  <a:cubicBezTo>
                    <a:pt x="5004" y="834"/>
                    <a:pt x="5271" y="867"/>
                    <a:pt x="5571" y="934"/>
                  </a:cubicBezTo>
                  <a:cubicBezTo>
                    <a:pt x="3736" y="1034"/>
                    <a:pt x="1902" y="1168"/>
                    <a:pt x="67" y="1368"/>
                  </a:cubicBezTo>
                  <a:cubicBezTo>
                    <a:pt x="34" y="1368"/>
                    <a:pt x="0" y="1434"/>
                    <a:pt x="67" y="1434"/>
                  </a:cubicBezTo>
                  <a:cubicBezTo>
                    <a:pt x="1735" y="1346"/>
                    <a:pt x="3403" y="1301"/>
                    <a:pt x="5061" y="1301"/>
                  </a:cubicBezTo>
                  <a:cubicBezTo>
                    <a:pt x="5890" y="1301"/>
                    <a:pt x="6716" y="1312"/>
                    <a:pt x="7539" y="1334"/>
                  </a:cubicBezTo>
                  <a:cubicBezTo>
                    <a:pt x="10007" y="1368"/>
                    <a:pt x="12476" y="1434"/>
                    <a:pt x="14944" y="1568"/>
                  </a:cubicBezTo>
                  <a:cubicBezTo>
                    <a:pt x="19948" y="1835"/>
                    <a:pt x="24918" y="2302"/>
                    <a:pt x="29888" y="2802"/>
                  </a:cubicBezTo>
                  <a:cubicBezTo>
                    <a:pt x="32690" y="3102"/>
                    <a:pt x="49569" y="5571"/>
                    <a:pt x="52371" y="5671"/>
                  </a:cubicBezTo>
                  <a:lnTo>
                    <a:pt x="52404" y="5671"/>
                  </a:lnTo>
                  <a:cubicBezTo>
                    <a:pt x="52438" y="5738"/>
                    <a:pt x="52471" y="5804"/>
                    <a:pt x="52504" y="5871"/>
                  </a:cubicBezTo>
                  <a:cubicBezTo>
                    <a:pt x="52571" y="6038"/>
                    <a:pt x="52638" y="6171"/>
                    <a:pt x="52738" y="6338"/>
                  </a:cubicBezTo>
                  <a:cubicBezTo>
                    <a:pt x="52805" y="6471"/>
                    <a:pt x="52871" y="6605"/>
                    <a:pt x="52971" y="6738"/>
                  </a:cubicBezTo>
                  <a:lnTo>
                    <a:pt x="53105" y="6938"/>
                  </a:lnTo>
                  <a:lnTo>
                    <a:pt x="53172" y="7038"/>
                  </a:lnTo>
                  <a:cubicBezTo>
                    <a:pt x="53205" y="7072"/>
                    <a:pt x="53238" y="7105"/>
                    <a:pt x="53272" y="7139"/>
                  </a:cubicBezTo>
                  <a:cubicBezTo>
                    <a:pt x="53287" y="7154"/>
                    <a:pt x="53303" y="7161"/>
                    <a:pt x="53317" y="7161"/>
                  </a:cubicBezTo>
                  <a:cubicBezTo>
                    <a:pt x="53362" y="7161"/>
                    <a:pt x="53390" y="7090"/>
                    <a:pt x="53338" y="7038"/>
                  </a:cubicBezTo>
                  <a:cubicBezTo>
                    <a:pt x="53305" y="7005"/>
                    <a:pt x="53305" y="6972"/>
                    <a:pt x="53305" y="6938"/>
                  </a:cubicBezTo>
                  <a:lnTo>
                    <a:pt x="53272" y="6838"/>
                  </a:lnTo>
                  <a:lnTo>
                    <a:pt x="53205" y="6605"/>
                  </a:lnTo>
                  <a:cubicBezTo>
                    <a:pt x="53172" y="6438"/>
                    <a:pt x="53105" y="6271"/>
                    <a:pt x="53038" y="6104"/>
                  </a:cubicBezTo>
                  <a:cubicBezTo>
                    <a:pt x="52971" y="5938"/>
                    <a:pt x="52905" y="5804"/>
                    <a:pt x="52838" y="5637"/>
                  </a:cubicBezTo>
                  <a:cubicBezTo>
                    <a:pt x="52771" y="5504"/>
                    <a:pt x="52671" y="5371"/>
                    <a:pt x="52571" y="5237"/>
                  </a:cubicBezTo>
                  <a:cubicBezTo>
                    <a:pt x="52571" y="5237"/>
                    <a:pt x="52538" y="5237"/>
                    <a:pt x="52538" y="5204"/>
                  </a:cubicBezTo>
                  <a:lnTo>
                    <a:pt x="52504" y="5170"/>
                  </a:lnTo>
                  <a:lnTo>
                    <a:pt x="52438" y="5170"/>
                  </a:lnTo>
                  <a:cubicBezTo>
                    <a:pt x="50003" y="4737"/>
                    <a:pt x="33424" y="2368"/>
                    <a:pt x="30956" y="2068"/>
                  </a:cubicBezTo>
                  <a:cubicBezTo>
                    <a:pt x="28487" y="1801"/>
                    <a:pt x="25986" y="1568"/>
                    <a:pt x="23484" y="1368"/>
                  </a:cubicBezTo>
                  <a:cubicBezTo>
                    <a:pt x="19140" y="989"/>
                    <a:pt x="14796" y="788"/>
                    <a:pt x="10429" y="788"/>
                  </a:cubicBezTo>
                  <a:cubicBezTo>
                    <a:pt x="9800" y="788"/>
                    <a:pt x="9170" y="792"/>
                    <a:pt x="8540" y="801"/>
                  </a:cubicBezTo>
                  <a:cubicBezTo>
                    <a:pt x="8073" y="801"/>
                    <a:pt x="7606" y="834"/>
                    <a:pt x="7139" y="867"/>
                  </a:cubicBezTo>
                  <a:cubicBezTo>
                    <a:pt x="7039" y="834"/>
                    <a:pt x="6939" y="801"/>
                    <a:pt x="6839" y="767"/>
                  </a:cubicBezTo>
                  <a:cubicBezTo>
                    <a:pt x="6605" y="734"/>
                    <a:pt x="6372" y="667"/>
                    <a:pt x="6105" y="634"/>
                  </a:cubicBezTo>
                  <a:cubicBezTo>
                    <a:pt x="5671" y="534"/>
                    <a:pt x="5204" y="467"/>
                    <a:pt x="4770" y="400"/>
                  </a:cubicBezTo>
                  <a:cubicBezTo>
                    <a:pt x="3803" y="267"/>
                    <a:pt x="2869" y="167"/>
                    <a:pt x="19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6897410" y="3926601"/>
              <a:ext cx="310957" cy="530671"/>
            </a:xfrm>
            <a:custGeom>
              <a:avLst/>
              <a:gdLst/>
              <a:ahLst/>
              <a:cxnLst/>
              <a:rect l="l" t="t" r="r" b="b"/>
              <a:pathLst>
                <a:path w="13165" h="22467" extrusionOk="0">
                  <a:moveTo>
                    <a:pt x="69" y="1"/>
                  </a:moveTo>
                  <a:cubicBezTo>
                    <a:pt x="37" y="1"/>
                    <a:pt x="1" y="32"/>
                    <a:pt x="1" y="80"/>
                  </a:cubicBezTo>
                  <a:cubicBezTo>
                    <a:pt x="301" y="848"/>
                    <a:pt x="3970" y="7386"/>
                    <a:pt x="4804" y="8820"/>
                  </a:cubicBezTo>
                  <a:cubicBezTo>
                    <a:pt x="6472" y="11755"/>
                    <a:pt x="8273" y="14624"/>
                    <a:pt x="10041" y="17493"/>
                  </a:cubicBezTo>
                  <a:cubicBezTo>
                    <a:pt x="10542" y="18327"/>
                    <a:pt x="11042" y="19127"/>
                    <a:pt x="11542" y="19961"/>
                  </a:cubicBezTo>
                  <a:cubicBezTo>
                    <a:pt x="12076" y="20795"/>
                    <a:pt x="12610" y="21596"/>
                    <a:pt x="13077" y="22430"/>
                  </a:cubicBezTo>
                  <a:cubicBezTo>
                    <a:pt x="13090" y="22455"/>
                    <a:pt x="13107" y="22466"/>
                    <a:pt x="13122" y="22466"/>
                  </a:cubicBezTo>
                  <a:cubicBezTo>
                    <a:pt x="13147" y="22466"/>
                    <a:pt x="13164" y="22438"/>
                    <a:pt x="13144" y="22396"/>
                  </a:cubicBezTo>
                  <a:cubicBezTo>
                    <a:pt x="12243" y="20962"/>
                    <a:pt x="11476" y="19461"/>
                    <a:pt x="10675" y="17960"/>
                  </a:cubicBezTo>
                  <a:lnTo>
                    <a:pt x="8207" y="13557"/>
                  </a:lnTo>
                  <a:cubicBezTo>
                    <a:pt x="6572" y="10588"/>
                    <a:pt x="701" y="714"/>
                    <a:pt x="101" y="14"/>
                  </a:cubicBezTo>
                  <a:cubicBezTo>
                    <a:pt x="92" y="5"/>
                    <a:pt x="81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6191393" y="1967067"/>
              <a:ext cx="724118" cy="751045"/>
            </a:xfrm>
            <a:custGeom>
              <a:avLst/>
              <a:gdLst/>
              <a:ahLst/>
              <a:cxnLst/>
              <a:rect l="l" t="t" r="r" b="b"/>
              <a:pathLst>
                <a:path w="30657" h="31797" extrusionOk="0">
                  <a:moveTo>
                    <a:pt x="26286" y="13383"/>
                  </a:moveTo>
                  <a:cubicBezTo>
                    <a:pt x="26287" y="13383"/>
                    <a:pt x="26292" y="13419"/>
                    <a:pt x="26299" y="13477"/>
                  </a:cubicBezTo>
                  <a:lnTo>
                    <a:pt x="26299" y="13477"/>
                  </a:lnTo>
                  <a:cubicBezTo>
                    <a:pt x="26294" y="13446"/>
                    <a:pt x="26290" y="13415"/>
                    <a:pt x="26286" y="13384"/>
                  </a:cubicBezTo>
                  <a:cubicBezTo>
                    <a:pt x="26286" y="13383"/>
                    <a:pt x="26286" y="13383"/>
                    <a:pt x="26286" y="13383"/>
                  </a:cubicBezTo>
                  <a:close/>
                  <a:moveTo>
                    <a:pt x="18730" y="1"/>
                  </a:moveTo>
                  <a:cubicBezTo>
                    <a:pt x="16907" y="1"/>
                    <a:pt x="14821" y="706"/>
                    <a:pt x="12610" y="2409"/>
                  </a:cubicBezTo>
                  <a:cubicBezTo>
                    <a:pt x="9574" y="2876"/>
                    <a:pt x="7473" y="5545"/>
                    <a:pt x="6806" y="8847"/>
                  </a:cubicBezTo>
                  <a:cubicBezTo>
                    <a:pt x="6639" y="9748"/>
                    <a:pt x="6405" y="10648"/>
                    <a:pt x="6072" y="11516"/>
                  </a:cubicBezTo>
                  <a:cubicBezTo>
                    <a:pt x="5605" y="12716"/>
                    <a:pt x="5004" y="13817"/>
                    <a:pt x="4304" y="14851"/>
                  </a:cubicBezTo>
                  <a:lnTo>
                    <a:pt x="4271" y="14885"/>
                  </a:lnTo>
                  <a:cubicBezTo>
                    <a:pt x="3203" y="16486"/>
                    <a:pt x="2069" y="18054"/>
                    <a:pt x="1302" y="19855"/>
                  </a:cubicBezTo>
                  <a:cubicBezTo>
                    <a:pt x="568" y="21656"/>
                    <a:pt x="134" y="23558"/>
                    <a:pt x="34" y="25492"/>
                  </a:cubicBezTo>
                  <a:cubicBezTo>
                    <a:pt x="1" y="26259"/>
                    <a:pt x="101" y="28594"/>
                    <a:pt x="101" y="28594"/>
                  </a:cubicBezTo>
                  <a:cubicBezTo>
                    <a:pt x="868" y="28761"/>
                    <a:pt x="2169" y="28961"/>
                    <a:pt x="3770" y="29162"/>
                  </a:cubicBezTo>
                  <a:cubicBezTo>
                    <a:pt x="3970" y="27460"/>
                    <a:pt x="4437" y="25259"/>
                    <a:pt x="5305" y="23824"/>
                  </a:cubicBezTo>
                  <a:cubicBezTo>
                    <a:pt x="5308" y="23818"/>
                    <a:pt x="5311" y="23815"/>
                    <a:pt x="5314" y="23815"/>
                  </a:cubicBezTo>
                  <a:cubicBezTo>
                    <a:pt x="5415" y="23815"/>
                    <a:pt x="5580" y="26715"/>
                    <a:pt x="5838" y="29428"/>
                  </a:cubicBezTo>
                  <a:cubicBezTo>
                    <a:pt x="10875" y="30062"/>
                    <a:pt x="17847" y="30763"/>
                    <a:pt x="23184" y="31263"/>
                  </a:cubicBezTo>
                  <a:cubicBezTo>
                    <a:pt x="23684" y="29729"/>
                    <a:pt x="24085" y="28328"/>
                    <a:pt x="24385" y="23758"/>
                  </a:cubicBezTo>
                  <a:cubicBezTo>
                    <a:pt x="24393" y="23621"/>
                    <a:pt x="24410" y="23556"/>
                    <a:pt x="24433" y="23556"/>
                  </a:cubicBezTo>
                  <a:cubicBezTo>
                    <a:pt x="24606" y="23556"/>
                    <a:pt x="25147" y="27028"/>
                    <a:pt x="25352" y="31430"/>
                  </a:cubicBezTo>
                  <a:lnTo>
                    <a:pt x="27587" y="31630"/>
                  </a:lnTo>
                  <a:cubicBezTo>
                    <a:pt x="27721" y="30196"/>
                    <a:pt x="27654" y="28728"/>
                    <a:pt x="27387" y="27327"/>
                  </a:cubicBezTo>
                  <a:cubicBezTo>
                    <a:pt x="27363" y="27195"/>
                    <a:pt x="27359" y="27133"/>
                    <a:pt x="27373" y="27133"/>
                  </a:cubicBezTo>
                  <a:cubicBezTo>
                    <a:pt x="27452" y="27133"/>
                    <a:pt x="28119" y="29221"/>
                    <a:pt x="28688" y="31697"/>
                  </a:cubicBezTo>
                  <a:lnTo>
                    <a:pt x="29789" y="31797"/>
                  </a:lnTo>
                  <a:cubicBezTo>
                    <a:pt x="29956" y="31763"/>
                    <a:pt x="30056" y="31663"/>
                    <a:pt x="30056" y="31530"/>
                  </a:cubicBezTo>
                  <a:cubicBezTo>
                    <a:pt x="30656" y="21823"/>
                    <a:pt x="27687" y="19388"/>
                    <a:pt x="26687" y="15719"/>
                  </a:cubicBezTo>
                  <a:cubicBezTo>
                    <a:pt x="26536" y="14994"/>
                    <a:pt x="26412" y="14296"/>
                    <a:pt x="26316" y="13601"/>
                  </a:cubicBezTo>
                  <a:lnTo>
                    <a:pt x="26316" y="13601"/>
                  </a:lnTo>
                  <a:cubicBezTo>
                    <a:pt x="26307" y="13526"/>
                    <a:pt x="26297" y="13442"/>
                    <a:pt x="26286" y="13350"/>
                  </a:cubicBezTo>
                  <a:cubicBezTo>
                    <a:pt x="26053" y="11315"/>
                    <a:pt x="25853" y="8747"/>
                    <a:pt x="25552" y="6746"/>
                  </a:cubicBezTo>
                  <a:cubicBezTo>
                    <a:pt x="25452" y="6178"/>
                    <a:pt x="25352" y="5711"/>
                    <a:pt x="25252" y="5244"/>
                  </a:cubicBezTo>
                  <a:cubicBezTo>
                    <a:pt x="24499" y="2338"/>
                    <a:pt x="22050" y="1"/>
                    <a:pt x="18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6174078" y="2041028"/>
              <a:ext cx="288684" cy="598318"/>
            </a:xfrm>
            <a:custGeom>
              <a:avLst/>
              <a:gdLst/>
              <a:ahLst/>
              <a:cxnLst/>
              <a:rect l="l" t="t" r="r" b="b"/>
              <a:pathLst>
                <a:path w="12222" h="25331" extrusionOk="0">
                  <a:moveTo>
                    <a:pt x="12033" y="0"/>
                  </a:moveTo>
                  <a:cubicBezTo>
                    <a:pt x="12015" y="0"/>
                    <a:pt x="11996" y="4"/>
                    <a:pt x="11975" y="12"/>
                  </a:cubicBezTo>
                  <a:cubicBezTo>
                    <a:pt x="9940" y="712"/>
                    <a:pt x="8406" y="2480"/>
                    <a:pt x="7972" y="4615"/>
                  </a:cubicBezTo>
                  <a:cubicBezTo>
                    <a:pt x="7605" y="6016"/>
                    <a:pt x="7372" y="7384"/>
                    <a:pt x="6671" y="8651"/>
                  </a:cubicBezTo>
                  <a:cubicBezTo>
                    <a:pt x="5971" y="9886"/>
                    <a:pt x="5070" y="11020"/>
                    <a:pt x="4003" y="11987"/>
                  </a:cubicBezTo>
                  <a:cubicBezTo>
                    <a:pt x="2435" y="13622"/>
                    <a:pt x="1268" y="15290"/>
                    <a:pt x="767" y="17658"/>
                  </a:cubicBezTo>
                  <a:cubicBezTo>
                    <a:pt x="267" y="20026"/>
                    <a:pt x="0" y="22928"/>
                    <a:pt x="500" y="25330"/>
                  </a:cubicBezTo>
                  <a:cubicBezTo>
                    <a:pt x="167" y="22928"/>
                    <a:pt x="534" y="19726"/>
                    <a:pt x="1201" y="17391"/>
                  </a:cubicBezTo>
                  <a:cubicBezTo>
                    <a:pt x="1968" y="14789"/>
                    <a:pt x="3569" y="13321"/>
                    <a:pt x="5237" y="11520"/>
                  </a:cubicBezTo>
                  <a:cubicBezTo>
                    <a:pt x="6571" y="10086"/>
                    <a:pt x="7539" y="8318"/>
                    <a:pt x="8006" y="6417"/>
                  </a:cubicBezTo>
                  <a:cubicBezTo>
                    <a:pt x="8306" y="5216"/>
                    <a:pt x="8406" y="3948"/>
                    <a:pt x="9006" y="2881"/>
                  </a:cubicBezTo>
                  <a:cubicBezTo>
                    <a:pt x="9740" y="1613"/>
                    <a:pt x="10908" y="879"/>
                    <a:pt x="12075" y="279"/>
                  </a:cubicBezTo>
                  <a:cubicBezTo>
                    <a:pt x="12222" y="191"/>
                    <a:pt x="12162" y="0"/>
                    <a:pt x="120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6725266" y="1874304"/>
              <a:ext cx="149326" cy="576470"/>
            </a:xfrm>
            <a:custGeom>
              <a:avLst/>
              <a:gdLst/>
              <a:ahLst/>
              <a:cxnLst/>
              <a:rect l="l" t="t" r="r" b="b"/>
              <a:pathLst>
                <a:path w="6322" h="24406" extrusionOk="0">
                  <a:moveTo>
                    <a:pt x="21" y="0"/>
                  </a:moveTo>
                  <a:cubicBezTo>
                    <a:pt x="9" y="0"/>
                    <a:pt x="0" y="8"/>
                    <a:pt x="17" y="25"/>
                  </a:cubicBezTo>
                  <a:cubicBezTo>
                    <a:pt x="684" y="3995"/>
                    <a:pt x="417" y="7864"/>
                    <a:pt x="2319" y="11400"/>
                  </a:cubicBezTo>
                  <a:cubicBezTo>
                    <a:pt x="3353" y="13301"/>
                    <a:pt x="4387" y="15069"/>
                    <a:pt x="4954" y="17271"/>
                  </a:cubicBezTo>
                  <a:cubicBezTo>
                    <a:pt x="5521" y="19572"/>
                    <a:pt x="5688" y="21974"/>
                    <a:pt x="5421" y="24343"/>
                  </a:cubicBezTo>
                  <a:cubicBezTo>
                    <a:pt x="5421" y="24379"/>
                    <a:pt x="5441" y="24406"/>
                    <a:pt x="5465" y="24406"/>
                  </a:cubicBezTo>
                  <a:cubicBezTo>
                    <a:pt x="5484" y="24406"/>
                    <a:pt x="5506" y="24388"/>
                    <a:pt x="5521" y="24343"/>
                  </a:cubicBezTo>
                  <a:cubicBezTo>
                    <a:pt x="6322" y="20573"/>
                    <a:pt x="5755" y="16637"/>
                    <a:pt x="3987" y="13201"/>
                  </a:cubicBezTo>
                  <a:cubicBezTo>
                    <a:pt x="2852" y="11133"/>
                    <a:pt x="1618" y="9298"/>
                    <a:pt x="1118" y="6863"/>
                  </a:cubicBezTo>
                  <a:cubicBezTo>
                    <a:pt x="651" y="4595"/>
                    <a:pt x="517" y="2260"/>
                    <a:pt x="50" y="25"/>
                  </a:cubicBezTo>
                  <a:cubicBezTo>
                    <a:pt x="50" y="8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6031448" y="2523205"/>
              <a:ext cx="913196" cy="1176512"/>
            </a:xfrm>
            <a:custGeom>
              <a:avLst/>
              <a:gdLst/>
              <a:ahLst/>
              <a:cxnLst/>
              <a:rect l="l" t="t" r="r" b="b"/>
              <a:pathLst>
                <a:path w="38662" h="49810" extrusionOk="0">
                  <a:moveTo>
                    <a:pt x="21231" y="1"/>
                  </a:moveTo>
                  <a:cubicBezTo>
                    <a:pt x="19028" y="1"/>
                    <a:pt x="16669" y="1034"/>
                    <a:pt x="14511" y="3384"/>
                  </a:cubicBezTo>
                  <a:cubicBezTo>
                    <a:pt x="6238" y="12357"/>
                    <a:pt x="0" y="46715"/>
                    <a:pt x="0" y="46715"/>
                  </a:cubicBezTo>
                  <a:cubicBezTo>
                    <a:pt x="7119" y="49039"/>
                    <a:pt x="13825" y="49810"/>
                    <a:pt x="19590" y="49810"/>
                  </a:cubicBezTo>
                  <a:cubicBezTo>
                    <a:pt x="30954" y="49810"/>
                    <a:pt x="38661" y="46815"/>
                    <a:pt x="38661" y="46815"/>
                  </a:cubicBezTo>
                  <a:lnTo>
                    <a:pt x="35326" y="27201"/>
                  </a:lnTo>
                  <a:cubicBezTo>
                    <a:pt x="35326" y="27201"/>
                    <a:pt x="37427" y="23198"/>
                    <a:pt x="36560" y="19062"/>
                  </a:cubicBezTo>
                  <a:cubicBezTo>
                    <a:pt x="35592" y="14325"/>
                    <a:pt x="27387" y="3150"/>
                    <a:pt x="26619" y="2383"/>
                  </a:cubicBezTo>
                  <a:cubicBezTo>
                    <a:pt x="25136" y="868"/>
                    <a:pt x="23249" y="1"/>
                    <a:pt x="2123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6097401" y="2268226"/>
              <a:ext cx="1409807" cy="1373999"/>
            </a:xfrm>
            <a:custGeom>
              <a:avLst/>
              <a:gdLst/>
              <a:ahLst/>
              <a:cxnLst/>
              <a:rect l="l" t="t" r="r" b="b"/>
              <a:pathLst>
                <a:path w="59687" h="58171" extrusionOk="0">
                  <a:moveTo>
                    <a:pt x="59419" y="1"/>
                  </a:moveTo>
                  <a:cubicBezTo>
                    <a:pt x="59115" y="1"/>
                    <a:pt x="59428" y="367"/>
                    <a:pt x="59595" y="367"/>
                  </a:cubicBezTo>
                  <a:cubicBezTo>
                    <a:pt x="59648" y="367"/>
                    <a:pt x="59686" y="330"/>
                    <a:pt x="59686" y="234"/>
                  </a:cubicBezTo>
                  <a:cubicBezTo>
                    <a:pt x="59686" y="101"/>
                    <a:pt x="59553" y="1"/>
                    <a:pt x="59419" y="1"/>
                  </a:cubicBezTo>
                  <a:close/>
                  <a:moveTo>
                    <a:pt x="15121" y="13577"/>
                  </a:moveTo>
                  <a:cubicBezTo>
                    <a:pt x="14788" y="13577"/>
                    <a:pt x="15105" y="13972"/>
                    <a:pt x="15270" y="13972"/>
                  </a:cubicBezTo>
                  <a:cubicBezTo>
                    <a:pt x="15319" y="13972"/>
                    <a:pt x="15355" y="13936"/>
                    <a:pt x="15355" y="13844"/>
                  </a:cubicBezTo>
                  <a:cubicBezTo>
                    <a:pt x="15355" y="13711"/>
                    <a:pt x="15255" y="13577"/>
                    <a:pt x="15121" y="13577"/>
                  </a:cubicBezTo>
                  <a:close/>
                  <a:moveTo>
                    <a:pt x="20025" y="13577"/>
                  </a:moveTo>
                  <a:cubicBezTo>
                    <a:pt x="19717" y="13577"/>
                    <a:pt x="20040" y="13972"/>
                    <a:pt x="20206" y="13972"/>
                  </a:cubicBezTo>
                  <a:cubicBezTo>
                    <a:pt x="20256" y="13972"/>
                    <a:pt x="20292" y="13936"/>
                    <a:pt x="20292" y="13844"/>
                  </a:cubicBezTo>
                  <a:cubicBezTo>
                    <a:pt x="20292" y="13677"/>
                    <a:pt x="20158" y="13577"/>
                    <a:pt x="20025" y="13577"/>
                  </a:cubicBezTo>
                  <a:close/>
                  <a:moveTo>
                    <a:pt x="12662" y="17008"/>
                  </a:moveTo>
                  <a:cubicBezTo>
                    <a:pt x="12648" y="17008"/>
                    <a:pt x="12633" y="17009"/>
                    <a:pt x="12619" y="17013"/>
                  </a:cubicBezTo>
                  <a:lnTo>
                    <a:pt x="12653" y="17013"/>
                  </a:lnTo>
                  <a:cubicBezTo>
                    <a:pt x="12349" y="17013"/>
                    <a:pt x="12642" y="17379"/>
                    <a:pt x="12800" y="17379"/>
                  </a:cubicBezTo>
                  <a:cubicBezTo>
                    <a:pt x="12850" y="17379"/>
                    <a:pt x="12886" y="17343"/>
                    <a:pt x="12886" y="17247"/>
                  </a:cubicBezTo>
                  <a:cubicBezTo>
                    <a:pt x="12886" y="17127"/>
                    <a:pt x="12780" y="17008"/>
                    <a:pt x="12662" y="17008"/>
                  </a:cubicBezTo>
                  <a:close/>
                  <a:moveTo>
                    <a:pt x="17598" y="17008"/>
                  </a:moveTo>
                  <a:cubicBezTo>
                    <a:pt x="17584" y="17008"/>
                    <a:pt x="17570" y="17009"/>
                    <a:pt x="17556" y="17013"/>
                  </a:cubicBezTo>
                  <a:cubicBezTo>
                    <a:pt x="17277" y="17013"/>
                    <a:pt x="17577" y="17379"/>
                    <a:pt x="17736" y="17379"/>
                  </a:cubicBezTo>
                  <a:cubicBezTo>
                    <a:pt x="17787" y="17379"/>
                    <a:pt x="17823" y="17343"/>
                    <a:pt x="17823" y="17247"/>
                  </a:cubicBezTo>
                  <a:cubicBezTo>
                    <a:pt x="17823" y="17127"/>
                    <a:pt x="17716" y="17008"/>
                    <a:pt x="17598" y="17008"/>
                  </a:cubicBezTo>
                  <a:close/>
                  <a:moveTo>
                    <a:pt x="22535" y="17008"/>
                  </a:moveTo>
                  <a:cubicBezTo>
                    <a:pt x="22521" y="17008"/>
                    <a:pt x="22507" y="17009"/>
                    <a:pt x="22493" y="17013"/>
                  </a:cubicBezTo>
                  <a:cubicBezTo>
                    <a:pt x="22189" y="17013"/>
                    <a:pt x="22501" y="17379"/>
                    <a:pt x="22669" y="17379"/>
                  </a:cubicBezTo>
                  <a:cubicBezTo>
                    <a:pt x="22722" y="17379"/>
                    <a:pt x="22760" y="17343"/>
                    <a:pt x="22760" y="17247"/>
                  </a:cubicBezTo>
                  <a:cubicBezTo>
                    <a:pt x="22760" y="17127"/>
                    <a:pt x="22653" y="17008"/>
                    <a:pt x="22535" y="17008"/>
                  </a:cubicBezTo>
                  <a:close/>
                  <a:moveTo>
                    <a:pt x="24928" y="20382"/>
                  </a:moveTo>
                  <a:cubicBezTo>
                    <a:pt x="24934" y="20382"/>
                    <a:pt x="24940" y="20382"/>
                    <a:pt x="24946" y="20382"/>
                  </a:cubicBezTo>
                  <a:lnTo>
                    <a:pt x="24946" y="20382"/>
                  </a:lnTo>
                  <a:cubicBezTo>
                    <a:pt x="24951" y="20382"/>
                    <a:pt x="24956" y="20382"/>
                    <a:pt x="24962" y="20382"/>
                  </a:cubicBezTo>
                  <a:close/>
                  <a:moveTo>
                    <a:pt x="10151" y="20382"/>
                  </a:moveTo>
                  <a:cubicBezTo>
                    <a:pt x="10157" y="20382"/>
                    <a:pt x="10163" y="20382"/>
                    <a:pt x="10168" y="20382"/>
                  </a:cubicBezTo>
                  <a:lnTo>
                    <a:pt x="10168" y="20382"/>
                  </a:lnTo>
                  <a:cubicBezTo>
                    <a:pt x="10174" y="20382"/>
                    <a:pt x="10179" y="20382"/>
                    <a:pt x="10184" y="20382"/>
                  </a:cubicBezTo>
                  <a:close/>
                  <a:moveTo>
                    <a:pt x="10168" y="20382"/>
                  </a:moveTo>
                  <a:lnTo>
                    <a:pt x="10168" y="20382"/>
                  </a:lnTo>
                  <a:cubicBezTo>
                    <a:pt x="9888" y="20396"/>
                    <a:pt x="10203" y="20777"/>
                    <a:pt x="10351" y="20777"/>
                  </a:cubicBezTo>
                  <a:cubicBezTo>
                    <a:pt x="10396" y="20777"/>
                    <a:pt x="10426" y="20741"/>
                    <a:pt x="10418" y="20649"/>
                  </a:cubicBezTo>
                  <a:cubicBezTo>
                    <a:pt x="10418" y="20488"/>
                    <a:pt x="10325" y="20389"/>
                    <a:pt x="10168" y="20382"/>
                  </a:cubicBezTo>
                  <a:close/>
                  <a:moveTo>
                    <a:pt x="15121" y="20382"/>
                  </a:moveTo>
                  <a:cubicBezTo>
                    <a:pt x="14788" y="20382"/>
                    <a:pt x="15105" y="20777"/>
                    <a:pt x="15270" y="20777"/>
                  </a:cubicBezTo>
                  <a:cubicBezTo>
                    <a:pt x="15319" y="20777"/>
                    <a:pt x="15355" y="20741"/>
                    <a:pt x="15355" y="20649"/>
                  </a:cubicBezTo>
                  <a:cubicBezTo>
                    <a:pt x="15355" y="20482"/>
                    <a:pt x="15255" y="20382"/>
                    <a:pt x="15121" y="20382"/>
                  </a:cubicBezTo>
                  <a:close/>
                  <a:moveTo>
                    <a:pt x="20025" y="20382"/>
                  </a:moveTo>
                  <a:cubicBezTo>
                    <a:pt x="19717" y="20382"/>
                    <a:pt x="20040" y="20777"/>
                    <a:pt x="20206" y="20777"/>
                  </a:cubicBezTo>
                  <a:cubicBezTo>
                    <a:pt x="20256" y="20777"/>
                    <a:pt x="20292" y="20741"/>
                    <a:pt x="20292" y="20649"/>
                  </a:cubicBezTo>
                  <a:cubicBezTo>
                    <a:pt x="20292" y="20482"/>
                    <a:pt x="20158" y="20382"/>
                    <a:pt x="20025" y="20382"/>
                  </a:cubicBezTo>
                  <a:close/>
                  <a:moveTo>
                    <a:pt x="24946" y="20382"/>
                  </a:moveTo>
                  <a:cubicBezTo>
                    <a:pt x="24665" y="20396"/>
                    <a:pt x="24980" y="20777"/>
                    <a:pt x="25128" y="20777"/>
                  </a:cubicBezTo>
                  <a:cubicBezTo>
                    <a:pt x="25173" y="20777"/>
                    <a:pt x="25203" y="20741"/>
                    <a:pt x="25195" y="20649"/>
                  </a:cubicBezTo>
                  <a:cubicBezTo>
                    <a:pt x="25195" y="20488"/>
                    <a:pt x="25102" y="20389"/>
                    <a:pt x="24946" y="20382"/>
                  </a:cubicBezTo>
                  <a:close/>
                  <a:moveTo>
                    <a:pt x="27397" y="23785"/>
                  </a:moveTo>
                  <a:cubicBezTo>
                    <a:pt x="27402" y="23785"/>
                    <a:pt x="27408" y="23785"/>
                    <a:pt x="27414" y="23785"/>
                  </a:cubicBezTo>
                  <a:lnTo>
                    <a:pt x="27414" y="23785"/>
                  </a:lnTo>
                  <a:cubicBezTo>
                    <a:pt x="27419" y="23785"/>
                    <a:pt x="27424" y="23785"/>
                    <a:pt x="27430" y="23785"/>
                  </a:cubicBezTo>
                  <a:close/>
                  <a:moveTo>
                    <a:pt x="12619" y="23785"/>
                  </a:moveTo>
                  <a:cubicBezTo>
                    <a:pt x="12625" y="23785"/>
                    <a:pt x="12630" y="23785"/>
                    <a:pt x="12635" y="23785"/>
                  </a:cubicBezTo>
                  <a:lnTo>
                    <a:pt x="12635" y="23785"/>
                  </a:lnTo>
                  <a:cubicBezTo>
                    <a:pt x="12641" y="23785"/>
                    <a:pt x="12647" y="23785"/>
                    <a:pt x="12653" y="23785"/>
                  </a:cubicBezTo>
                  <a:close/>
                  <a:moveTo>
                    <a:pt x="17556" y="23785"/>
                  </a:moveTo>
                  <a:cubicBezTo>
                    <a:pt x="17272" y="23785"/>
                    <a:pt x="17589" y="24166"/>
                    <a:pt x="17746" y="24166"/>
                  </a:cubicBezTo>
                  <a:cubicBezTo>
                    <a:pt x="17791" y="24166"/>
                    <a:pt x="17823" y="24134"/>
                    <a:pt x="17823" y="24051"/>
                  </a:cubicBezTo>
                  <a:cubicBezTo>
                    <a:pt x="17823" y="23885"/>
                    <a:pt x="17690" y="23785"/>
                    <a:pt x="17556" y="23785"/>
                  </a:cubicBezTo>
                  <a:close/>
                  <a:moveTo>
                    <a:pt x="27414" y="23785"/>
                  </a:moveTo>
                  <a:lnTo>
                    <a:pt x="27414" y="23785"/>
                  </a:lnTo>
                  <a:cubicBezTo>
                    <a:pt x="27131" y="23798"/>
                    <a:pt x="27434" y="24166"/>
                    <a:pt x="27587" y="24166"/>
                  </a:cubicBezTo>
                  <a:cubicBezTo>
                    <a:pt x="27632" y="24166"/>
                    <a:pt x="27663" y="24134"/>
                    <a:pt x="27663" y="24051"/>
                  </a:cubicBezTo>
                  <a:cubicBezTo>
                    <a:pt x="27663" y="23890"/>
                    <a:pt x="27570" y="23792"/>
                    <a:pt x="27414" y="23785"/>
                  </a:cubicBezTo>
                  <a:close/>
                  <a:moveTo>
                    <a:pt x="7716" y="23785"/>
                  </a:moveTo>
                  <a:cubicBezTo>
                    <a:pt x="7408" y="23785"/>
                    <a:pt x="7732" y="24179"/>
                    <a:pt x="7897" y="24179"/>
                  </a:cubicBezTo>
                  <a:cubicBezTo>
                    <a:pt x="7947" y="24179"/>
                    <a:pt x="7983" y="24144"/>
                    <a:pt x="7983" y="24051"/>
                  </a:cubicBezTo>
                  <a:cubicBezTo>
                    <a:pt x="7983" y="23885"/>
                    <a:pt x="7849" y="23785"/>
                    <a:pt x="7716" y="23785"/>
                  </a:cubicBezTo>
                  <a:close/>
                  <a:moveTo>
                    <a:pt x="12635" y="23785"/>
                  </a:moveTo>
                  <a:cubicBezTo>
                    <a:pt x="12357" y="23800"/>
                    <a:pt x="12652" y="24179"/>
                    <a:pt x="12805" y="24179"/>
                  </a:cubicBezTo>
                  <a:cubicBezTo>
                    <a:pt x="12853" y="24179"/>
                    <a:pt x="12886" y="24144"/>
                    <a:pt x="12886" y="24051"/>
                  </a:cubicBezTo>
                  <a:cubicBezTo>
                    <a:pt x="12886" y="23891"/>
                    <a:pt x="12763" y="23792"/>
                    <a:pt x="12635" y="23785"/>
                  </a:cubicBezTo>
                  <a:close/>
                  <a:moveTo>
                    <a:pt x="22493" y="23785"/>
                  </a:moveTo>
                  <a:cubicBezTo>
                    <a:pt x="22185" y="23785"/>
                    <a:pt x="22509" y="24179"/>
                    <a:pt x="22675" y="24179"/>
                  </a:cubicBezTo>
                  <a:cubicBezTo>
                    <a:pt x="22724" y="24179"/>
                    <a:pt x="22760" y="24144"/>
                    <a:pt x="22760" y="24051"/>
                  </a:cubicBezTo>
                  <a:cubicBezTo>
                    <a:pt x="22760" y="23885"/>
                    <a:pt x="22627" y="23785"/>
                    <a:pt x="22493" y="23785"/>
                  </a:cubicBezTo>
                  <a:close/>
                  <a:moveTo>
                    <a:pt x="5290" y="27182"/>
                  </a:moveTo>
                  <a:cubicBezTo>
                    <a:pt x="5276" y="27182"/>
                    <a:pt x="5262" y="27183"/>
                    <a:pt x="5247" y="27187"/>
                  </a:cubicBezTo>
                  <a:cubicBezTo>
                    <a:pt x="4943" y="27187"/>
                    <a:pt x="5256" y="27553"/>
                    <a:pt x="5423" y="27553"/>
                  </a:cubicBezTo>
                  <a:cubicBezTo>
                    <a:pt x="5476" y="27553"/>
                    <a:pt x="5514" y="27517"/>
                    <a:pt x="5514" y="27420"/>
                  </a:cubicBezTo>
                  <a:cubicBezTo>
                    <a:pt x="5514" y="27301"/>
                    <a:pt x="5408" y="27182"/>
                    <a:pt x="5290" y="27182"/>
                  </a:cubicBezTo>
                  <a:close/>
                  <a:moveTo>
                    <a:pt x="10202" y="27182"/>
                  </a:moveTo>
                  <a:cubicBezTo>
                    <a:pt x="10185" y="27182"/>
                    <a:pt x="10169" y="27183"/>
                    <a:pt x="10151" y="27187"/>
                  </a:cubicBezTo>
                  <a:lnTo>
                    <a:pt x="10184" y="27187"/>
                  </a:lnTo>
                  <a:cubicBezTo>
                    <a:pt x="9880" y="27187"/>
                    <a:pt x="10192" y="27553"/>
                    <a:pt x="10345" y="27553"/>
                  </a:cubicBezTo>
                  <a:cubicBezTo>
                    <a:pt x="10393" y="27553"/>
                    <a:pt x="10426" y="27517"/>
                    <a:pt x="10418" y="27420"/>
                  </a:cubicBezTo>
                  <a:cubicBezTo>
                    <a:pt x="10418" y="27301"/>
                    <a:pt x="10338" y="27182"/>
                    <a:pt x="10202" y="27182"/>
                  </a:cubicBezTo>
                  <a:close/>
                  <a:moveTo>
                    <a:pt x="15121" y="27187"/>
                  </a:moveTo>
                  <a:cubicBezTo>
                    <a:pt x="14792" y="27187"/>
                    <a:pt x="15098" y="27553"/>
                    <a:pt x="15264" y="27553"/>
                  </a:cubicBezTo>
                  <a:cubicBezTo>
                    <a:pt x="15316" y="27553"/>
                    <a:pt x="15355" y="27517"/>
                    <a:pt x="15355" y="27420"/>
                  </a:cubicBezTo>
                  <a:cubicBezTo>
                    <a:pt x="15355" y="27287"/>
                    <a:pt x="15255" y="27187"/>
                    <a:pt x="15121" y="27187"/>
                  </a:cubicBezTo>
                  <a:close/>
                  <a:moveTo>
                    <a:pt x="20067" y="27182"/>
                  </a:moveTo>
                  <a:cubicBezTo>
                    <a:pt x="20053" y="27182"/>
                    <a:pt x="20039" y="27183"/>
                    <a:pt x="20025" y="27187"/>
                  </a:cubicBezTo>
                  <a:cubicBezTo>
                    <a:pt x="19720" y="27187"/>
                    <a:pt x="20033" y="27553"/>
                    <a:pt x="20200" y="27553"/>
                  </a:cubicBezTo>
                  <a:cubicBezTo>
                    <a:pt x="20253" y="27553"/>
                    <a:pt x="20292" y="27517"/>
                    <a:pt x="20292" y="27420"/>
                  </a:cubicBezTo>
                  <a:cubicBezTo>
                    <a:pt x="20292" y="27301"/>
                    <a:pt x="20185" y="27182"/>
                    <a:pt x="20067" y="27182"/>
                  </a:cubicBezTo>
                  <a:close/>
                  <a:moveTo>
                    <a:pt x="24979" y="27182"/>
                  </a:moveTo>
                  <a:cubicBezTo>
                    <a:pt x="24963" y="27182"/>
                    <a:pt x="24946" y="27183"/>
                    <a:pt x="24928" y="27187"/>
                  </a:cubicBezTo>
                  <a:lnTo>
                    <a:pt x="24962" y="27187"/>
                  </a:lnTo>
                  <a:cubicBezTo>
                    <a:pt x="24657" y="27187"/>
                    <a:pt x="24970" y="27553"/>
                    <a:pt x="25122" y="27553"/>
                  </a:cubicBezTo>
                  <a:cubicBezTo>
                    <a:pt x="25171" y="27553"/>
                    <a:pt x="25203" y="27517"/>
                    <a:pt x="25195" y="27420"/>
                  </a:cubicBezTo>
                  <a:cubicBezTo>
                    <a:pt x="25195" y="27301"/>
                    <a:pt x="25115" y="27182"/>
                    <a:pt x="24979" y="27182"/>
                  </a:cubicBezTo>
                  <a:close/>
                  <a:moveTo>
                    <a:pt x="29907" y="27182"/>
                  </a:moveTo>
                  <a:cubicBezTo>
                    <a:pt x="29893" y="27182"/>
                    <a:pt x="29879" y="27183"/>
                    <a:pt x="29865" y="27187"/>
                  </a:cubicBezTo>
                  <a:lnTo>
                    <a:pt x="29898" y="27187"/>
                  </a:lnTo>
                  <a:cubicBezTo>
                    <a:pt x="29569" y="27187"/>
                    <a:pt x="29875" y="27553"/>
                    <a:pt x="30041" y="27553"/>
                  </a:cubicBezTo>
                  <a:cubicBezTo>
                    <a:pt x="30093" y="27553"/>
                    <a:pt x="30132" y="27517"/>
                    <a:pt x="30132" y="27420"/>
                  </a:cubicBezTo>
                  <a:cubicBezTo>
                    <a:pt x="30132" y="27301"/>
                    <a:pt x="30025" y="27182"/>
                    <a:pt x="29907" y="27182"/>
                  </a:cubicBezTo>
                  <a:close/>
                  <a:moveTo>
                    <a:pt x="27397" y="30589"/>
                  </a:moveTo>
                  <a:cubicBezTo>
                    <a:pt x="27402" y="30589"/>
                    <a:pt x="27408" y="30590"/>
                    <a:pt x="27414" y="30590"/>
                  </a:cubicBezTo>
                  <a:lnTo>
                    <a:pt x="27414" y="30590"/>
                  </a:lnTo>
                  <a:cubicBezTo>
                    <a:pt x="27419" y="30590"/>
                    <a:pt x="27424" y="30589"/>
                    <a:pt x="27430" y="30589"/>
                  </a:cubicBezTo>
                  <a:close/>
                  <a:moveTo>
                    <a:pt x="12619" y="30589"/>
                  </a:moveTo>
                  <a:cubicBezTo>
                    <a:pt x="12625" y="30589"/>
                    <a:pt x="12630" y="30590"/>
                    <a:pt x="12635" y="30590"/>
                  </a:cubicBezTo>
                  <a:lnTo>
                    <a:pt x="12635" y="30590"/>
                  </a:lnTo>
                  <a:cubicBezTo>
                    <a:pt x="12641" y="30590"/>
                    <a:pt x="12647" y="30589"/>
                    <a:pt x="12653" y="30589"/>
                  </a:cubicBezTo>
                  <a:close/>
                  <a:moveTo>
                    <a:pt x="7716" y="30589"/>
                  </a:moveTo>
                  <a:cubicBezTo>
                    <a:pt x="7405" y="30589"/>
                    <a:pt x="7737" y="30971"/>
                    <a:pt x="7902" y="30971"/>
                  </a:cubicBezTo>
                  <a:cubicBezTo>
                    <a:pt x="7949" y="30971"/>
                    <a:pt x="7983" y="30939"/>
                    <a:pt x="7983" y="30856"/>
                  </a:cubicBezTo>
                  <a:cubicBezTo>
                    <a:pt x="7983" y="30689"/>
                    <a:pt x="7849" y="30589"/>
                    <a:pt x="7716" y="30589"/>
                  </a:cubicBezTo>
                  <a:close/>
                  <a:moveTo>
                    <a:pt x="12635" y="30590"/>
                  </a:moveTo>
                  <a:cubicBezTo>
                    <a:pt x="12355" y="30604"/>
                    <a:pt x="12657" y="30971"/>
                    <a:pt x="12809" y="30971"/>
                  </a:cubicBezTo>
                  <a:cubicBezTo>
                    <a:pt x="12854" y="30971"/>
                    <a:pt x="12886" y="30939"/>
                    <a:pt x="12886" y="30856"/>
                  </a:cubicBezTo>
                  <a:cubicBezTo>
                    <a:pt x="12886" y="30696"/>
                    <a:pt x="12763" y="30597"/>
                    <a:pt x="12635" y="30590"/>
                  </a:cubicBezTo>
                  <a:close/>
                  <a:moveTo>
                    <a:pt x="17556" y="30589"/>
                  </a:moveTo>
                  <a:cubicBezTo>
                    <a:pt x="17272" y="30589"/>
                    <a:pt x="17589" y="30971"/>
                    <a:pt x="17746" y="30971"/>
                  </a:cubicBezTo>
                  <a:cubicBezTo>
                    <a:pt x="17791" y="30971"/>
                    <a:pt x="17823" y="30939"/>
                    <a:pt x="17823" y="30856"/>
                  </a:cubicBezTo>
                  <a:cubicBezTo>
                    <a:pt x="17823" y="30689"/>
                    <a:pt x="17690" y="30589"/>
                    <a:pt x="17556" y="30589"/>
                  </a:cubicBezTo>
                  <a:close/>
                  <a:moveTo>
                    <a:pt x="22493" y="30589"/>
                  </a:moveTo>
                  <a:cubicBezTo>
                    <a:pt x="22183" y="30589"/>
                    <a:pt x="22514" y="30971"/>
                    <a:pt x="22679" y="30971"/>
                  </a:cubicBezTo>
                  <a:cubicBezTo>
                    <a:pt x="22726" y="30971"/>
                    <a:pt x="22760" y="30939"/>
                    <a:pt x="22760" y="30856"/>
                  </a:cubicBezTo>
                  <a:cubicBezTo>
                    <a:pt x="22760" y="30689"/>
                    <a:pt x="22627" y="30589"/>
                    <a:pt x="22493" y="30589"/>
                  </a:cubicBezTo>
                  <a:close/>
                  <a:moveTo>
                    <a:pt x="27414" y="30590"/>
                  </a:moveTo>
                  <a:cubicBezTo>
                    <a:pt x="27131" y="30603"/>
                    <a:pt x="27434" y="30971"/>
                    <a:pt x="27587" y="30971"/>
                  </a:cubicBezTo>
                  <a:cubicBezTo>
                    <a:pt x="27632" y="30971"/>
                    <a:pt x="27663" y="30939"/>
                    <a:pt x="27663" y="30856"/>
                  </a:cubicBezTo>
                  <a:cubicBezTo>
                    <a:pt x="27663" y="30695"/>
                    <a:pt x="27570" y="30596"/>
                    <a:pt x="27414" y="30590"/>
                  </a:cubicBezTo>
                  <a:close/>
                  <a:moveTo>
                    <a:pt x="32333" y="30589"/>
                  </a:moveTo>
                  <a:cubicBezTo>
                    <a:pt x="32049" y="30589"/>
                    <a:pt x="32366" y="30971"/>
                    <a:pt x="32523" y="30971"/>
                  </a:cubicBezTo>
                  <a:cubicBezTo>
                    <a:pt x="32568" y="30971"/>
                    <a:pt x="32600" y="30939"/>
                    <a:pt x="32600" y="30856"/>
                  </a:cubicBezTo>
                  <a:cubicBezTo>
                    <a:pt x="32600" y="30689"/>
                    <a:pt x="32467" y="30589"/>
                    <a:pt x="32333" y="30589"/>
                  </a:cubicBezTo>
                  <a:close/>
                  <a:moveTo>
                    <a:pt x="5290" y="33987"/>
                  </a:moveTo>
                  <a:cubicBezTo>
                    <a:pt x="5276" y="33987"/>
                    <a:pt x="5262" y="33988"/>
                    <a:pt x="5247" y="33992"/>
                  </a:cubicBezTo>
                  <a:cubicBezTo>
                    <a:pt x="5238" y="33991"/>
                    <a:pt x="5228" y="33991"/>
                    <a:pt x="5220" y="33991"/>
                  </a:cubicBezTo>
                  <a:cubicBezTo>
                    <a:pt x="4961" y="33991"/>
                    <a:pt x="5267" y="34354"/>
                    <a:pt x="5428" y="34354"/>
                  </a:cubicBezTo>
                  <a:cubicBezTo>
                    <a:pt x="5478" y="34354"/>
                    <a:pt x="5514" y="34318"/>
                    <a:pt x="5514" y="34225"/>
                  </a:cubicBezTo>
                  <a:cubicBezTo>
                    <a:pt x="5514" y="34106"/>
                    <a:pt x="5408" y="33987"/>
                    <a:pt x="5290" y="33987"/>
                  </a:cubicBezTo>
                  <a:close/>
                  <a:moveTo>
                    <a:pt x="15091" y="33991"/>
                  </a:moveTo>
                  <a:cubicBezTo>
                    <a:pt x="14808" y="33991"/>
                    <a:pt x="15110" y="34354"/>
                    <a:pt x="15269" y="34354"/>
                  </a:cubicBezTo>
                  <a:cubicBezTo>
                    <a:pt x="15319" y="34354"/>
                    <a:pt x="15355" y="34318"/>
                    <a:pt x="15355" y="34225"/>
                  </a:cubicBezTo>
                  <a:cubicBezTo>
                    <a:pt x="15355" y="34092"/>
                    <a:pt x="15255" y="33992"/>
                    <a:pt x="15121" y="33992"/>
                  </a:cubicBezTo>
                  <a:cubicBezTo>
                    <a:pt x="15111" y="33991"/>
                    <a:pt x="15101" y="33991"/>
                    <a:pt x="15091" y="33991"/>
                  </a:cubicBezTo>
                  <a:close/>
                  <a:moveTo>
                    <a:pt x="20067" y="33987"/>
                  </a:moveTo>
                  <a:cubicBezTo>
                    <a:pt x="20053" y="33987"/>
                    <a:pt x="20039" y="33988"/>
                    <a:pt x="20025" y="33992"/>
                  </a:cubicBezTo>
                  <a:cubicBezTo>
                    <a:pt x="20015" y="33991"/>
                    <a:pt x="20006" y="33991"/>
                    <a:pt x="19997" y="33991"/>
                  </a:cubicBezTo>
                  <a:cubicBezTo>
                    <a:pt x="19738" y="33991"/>
                    <a:pt x="20045" y="34354"/>
                    <a:pt x="20205" y="34354"/>
                  </a:cubicBezTo>
                  <a:cubicBezTo>
                    <a:pt x="20256" y="34354"/>
                    <a:pt x="20292" y="34318"/>
                    <a:pt x="20292" y="34225"/>
                  </a:cubicBezTo>
                  <a:cubicBezTo>
                    <a:pt x="20292" y="34106"/>
                    <a:pt x="20185" y="33987"/>
                    <a:pt x="20067" y="33987"/>
                  </a:cubicBezTo>
                  <a:close/>
                  <a:moveTo>
                    <a:pt x="24979" y="33987"/>
                  </a:moveTo>
                  <a:cubicBezTo>
                    <a:pt x="24965" y="33987"/>
                    <a:pt x="24950" y="33988"/>
                    <a:pt x="24935" y="33991"/>
                  </a:cubicBezTo>
                  <a:lnTo>
                    <a:pt x="24935" y="33991"/>
                  </a:lnTo>
                  <a:cubicBezTo>
                    <a:pt x="24934" y="33991"/>
                    <a:pt x="24934" y="33991"/>
                    <a:pt x="24934" y="33991"/>
                  </a:cubicBezTo>
                  <a:cubicBezTo>
                    <a:pt x="24675" y="33991"/>
                    <a:pt x="24981" y="34354"/>
                    <a:pt x="25127" y="34354"/>
                  </a:cubicBezTo>
                  <a:cubicBezTo>
                    <a:pt x="25173" y="34354"/>
                    <a:pt x="25203" y="34318"/>
                    <a:pt x="25195" y="34225"/>
                  </a:cubicBezTo>
                  <a:cubicBezTo>
                    <a:pt x="25195" y="34106"/>
                    <a:pt x="25115" y="33987"/>
                    <a:pt x="24979" y="33987"/>
                  </a:cubicBezTo>
                  <a:close/>
                  <a:moveTo>
                    <a:pt x="29907" y="33987"/>
                  </a:moveTo>
                  <a:cubicBezTo>
                    <a:pt x="29895" y="33987"/>
                    <a:pt x="29883" y="33988"/>
                    <a:pt x="29870" y="33991"/>
                  </a:cubicBezTo>
                  <a:lnTo>
                    <a:pt x="29870" y="33991"/>
                  </a:lnTo>
                  <a:cubicBezTo>
                    <a:pt x="29870" y="33991"/>
                    <a:pt x="29869" y="33991"/>
                    <a:pt x="29868" y="33991"/>
                  </a:cubicBezTo>
                  <a:cubicBezTo>
                    <a:pt x="29585" y="33991"/>
                    <a:pt x="29887" y="34354"/>
                    <a:pt x="30046" y="34354"/>
                  </a:cubicBezTo>
                  <a:cubicBezTo>
                    <a:pt x="30096" y="34354"/>
                    <a:pt x="30132" y="34318"/>
                    <a:pt x="30132" y="34225"/>
                  </a:cubicBezTo>
                  <a:cubicBezTo>
                    <a:pt x="30132" y="34106"/>
                    <a:pt x="30025" y="33987"/>
                    <a:pt x="29907" y="33987"/>
                  </a:cubicBezTo>
                  <a:close/>
                  <a:moveTo>
                    <a:pt x="10202" y="33987"/>
                  </a:moveTo>
                  <a:cubicBezTo>
                    <a:pt x="10185" y="33987"/>
                    <a:pt x="10169" y="33988"/>
                    <a:pt x="10151" y="33992"/>
                  </a:cubicBezTo>
                  <a:lnTo>
                    <a:pt x="10184" y="33992"/>
                  </a:lnTo>
                  <a:cubicBezTo>
                    <a:pt x="9880" y="33992"/>
                    <a:pt x="10192" y="34358"/>
                    <a:pt x="10345" y="34358"/>
                  </a:cubicBezTo>
                  <a:cubicBezTo>
                    <a:pt x="10393" y="34358"/>
                    <a:pt x="10426" y="34321"/>
                    <a:pt x="10418" y="34225"/>
                  </a:cubicBezTo>
                  <a:cubicBezTo>
                    <a:pt x="10418" y="34106"/>
                    <a:pt x="10338" y="33987"/>
                    <a:pt x="10202" y="33987"/>
                  </a:cubicBezTo>
                  <a:close/>
                  <a:moveTo>
                    <a:pt x="7686" y="37393"/>
                  </a:moveTo>
                  <a:cubicBezTo>
                    <a:pt x="7403" y="37393"/>
                    <a:pt x="7704" y="37756"/>
                    <a:pt x="7864" y="37756"/>
                  </a:cubicBezTo>
                  <a:cubicBezTo>
                    <a:pt x="7913" y="37756"/>
                    <a:pt x="7949" y="37721"/>
                    <a:pt x="7949" y="37628"/>
                  </a:cubicBezTo>
                  <a:cubicBezTo>
                    <a:pt x="7949" y="37494"/>
                    <a:pt x="7849" y="37394"/>
                    <a:pt x="7716" y="37394"/>
                  </a:cubicBezTo>
                  <a:cubicBezTo>
                    <a:pt x="7705" y="37393"/>
                    <a:pt x="7695" y="37393"/>
                    <a:pt x="7686" y="37393"/>
                  </a:cubicBezTo>
                  <a:close/>
                  <a:moveTo>
                    <a:pt x="12592" y="37393"/>
                  </a:moveTo>
                  <a:cubicBezTo>
                    <a:pt x="12332" y="37393"/>
                    <a:pt x="12639" y="37756"/>
                    <a:pt x="12800" y="37756"/>
                  </a:cubicBezTo>
                  <a:cubicBezTo>
                    <a:pt x="12850" y="37756"/>
                    <a:pt x="12886" y="37721"/>
                    <a:pt x="12886" y="37628"/>
                  </a:cubicBezTo>
                  <a:cubicBezTo>
                    <a:pt x="12886" y="37494"/>
                    <a:pt x="12753" y="37394"/>
                    <a:pt x="12619" y="37394"/>
                  </a:cubicBezTo>
                  <a:cubicBezTo>
                    <a:pt x="12610" y="37393"/>
                    <a:pt x="12600" y="37393"/>
                    <a:pt x="12592" y="37393"/>
                  </a:cubicBezTo>
                  <a:close/>
                  <a:moveTo>
                    <a:pt x="22463" y="37393"/>
                  </a:moveTo>
                  <a:cubicBezTo>
                    <a:pt x="22180" y="37393"/>
                    <a:pt x="22481" y="37756"/>
                    <a:pt x="22641" y="37756"/>
                  </a:cubicBezTo>
                  <a:cubicBezTo>
                    <a:pt x="22691" y="37756"/>
                    <a:pt x="22727" y="37721"/>
                    <a:pt x="22727" y="37628"/>
                  </a:cubicBezTo>
                  <a:cubicBezTo>
                    <a:pt x="22727" y="37494"/>
                    <a:pt x="22627" y="37394"/>
                    <a:pt x="22493" y="37394"/>
                  </a:cubicBezTo>
                  <a:cubicBezTo>
                    <a:pt x="22482" y="37393"/>
                    <a:pt x="22472" y="37393"/>
                    <a:pt x="22463" y="37393"/>
                  </a:cubicBezTo>
                  <a:close/>
                  <a:moveTo>
                    <a:pt x="32306" y="37393"/>
                  </a:moveTo>
                  <a:cubicBezTo>
                    <a:pt x="32045" y="37393"/>
                    <a:pt x="32333" y="37756"/>
                    <a:pt x="32485" y="37756"/>
                  </a:cubicBezTo>
                  <a:cubicBezTo>
                    <a:pt x="32533" y="37756"/>
                    <a:pt x="32567" y="37721"/>
                    <a:pt x="32567" y="37628"/>
                  </a:cubicBezTo>
                  <a:cubicBezTo>
                    <a:pt x="32567" y="37494"/>
                    <a:pt x="32467" y="37394"/>
                    <a:pt x="32333" y="37394"/>
                  </a:cubicBezTo>
                  <a:cubicBezTo>
                    <a:pt x="32324" y="37393"/>
                    <a:pt x="32314" y="37393"/>
                    <a:pt x="32306" y="37393"/>
                  </a:cubicBezTo>
                  <a:close/>
                  <a:moveTo>
                    <a:pt x="2779" y="37394"/>
                  </a:moveTo>
                  <a:cubicBezTo>
                    <a:pt x="2475" y="37394"/>
                    <a:pt x="2768" y="37760"/>
                    <a:pt x="2926" y="37760"/>
                  </a:cubicBezTo>
                  <a:cubicBezTo>
                    <a:pt x="2976" y="37760"/>
                    <a:pt x="3013" y="37724"/>
                    <a:pt x="3013" y="37628"/>
                  </a:cubicBezTo>
                  <a:cubicBezTo>
                    <a:pt x="3013" y="37494"/>
                    <a:pt x="2912" y="37394"/>
                    <a:pt x="2779" y="37394"/>
                  </a:cubicBezTo>
                  <a:close/>
                  <a:moveTo>
                    <a:pt x="17556" y="37394"/>
                  </a:moveTo>
                  <a:cubicBezTo>
                    <a:pt x="17252" y="37394"/>
                    <a:pt x="17545" y="37760"/>
                    <a:pt x="17703" y="37760"/>
                  </a:cubicBezTo>
                  <a:cubicBezTo>
                    <a:pt x="17753" y="37760"/>
                    <a:pt x="17790" y="37724"/>
                    <a:pt x="17790" y="37628"/>
                  </a:cubicBezTo>
                  <a:cubicBezTo>
                    <a:pt x="17790" y="37494"/>
                    <a:pt x="17690" y="37394"/>
                    <a:pt x="17556" y="37394"/>
                  </a:cubicBezTo>
                  <a:close/>
                  <a:moveTo>
                    <a:pt x="27397" y="37394"/>
                  </a:moveTo>
                  <a:cubicBezTo>
                    <a:pt x="27092" y="37394"/>
                    <a:pt x="27405" y="37760"/>
                    <a:pt x="27572" y="37760"/>
                  </a:cubicBezTo>
                  <a:cubicBezTo>
                    <a:pt x="27625" y="37760"/>
                    <a:pt x="27663" y="37724"/>
                    <a:pt x="27663" y="37628"/>
                  </a:cubicBezTo>
                  <a:cubicBezTo>
                    <a:pt x="27663" y="37494"/>
                    <a:pt x="27530" y="37394"/>
                    <a:pt x="27397" y="37394"/>
                  </a:cubicBezTo>
                  <a:close/>
                  <a:moveTo>
                    <a:pt x="10151" y="40763"/>
                  </a:moveTo>
                  <a:cubicBezTo>
                    <a:pt x="10157" y="40763"/>
                    <a:pt x="10162" y="40763"/>
                    <a:pt x="10168" y="40764"/>
                  </a:cubicBezTo>
                  <a:lnTo>
                    <a:pt x="10168" y="40764"/>
                  </a:lnTo>
                  <a:cubicBezTo>
                    <a:pt x="10173" y="40763"/>
                    <a:pt x="10179" y="40763"/>
                    <a:pt x="10184" y="40763"/>
                  </a:cubicBezTo>
                  <a:close/>
                  <a:moveTo>
                    <a:pt x="24928" y="40763"/>
                  </a:moveTo>
                  <a:cubicBezTo>
                    <a:pt x="24934" y="40763"/>
                    <a:pt x="24939" y="40763"/>
                    <a:pt x="24944" y="40764"/>
                  </a:cubicBezTo>
                  <a:lnTo>
                    <a:pt x="24944" y="40764"/>
                  </a:lnTo>
                  <a:cubicBezTo>
                    <a:pt x="24950" y="40763"/>
                    <a:pt x="24956" y="40763"/>
                    <a:pt x="24962" y="40763"/>
                  </a:cubicBezTo>
                  <a:close/>
                  <a:moveTo>
                    <a:pt x="5247" y="40763"/>
                  </a:moveTo>
                  <a:cubicBezTo>
                    <a:pt x="4940" y="40763"/>
                    <a:pt x="5263" y="41158"/>
                    <a:pt x="5414" y="41158"/>
                  </a:cubicBezTo>
                  <a:cubicBezTo>
                    <a:pt x="5459" y="41158"/>
                    <a:pt x="5489" y="41123"/>
                    <a:pt x="5481" y="41030"/>
                  </a:cubicBezTo>
                  <a:cubicBezTo>
                    <a:pt x="5481" y="40897"/>
                    <a:pt x="5381" y="40763"/>
                    <a:pt x="5247" y="40763"/>
                  </a:cubicBezTo>
                  <a:close/>
                  <a:moveTo>
                    <a:pt x="10168" y="40764"/>
                  </a:moveTo>
                  <a:cubicBezTo>
                    <a:pt x="9862" y="40777"/>
                    <a:pt x="10171" y="41158"/>
                    <a:pt x="10333" y="41158"/>
                  </a:cubicBezTo>
                  <a:cubicBezTo>
                    <a:pt x="10382" y="41158"/>
                    <a:pt x="10418" y="41123"/>
                    <a:pt x="10418" y="41030"/>
                  </a:cubicBezTo>
                  <a:cubicBezTo>
                    <a:pt x="10418" y="40869"/>
                    <a:pt x="10324" y="40770"/>
                    <a:pt x="10168" y="40764"/>
                  </a:cubicBezTo>
                  <a:close/>
                  <a:moveTo>
                    <a:pt x="15088" y="40763"/>
                  </a:moveTo>
                  <a:cubicBezTo>
                    <a:pt x="14780" y="40763"/>
                    <a:pt x="15104" y="41158"/>
                    <a:pt x="15269" y="41158"/>
                  </a:cubicBezTo>
                  <a:cubicBezTo>
                    <a:pt x="15319" y="41158"/>
                    <a:pt x="15355" y="41123"/>
                    <a:pt x="15355" y="41030"/>
                  </a:cubicBezTo>
                  <a:cubicBezTo>
                    <a:pt x="15355" y="40897"/>
                    <a:pt x="15255" y="40763"/>
                    <a:pt x="15121" y="40763"/>
                  </a:cubicBezTo>
                  <a:close/>
                  <a:moveTo>
                    <a:pt x="20025" y="40763"/>
                  </a:moveTo>
                  <a:cubicBezTo>
                    <a:pt x="19717" y="40763"/>
                    <a:pt x="20040" y="41158"/>
                    <a:pt x="20191" y="41158"/>
                  </a:cubicBezTo>
                  <a:cubicBezTo>
                    <a:pt x="20236" y="41158"/>
                    <a:pt x="20266" y="41123"/>
                    <a:pt x="20258" y="41030"/>
                  </a:cubicBezTo>
                  <a:cubicBezTo>
                    <a:pt x="20258" y="40897"/>
                    <a:pt x="20158" y="40763"/>
                    <a:pt x="20025" y="40763"/>
                  </a:cubicBezTo>
                  <a:close/>
                  <a:moveTo>
                    <a:pt x="24944" y="40764"/>
                  </a:moveTo>
                  <a:cubicBezTo>
                    <a:pt x="24665" y="40778"/>
                    <a:pt x="24961" y="41158"/>
                    <a:pt x="25114" y="41158"/>
                  </a:cubicBezTo>
                  <a:cubicBezTo>
                    <a:pt x="25161" y="41158"/>
                    <a:pt x="25195" y="41123"/>
                    <a:pt x="25195" y="41030"/>
                  </a:cubicBezTo>
                  <a:cubicBezTo>
                    <a:pt x="25195" y="40901"/>
                    <a:pt x="25101" y="40772"/>
                    <a:pt x="24944" y="40764"/>
                  </a:cubicBezTo>
                  <a:close/>
                  <a:moveTo>
                    <a:pt x="29865" y="40763"/>
                  </a:moveTo>
                  <a:cubicBezTo>
                    <a:pt x="29557" y="40763"/>
                    <a:pt x="29881" y="41158"/>
                    <a:pt x="30047" y="41158"/>
                  </a:cubicBezTo>
                  <a:cubicBezTo>
                    <a:pt x="30096" y="41158"/>
                    <a:pt x="30132" y="41123"/>
                    <a:pt x="30132" y="41030"/>
                  </a:cubicBezTo>
                  <a:cubicBezTo>
                    <a:pt x="30132" y="40897"/>
                    <a:pt x="29998" y="40763"/>
                    <a:pt x="29865" y="40763"/>
                  </a:cubicBezTo>
                  <a:close/>
                  <a:moveTo>
                    <a:pt x="2779" y="44166"/>
                  </a:moveTo>
                  <a:cubicBezTo>
                    <a:pt x="2471" y="44166"/>
                    <a:pt x="2775" y="44561"/>
                    <a:pt x="2932" y="44561"/>
                  </a:cubicBezTo>
                  <a:cubicBezTo>
                    <a:pt x="2979" y="44561"/>
                    <a:pt x="3013" y="44525"/>
                    <a:pt x="3013" y="44433"/>
                  </a:cubicBezTo>
                  <a:cubicBezTo>
                    <a:pt x="3013" y="44299"/>
                    <a:pt x="2912" y="44199"/>
                    <a:pt x="2779" y="44199"/>
                  </a:cubicBezTo>
                  <a:lnTo>
                    <a:pt x="2779" y="44166"/>
                  </a:lnTo>
                  <a:close/>
                  <a:moveTo>
                    <a:pt x="7683" y="44166"/>
                  </a:moveTo>
                  <a:cubicBezTo>
                    <a:pt x="7375" y="44166"/>
                    <a:pt x="7698" y="44561"/>
                    <a:pt x="7864" y="44561"/>
                  </a:cubicBezTo>
                  <a:cubicBezTo>
                    <a:pt x="7914" y="44561"/>
                    <a:pt x="7949" y="44525"/>
                    <a:pt x="7949" y="44433"/>
                  </a:cubicBezTo>
                  <a:cubicBezTo>
                    <a:pt x="7916" y="44299"/>
                    <a:pt x="7816" y="44199"/>
                    <a:pt x="7716" y="44199"/>
                  </a:cubicBezTo>
                  <a:lnTo>
                    <a:pt x="7683" y="44166"/>
                  </a:lnTo>
                  <a:close/>
                  <a:moveTo>
                    <a:pt x="12619" y="44166"/>
                  </a:moveTo>
                  <a:cubicBezTo>
                    <a:pt x="12311" y="44166"/>
                    <a:pt x="12615" y="44561"/>
                    <a:pt x="12772" y="44561"/>
                  </a:cubicBezTo>
                  <a:cubicBezTo>
                    <a:pt x="12819" y="44561"/>
                    <a:pt x="12853" y="44525"/>
                    <a:pt x="12853" y="44433"/>
                  </a:cubicBezTo>
                  <a:cubicBezTo>
                    <a:pt x="12853" y="44299"/>
                    <a:pt x="12753" y="44199"/>
                    <a:pt x="12619" y="44199"/>
                  </a:cubicBezTo>
                  <a:lnTo>
                    <a:pt x="12619" y="44166"/>
                  </a:lnTo>
                  <a:close/>
                  <a:moveTo>
                    <a:pt x="17556" y="44166"/>
                  </a:moveTo>
                  <a:cubicBezTo>
                    <a:pt x="17248" y="44166"/>
                    <a:pt x="17552" y="44561"/>
                    <a:pt x="17709" y="44561"/>
                  </a:cubicBezTo>
                  <a:cubicBezTo>
                    <a:pt x="17756" y="44561"/>
                    <a:pt x="17790" y="44525"/>
                    <a:pt x="17790" y="44433"/>
                  </a:cubicBezTo>
                  <a:cubicBezTo>
                    <a:pt x="17790" y="44299"/>
                    <a:pt x="17690" y="44199"/>
                    <a:pt x="17556" y="44199"/>
                  </a:cubicBezTo>
                  <a:lnTo>
                    <a:pt x="17556" y="44166"/>
                  </a:lnTo>
                  <a:close/>
                  <a:moveTo>
                    <a:pt x="22460" y="44166"/>
                  </a:moveTo>
                  <a:cubicBezTo>
                    <a:pt x="22152" y="44166"/>
                    <a:pt x="22476" y="44561"/>
                    <a:pt x="22641" y="44561"/>
                  </a:cubicBezTo>
                  <a:cubicBezTo>
                    <a:pt x="22691" y="44561"/>
                    <a:pt x="22727" y="44525"/>
                    <a:pt x="22727" y="44433"/>
                  </a:cubicBezTo>
                  <a:cubicBezTo>
                    <a:pt x="22693" y="44299"/>
                    <a:pt x="22593" y="44199"/>
                    <a:pt x="22493" y="44199"/>
                  </a:cubicBezTo>
                  <a:lnTo>
                    <a:pt x="22460" y="44166"/>
                  </a:lnTo>
                  <a:close/>
                  <a:moveTo>
                    <a:pt x="27397" y="44166"/>
                  </a:moveTo>
                  <a:cubicBezTo>
                    <a:pt x="27089" y="44166"/>
                    <a:pt x="27412" y="44561"/>
                    <a:pt x="27578" y="44561"/>
                  </a:cubicBezTo>
                  <a:cubicBezTo>
                    <a:pt x="27628" y="44561"/>
                    <a:pt x="27663" y="44525"/>
                    <a:pt x="27663" y="44433"/>
                  </a:cubicBezTo>
                  <a:cubicBezTo>
                    <a:pt x="27630" y="44299"/>
                    <a:pt x="27530" y="44199"/>
                    <a:pt x="27397" y="44199"/>
                  </a:cubicBezTo>
                  <a:lnTo>
                    <a:pt x="27397" y="44166"/>
                  </a:lnTo>
                  <a:close/>
                  <a:moveTo>
                    <a:pt x="32333" y="44166"/>
                  </a:moveTo>
                  <a:cubicBezTo>
                    <a:pt x="32026" y="44166"/>
                    <a:pt x="32330" y="44561"/>
                    <a:pt x="32486" y="44561"/>
                  </a:cubicBezTo>
                  <a:cubicBezTo>
                    <a:pt x="32533" y="44561"/>
                    <a:pt x="32567" y="44525"/>
                    <a:pt x="32567" y="44433"/>
                  </a:cubicBezTo>
                  <a:cubicBezTo>
                    <a:pt x="32567" y="44299"/>
                    <a:pt x="32467" y="44199"/>
                    <a:pt x="32333" y="44199"/>
                  </a:cubicBezTo>
                  <a:lnTo>
                    <a:pt x="32333" y="44166"/>
                  </a:lnTo>
                  <a:close/>
                  <a:moveTo>
                    <a:pt x="311" y="47568"/>
                  </a:moveTo>
                  <a:cubicBezTo>
                    <a:pt x="0" y="47568"/>
                    <a:pt x="332" y="47949"/>
                    <a:pt x="496" y="47949"/>
                  </a:cubicBezTo>
                  <a:cubicBezTo>
                    <a:pt x="544" y="47949"/>
                    <a:pt x="577" y="47917"/>
                    <a:pt x="577" y="47835"/>
                  </a:cubicBezTo>
                  <a:cubicBezTo>
                    <a:pt x="577" y="47668"/>
                    <a:pt x="444" y="47568"/>
                    <a:pt x="311" y="47568"/>
                  </a:cubicBezTo>
                  <a:close/>
                  <a:moveTo>
                    <a:pt x="5247" y="47568"/>
                  </a:moveTo>
                  <a:cubicBezTo>
                    <a:pt x="4937" y="47568"/>
                    <a:pt x="5249" y="47949"/>
                    <a:pt x="5404" y="47949"/>
                  </a:cubicBezTo>
                  <a:cubicBezTo>
                    <a:pt x="5449" y="47949"/>
                    <a:pt x="5481" y="47917"/>
                    <a:pt x="5481" y="47835"/>
                  </a:cubicBezTo>
                  <a:cubicBezTo>
                    <a:pt x="5481" y="47668"/>
                    <a:pt x="5381" y="47568"/>
                    <a:pt x="5247" y="47568"/>
                  </a:cubicBezTo>
                  <a:close/>
                  <a:moveTo>
                    <a:pt x="10151" y="47568"/>
                  </a:moveTo>
                  <a:cubicBezTo>
                    <a:pt x="9866" y="47568"/>
                    <a:pt x="10184" y="47949"/>
                    <a:pt x="10340" y="47949"/>
                  </a:cubicBezTo>
                  <a:cubicBezTo>
                    <a:pt x="10386" y="47949"/>
                    <a:pt x="10418" y="47917"/>
                    <a:pt x="10418" y="47835"/>
                  </a:cubicBezTo>
                  <a:cubicBezTo>
                    <a:pt x="10418" y="47668"/>
                    <a:pt x="10284" y="47568"/>
                    <a:pt x="10151" y="47568"/>
                  </a:cubicBezTo>
                  <a:close/>
                  <a:moveTo>
                    <a:pt x="15088" y="47568"/>
                  </a:moveTo>
                  <a:cubicBezTo>
                    <a:pt x="14777" y="47568"/>
                    <a:pt x="15109" y="47949"/>
                    <a:pt x="15273" y="47949"/>
                  </a:cubicBezTo>
                  <a:cubicBezTo>
                    <a:pt x="15321" y="47949"/>
                    <a:pt x="15355" y="47917"/>
                    <a:pt x="15355" y="47835"/>
                  </a:cubicBezTo>
                  <a:cubicBezTo>
                    <a:pt x="15355" y="47702"/>
                    <a:pt x="15221" y="47568"/>
                    <a:pt x="15121" y="47568"/>
                  </a:cubicBezTo>
                  <a:close/>
                  <a:moveTo>
                    <a:pt x="20025" y="47568"/>
                  </a:moveTo>
                  <a:cubicBezTo>
                    <a:pt x="19714" y="47568"/>
                    <a:pt x="20026" y="47949"/>
                    <a:pt x="20181" y="47949"/>
                  </a:cubicBezTo>
                  <a:cubicBezTo>
                    <a:pt x="20226" y="47949"/>
                    <a:pt x="20258" y="47917"/>
                    <a:pt x="20258" y="47835"/>
                  </a:cubicBezTo>
                  <a:cubicBezTo>
                    <a:pt x="20258" y="47668"/>
                    <a:pt x="20158" y="47568"/>
                    <a:pt x="20025" y="47568"/>
                  </a:cubicBezTo>
                  <a:close/>
                  <a:moveTo>
                    <a:pt x="24928" y="47568"/>
                  </a:moveTo>
                  <a:cubicBezTo>
                    <a:pt x="24644" y="47568"/>
                    <a:pt x="24961" y="47949"/>
                    <a:pt x="25118" y="47949"/>
                  </a:cubicBezTo>
                  <a:cubicBezTo>
                    <a:pt x="25163" y="47949"/>
                    <a:pt x="25195" y="47917"/>
                    <a:pt x="25195" y="47835"/>
                  </a:cubicBezTo>
                  <a:cubicBezTo>
                    <a:pt x="25195" y="47668"/>
                    <a:pt x="25095" y="47568"/>
                    <a:pt x="24928" y="47568"/>
                  </a:cubicBezTo>
                  <a:close/>
                  <a:moveTo>
                    <a:pt x="29865" y="47568"/>
                  </a:moveTo>
                  <a:cubicBezTo>
                    <a:pt x="29555" y="47568"/>
                    <a:pt x="29886" y="47949"/>
                    <a:pt x="30051" y="47949"/>
                  </a:cubicBezTo>
                  <a:cubicBezTo>
                    <a:pt x="30098" y="47949"/>
                    <a:pt x="30132" y="47917"/>
                    <a:pt x="30132" y="47835"/>
                  </a:cubicBezTo>
                  <a:cubicBezTo>
                    <a:pt x="30132" y="47668"/>
                    <a:pt x="29998" y="47568"/>
                    <a:pt x="29865" y="47568"/>
                  </a:cubicBezTo>
                  <a:close/>
                  <a:moveTo>
                    <a:pt x="2779" y="50971"/>
                  </a:moveTo>
                  <a:cubicBezTo>
                    <a:pt x="2471" y="50971"/>
                    <a:pt x="2775" y="51365"/>
                    <a:pt x="2932" y="51365"/>
                  </a:cubicBezTo>
                  <a:cubicBezTo>
                    <a:pt x="2979" y="51365"/>
                    <a:pt x="3013" y="51330"/>
                    <a:pt x="3013" y="51238"/>
                  </a:cubicBezTo>
                  <a:cubicBezTo>
                    <a:pt x="3013" y="51104"/>
                    <a:pt x="2912" y="50971"/>
                    <a:pt x="2779" y="50971"/>
                  </a:cubicBezTo>
                  <a:close/>
                  <a:moveTo>
                    <a:pt x="7683" y="50971"/>
                  </a:moveTo>
                  <a:cubicBezTo>
                    <a:pt x="7375" y="50971"/>
                    <a:pt x="7698" y="51365"/>
                    <a:pt x="7864" y="51365"/>
                  </a:cubicBezTo>
                  <a:cubicBezTo>
                    <a:pt x="7914" y="51365"/>
                    <a:pt x="7949" y="51330"/>
                    <a:pt x="7949" y="51238"/>
                  </a:cubicBezTo>
                  <a:cubicBezTo>
                    <a:pt x="7949" y="51104"/>
                    <a:pt x="7849" y="50971"/>
                    <a:pt x="7716" y="50971"/>
                  </a:cubicBezTo>
                  <a:close/>
                  <a:moveTo>
                    <a:pt x="12619" y="50971"/>
                  </a:moveTo>
                  <a:cubicBezTo>
                    <a:pt x="12311" y="50971"/>
                    <a:pt x="12615" y="51365"/>
                    <a:pt x="12772" y="51365"/>
                  </a:cubicBezTo>
                  <a:cubicBezTo>
                    <a:pt x="12819" y="51365"/>
                    <a:pt x="12853" y="51330"/>
                    <a:pt x="12853" y="51238"/>
                  </a:cubicBezTo>
                  <a:cubicBezTo>
                    <a:pt x="12853" y="51104"/>
                    <a:pt x="12753" y="50971"/>
                    <a:pt x="12619" y="50971"/>
                  </a:cubicBezTo>
                  <a:close/>
                  <a:moveTo>
                    <a:pt x="17556" y="50971"/>
                  </a:moveTo>
                  <a:cubicBezTo>
                    <a:pt x="17248" y="50971"/>
                    <a:pt x="17552" y="51365"/>
                    <a:pt x="17709" y="51365"/>
                  </a:cubicBezTo>
                  <a:cubicBezTo>
                    <a:pt x="17756" y="51365"/>
                    <a:pt x="17790" y="51330"/>
                    <a:pt x="17790" y="51238"/>
                  </a:cubicBezTo>
                  <a:cubicBezTo>
                    <a:pt x="17790" y="51104"/>
                    <a:pt x="17690" y="50971"/>
                    <a:pt x="17556" y="50971"/>
                  </a:cubicBezTo>
                  <a:close/>
                  <a:moveTo>
                    <a:pt x="22460" y="50971"/>
                  </a:moveTo>
                  <a:cubicBezTo>
                    <a:pt x="22152" y="50971"/>
                    <a:pt x="22476" y="51365"/>
                    <a:pt x="22641" y="51365"/>
                  </a:cubicBezTo>
                  <a:cubicBezTo>
                    <a:pt x="22691" y="51365"/>
                    <a:pt x="22727" y="51330"/>
                    <a:pt x="22727" y="51238"/>
                  </a:cubicBezTo>
                  <a:cubicBezTo>
                    <a:pt x="22727" y="51104"/>
                    <a:pt x="22627" y="50971"/>
                    <a:pt x="22493" y="50971"/>
                  </a:cubicBezTo>
                  <a:close/>
                  <a:moveTo>
                    <a:pt x="27397" y="50971"/>
                  </a:moveTo>
                  <a:cubicBezTo>
                    <a:pt x="27089" y="50971"/>
                    <a:pt x="27412" y="51365"/>
                    <a:pt x="27578" y="51365"/>
                  </a:cubicBezTo>
                  <a:cubicBezTo>
                    <a:pt x="27628" y="51365"/>
                    <a:pt x="27663" y="51330"/>
                    <a:pt x="27663" y="51238"/>
                  </a:cubicBezTo>
                  <a:cubicBezTo>
                    <a:pt x="27663" y="51104"/>
                    <a:pt x="27530" y="50971"/>
                    <a:pt x="27397" y="50971"/>
                  </a:cubicBezTo>
                  <a:close/>
                  <a:moveTo>
                    <a:pt x="32333" y="50971"/>
                  </a:moveTo>
                  <a:cubicBezTo>
                    <a:pt x="32026" y="50971"/>
                    <a:pt x="32330" y="51365"/>
                    <a:pt x="32486" y="51365"/>
                  </a:cubicBezTo>
                  <a:cubicBezTo>
                    <a:pt x="32533" y="51365"/>
                    <a:pt x="32567" y="51330"/>
                    <a:pt x="32567" y="51238"/>
                  </a:cubicBezTo>
                  <a:cubicBezTo>
                    <a:pt x="32567" y="51104"/>
                    <a:pt x="32467" y="50971"/>
                    <a:pt x="32333" y="50971"/>
                  </a:cubicBezTo>
                  <a:close/>
                  <a:moveTo>
                    <a:pt x="311" y="54373"/>
                  </a:moveTo>
                  <a:cubicBezTo>
                    <a:pt x="6" y="54373"/>
                    <a:pt x="299" y="54739"/>
                    <a:pt x="458" y="54739"/>
                  </a:cubicBezTo>
                  <a:cubicBezTo>
                    <a:pt x="508" y="54739"/>
                    <a:pt x="544" y="54703"/>
                    <a:pt x="544" y="54607"/>
                  </a:cubicBezTo>
                  <a:cubicBezTo>
                    <a:pt x="544" y="54473"/>
                    <a:pt x="444" y="54373"/>
                    <a:pt x="311" y="54373"/>
                  </a:cubicBezTo>
                  <a:close/>
                  <a:moveTo>
                    <a:pt x="5214" y="54373"/>
                  </a:moveTo>
                  <a:cubicBezTo>
                    <a:pt x="4935" y="54373"/>
                    <a:pt x="5234" y="54739"/>
                    <a:pt x="5394" y="54739"/>
                  </a:cubicBezTo>
                  <a:cubicBezTo>
                    <a:pt x="5444" y="54739"/>
                    <a:pt x="5481" y="54703"/>
                    <a:pt x="5481" y="54607"/>
                  </a:cubicBezTo>
                  <a:cubicBezTo>
                    <a:pt x="5481" y="54473"/>
                    <a:pt x="5381" y="54373"/>
                    <a:pt x="5247" y="54373"/>
                  </a:cubicBezTo>
                  <a:close/>
                  <a:moveTo>
                    <a:pt x="10151" y="54373"/>
                  </a:moveTo>
                  <a:cubicBezTo>
                    <a:pt x="9847" y="54373"/>
                    <a:pt x="10159" y="54739"/>
                    <a:pt x="10327" y="54739"/>
                  </a:cubicBezTo>
                  <a:cubicBezTo>
                    <a:pt x="10379" y="54739"/>
                    <a:pt x="10418" y="54703"/>
                    <a:pt x="10418" y="54607"/>
                  </a:cubicBezTo>
                  <a:cubicBezTo>
                    <a:pt x="10418" y="54473"/>
                    <a:pt x="10284" y="54373"/>
                    <a:pt x="10151" y="54373"/>
                  </a:cubicBezTo>
                  <a:close/>
                  <a:moveTo>
                    <a:pt x="15088" y="54373"/>
                  </a:moveTo>
                  <a:cubicBezTo>
                    <a:pt x="14784" y="54373"/>
                    <a:pt x="15077" y="54739"/>
                    <a:pt x="15235" y="54739"/>
                  </a:cubicBezTo>
                  <a:cubicBezTo>
                    <a:pt x="15285" y="54739"/>
                    <a:pt x="15321" y="54703"/>
                    <a:pt x="15321" y="54607"/>
                  </a:cubicBezTo>
                  <a:cubicBezTo>
                    <a:pt x="15321" y="54473"/>
                    <a:pt x="15221" y="54373"/>
                    <a:pt x="15121" y="54373"/>
                  </a:cubicBezTo>
                  <a:close/>
                  <a:moveTo>
                    <a:pt x="19991" y="54373"/>
                  </a:moveTo>
                  <a:cubicBezTo>
                    <a:pt x="19712" y="54373"/>
                    <a:pt x="20012" y="54739"/>
                    <a:pt x="20171" y="54739"/>
                  </a:cubicBezTo>
                  <a:cubicBezTo>
                    <a:pt x="20222" y="54739"/>
                    <a:pt x="20258" y="54703"/>
                    <a:pt x="20258" y="54607"/>
                  </a:cubicBezTo>
                  <a:cubicBezTo>
                    <a:pt x="20258" y="54473"/>
                    <a:pt x="20158" y="54373"/>
                    <a:pt x="20025" y="54373"/>
                  </a:cubicBezTo>
                  <a:close/>
                  <a:moveTo>
                    <a:pt x="24928" y="54373"/>
                  </a:moveTo>
                  <a:cubicBezTo>
                    <a:pt x="24624" y="54373"/>
                    <a:pt x="24936" y="54739"/>
                    <a:pt x="25104" y="54739"/>
                  </a:cubicBezTo>
                  <a:cubicBezTo>
                    <a:pt x="25157" y="54739"/>
                    <a:pt x="25195" y="54703"/>
                    <a:pt x="25195" y="54607"/>
                  </a:cubicBezTo>
                  <a:cubicBezTo>
                    <a:pt x="25195" y="54473"/>
                    <a:pt x="25062" y="54373"/>
                    <a:pt x="24928" y="54373"/>
                  </a:cubicBezTo>
                  <a:close/>
                  <a:moveTo>
                    <a:pt x="29865" y="54373"/>
                  </a:moveTo>
                  <a:cubicBezTo>
                    <a:pt x="29561" y="54373"/>
                    <a:pt x="29854" y="54739"/>
                    <a:pt x="30012" y="54739"/>
                  </a:cubicBezTo>
                  <a:cubicBezTo>
                    <a:pt x="30062" y="54739"/>
                    <a:pt x="30099" y="54703"/>
                    <a:pt x="30099" y="54607"/>
                  </a:cubicBezTo>
                  <a:cubicBezTo>
                    <a:pt x="30099" y="54473"/>
                    <a:pt x="29998" y="54373"/>
                    <a:pt x="29865" y="54373"/>
                  </a:cubicBezTo>
                  <a:close/>
                  <a:moveTo>
                    <a:pt x="34769" y="54373"/>
                  </a:moveTo>
                  <a:cubicBezTo>
                    <a:pt x="34490" y="54373"/>
                    <a:pt x="34789" y="54739"/>
                    <a:pt x="34948" y="54739"/>
                  </a:cubicBezTo>
                  <a:cubicBezTo>
                    <a:pt x="34999" y="54739"/>
                    <a:pt x="35035" y="54703"/>
                    <a:pt x="35035" y="54607"/>
                  </a:cubicBezTo>
                  <a:cubicBezTo>
                    <a:pt x="35035" y="54473"/>
                    <a:pt x="34935" y="54373"/>
                    <a:pt x="34802" y="54373"/>
                  </a:cubicBezTo>
                  <a:close/>
                  <a:moveTo>
                    <a:pt x="2779" y="57776"/>
                  </a:moveTo>
                  <a:cubicBezTo>
                    <a:pt x="2469" y="57776"/>
                    <a:pt x="2780" y="58157"/>
                    <a:pt x="2936" y="58157"/>
                  </a:cubicBezTo>
                  <a:cubicBezTo>
                    <a:pt x="2981" y="58157"/>
                    <a:pt x="3013" y="58125"/>
                    <a:pt x="3013" y="58042"/>
                  </a:cubicBezTo>
                  <a:cubicBezTo>
                    <a:pt x="3013" y="57876"/>
                    <a:pt x="2912" y="57776"/>
                    <a:pt x="2779" y="57776"/>
                  </a:cubicBezTo>
                  <a:close/>
                  <a:moveTo>
                    <a:pt x="17556" y="57776"/>
                  </a:moveTo>
                  <a:cubicBezTo>
                    <a:pt x="17246" y="57776"/>
                    <a:pt x="17557" y="58157"/>
                    <a:pt x="17713" y="58157"/>
                  </a:cubicBezTo>
                  <a:cubicBezTo>
                    <a:pt x="17758" y="58157"/>
                    <a:pt x="17790" y="58125"/>
                    <a:pt x="17790" y="58042"/>
                  </a:cubicBezTo>
                  <a:cubicBezTo>
                    <a:pt x="17790" y="57876"/>
                    <a:pt x="17690" y="57776"/>
                    <a:pt x="17556" y="57776"/>
                  </a:cubicBezTo>
                  <a:close/>
                  <a:moveTo>
                    <a:pt x="27397" y="57776"/>
                  </a:moveTo>
                  <a:cubicBezTo>
                    <a:pt x="27086" y="57776"/>
                    <a:pt x="27418" y="58157"/>
                    <a:pt x="27582" y="58157"/>
                  </a:cubicBezTo>
                  <a:cubicBezTo>
                    <a:pt x="27630" y="58157"/>
                    <a:pt x="27663" y="58125"/>
                    <a:pt x="27663" y="58042"/>
                  </a:cubicBezTo>
                  <a:cubicBezTo>
                    <a:pt x="27663" y="57876"/>
                    <a:pt x="27530" y="57776"/>
                    <a:pt x="27397" y="57776"/>
                  </a:cubicBezTo>
                  <a:close/>
                  <a:moveTo>
                    <a:pt x="7683" y="57776"/>
                  </a:moveTo>
                  <a:cubicBezTo>
                    <a:pt x="7375" y="57776"/>
                    <a:pt x="7698" y="58170"/>
                    <a:pt x="7864" y="58170"/>
                  </a:cubicBezTo>
                  <a:cubicBezTo>
                    <a:pt x="7914" y="58170"/>
                    <a:pt x="7949" y="58135"/>
                    <a:pt x="7949" y="58042"/>
                  </a:cubicBezTo>
                  <a:cubicBezTo>
                    <a:pt x="7949" y="57876"/>
                    <a:pt x="7849" y="57776"/>
                    <a:pt x="7716" y="57776"/>
                  </a:cubicBezTo>
                  <a:close/>
                  <a:moveTo>
                    <a:pt x="12619" y="57776"/>
                  </a:moveTo>
                  <a:cubicBezTo>
                    <a:pt x="12311" y="57776"/>
                    <a:pt x="12615" y="58170"/>
                    <a:pt x="12772" y="58170"/>
                  </a:cubicBezTo>
                  <a:cubicBezTo>
                    <a:pt x="12819" y="58170"/>
                    <a:pt x="12853" y="58135"/>
                    <a:pt x="12853" y="58042"/>
                  </a:cubicBezTo>
                  <a:cubicBezTo>
                    <a:pt x="12853" y="57876"/>
                    <a:pt x="12753" y="57776"/>
                    <a:pt x="12619" y="57776"/>
                  </a:cubicBezTo>
                  <a:close/>
                  <a:moveTo>
                    <a:pt x="22460" y="57776"/>
                  </a:moveTo>
                  <a:cubicBezTo>
                    <a:pt x="22152" y="57776"/>
                    <a:pt x="22476" y="58170"/>
                    <a:pt x="22641" y="58170"/>
                  </a:cubicBezTo>
                  <a:cubicBezTo>
                    <a:pt x="22691" y="58170"/>
                    <a:pt x="22727" y="58135"/>
                    <a:pt x="22727" y="58042"/>
                  </a:cubicBezTo>
                  <a:cubicBezTo>
                    <a:pt x="22727" y="57876"/>
                    <a:pt x="22627" y="57776"/>
                    <a:pt x="22493" y="57776"/>
                  </a:cubicBezTo>
                  <a:close/>
                  <a:moveTo>
                    <a:pt x="32333" y="57776"/>
                  </a:moveTo>
                  <a:cubicBezTo>
                    <a:pt x="32026" y="57776"/>
                    <a:pt x="32330" y="58170"/>
                    <a:pt x="32486" y="58170"/>
                  </a:cubicBezTo>
                  <a:cubicBezTo>
                    <a:pt x="32533" y="58170"/>
                    <a:pt x="32567" y="58135"/>
                    <a:pt x="32567" y="58042"/>
                  </a:cubicBezTo>
                  <a:cubicBezTo>
                    <a:pt x="32567" y="57876"/>
                    <a:pt x="32467" y="57776"/>
                    <a:pt x="32333" y="577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5585463" y="2548575"/>
              <a:ext cx="928927" cy="1228665"/>
            </a:xfrm>
            <a:custGeom>
              <a:avLst/>
              <a:gdLst/>
              <a:ahLst/>
              <a:cxnLst/>
              <a:rect l="l" t="t" r="r" b="b"/>
              <a:pathLst>
                <a:path w="39328" h="52018" extrusionOk="0">
                  <a:moveTo>
                    <a:pt x="37708" y="0"/>
                  </a:moveTo>
                  <a:cubicBezTo>
                    <a:pt x="36525" y="0"/>
                    <a:pt x="34496" y="1174"/>
                    <a:pt x="32390" y="2643"/>
                  </a:cubicBezTo>
                  <a:cubicBezTo>
                    <a:pt x="15144" y="14719"/>
                    <a:pt x="0" y="31831"/>
                    <a:pt x="1201" y="37435"/>
                  </a:cubicBezTo>
                  <a:cubicBezTo>
                    <a:pt x="2502" y="43372"/>
                    <a:pt x="13944" y="50344"/>
                    <a:pt x="24184" y="52012"/>
                  </a:cubicBezTo>
                  <a:cubicBezTo>
                    <a:pt x="24207" y="52016"/>
                    <a:pt x="24230" y="52017"/>
                    <a:pt x="24253" y="52017"/>
                  </a:cubicBezTo>
                  <a:cubicBezTo>
                    <a:pt x="26404" y="52017"/>
                    <a:pt x="33268" y="37126"/>
                    <a:pt x="31156" y="36334"/>
                  </a:cubicBezTo>
                  <a:cubicBezTo>
                    <a:pt x="29488" y="35734"/>
                    <a:pt x="21916" y="33298"/>
                    <a:pt x="21049" y="32231"/>
                  </a:cubicBezTo>
                  <a:cubicBezTo>
                    <a:pt x="20415" y="31497"/>
                    <a:pt x="32824" y="15186"/>
                    <a:pt x="36960" y="6613"/>
                  </a:cubicBezTo>
                  <a:cubicBezTo>
                    <a:pt x="39327" y="1696"/>
                    <a:pt x="39130" y="0"/>
                    <a:pt x="3770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6042479" y="3392668"/>
              <a:ext cx="872216" cy="517349"/>
            </a:xfrm>
            <a:custGeom>
              <a:avLst/>
              <a:gdLst/>
              <a:ahLst/>
              <a:cxnLst/>
              <a:rect l="l" t="t" r="r" b="b"/>
              <a:pathLst>
                <a:path w="36927" h="21903" extrusionOk="0">
                  <a:moveTo>
                    <a:pt x="7472" y="1"/>
                  </a:moveTo>
                  <a:cubicBezTo>
                    <a:pt x="7472" y="1"/>
                    <a:pt x="0" y="15045"/>
                    <a:pt x="734" y="15278"/>
                  </a:cubicBezTo>
                  <a:cubicBezTo>
                    <a:pt x="3625" y="16183"/>
                    <a:pt x="6251" y="16671"/>
                    <a:pt x="9740" y="16671"/>
                  </a:cubicBezTo>
                  <a:cubicBezTo>
                    <a:pt x="10880" y="16671"/>
                    <a:pt x="12113" y="16619"/>
                    <a:pt x="13477" y="16512"/>
                  </a:cubicBezTo>
                  <a:cubicBezTo>
                    <a:pt x="13477" y="16512"/>
                    <a:pt x="18867" y="21903"/>
                    <a:pt x="21774" y="21903"/>
                  </a:cubicBezTo>
                  <a:cubicBezTo>
                    <a:pt x="22101" y="21903"/>
                    <a:pt x="22397" y="21835"/>
                    <a:pt x="22650" y="21683"/>
                  </a:cubicBezTo>
                  <a:cubicBezTo>
                    <a:pt x="23565" y="21136"/>
                    <a:pt x="23429" y="20299"/>
                    <a:pt x="22948" y="19501"/>
                  </a:cubicBezTo>
                  <a:lnTo>
                    <a:pt x="22948" y="19501"/>
                  </a:lnTo>
                  <a:cubicBezTo>
                    <a:pt x="23976" y="20417"/>
                    <a:pt x="25220" y="21268"/>
                    <a:pt x="26294" y="21268"/>
                  </a:cubicBezTo>
                  <a:cubicBezTo>
                    <a:pt x="26547" y="21268"/>
                    <a:pt x="26790" y="21220"/>
                    <a:pt x="27020" y="21116"/>
                  </a:cubicBezTo>
                  <a:cubicBezTo>
                    <a:pt x="28349" y="20476"/>
                    <a:pt x="28125" y="19319"/>
                    <a:pt x="27576" y="18329"/>
                  </a:cubicBezTo>
                  <a:lnTo>
                    <a:pt x="27576" y="18329"/>
                  </a:lnTo>
                  <a:cubicBezTo>
                    <a:pt x="28366" y="19165"/>
                    <a:pt x="29399" y="19982"/>
                    <a:pt x="30428" y="19982"/>
                  </a:cubicBezTo>
                  <a:cubicBezTo>
                    <a:pt x="30752" y="19982"/>
                    <a:pt x="31075" y="19901"/>
                    <a:pt x="31389" y="19715"/>
                  </a:cubicBezTo>
                  <a:cubicBezTo>
                    <a:pt x="33314" y="18603"/>
                    <a:pt x="31647" y="16191"/>
                    <a:pt x="30956" y="15327"/>
                  </a:cubicBezTo>
                  <a:lnTo>
                    <a:pt x="30956" y="15327"/>
                  </a:lnTo>
                  <a:cubicBezTo>
                    <a:pt x="31448" y="15875"/>
                    <a:pt x="32548" y="16943"/>
                    <a:pt x="33654" y="16943"/>
                  </a:cubicBezTo>
                  <a:cubicBezTo>
                    <a:pt x="34101" y="16943"/>
                    <a:pt x="34550" y="16768"/>
                    <a:pt x="34959" y="16312"/>
                  </a:cubicBezTo>
                  <a:cubicBezTo>
                    <a:pt x="36927" y="14144"/>
                    <a:pt x="28187" y="5838"/>
                    <a:pt x="25852" y="4204"/>
                  </a:cubicBezTo>
                  <a:cubicBezTo>
                    <a:pt x="24318" y="3103"/>
                    <a:pt x="20382" y="2035"/>
                    <a:pt x="18047" y="1602"/>
                  </a:cubicBezTo>
                  <a:cubicBezTo>
                    <a:pt x="13877" y="868"/>
                    <a:pt x="7472" y="1"/>
                    <a:pt x="7472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6544708" y="3655630"/>
              <a:ext cx="151782" cy="177056"/>
            </a:xfrm>
            <a:custGeom>
              <a:avLst/>
              <a:gdLst/>
              <a:ahLst/>
              <a:cxnLst/>
              <a:rect l="l" t="t" r="r" b="b"/>
              <a:pathLst>
                <a:path w="6426" h="7496" extrusionOk="0">
                  <a:moveTo>
                    <a:pt x="97" y="1"/>
                  </a:moveTo>
                  <a:cubicBezTo>
                    <a:pt x="56" y="1"/>
                    <a:pt x="1" y="50"/>
                    <a:pt x="55" y="77"/>
                  </a:cubicBezTo>
                  <a:cubicBezTo>
                    <a:pt x="655" y="677"/>
                    <a:pt x="1189" y="1311"/>
                    <a:pt x="1722" y="1978"/>
                  </a:cubicBezTo>
                  <a:cubicBezTo>
                    <a:pt x="2256" y="2612"/>
                    <a:pt x="2757" y="3212"/>
                    <a:pt x="3290" y="3879"/>
                  </a:cubicBezTo>
                  <a:cubicBezTo>
                    <a:pt x="3824" y="4513"/>
                    <a:pt x="4358" y="5080"/>
                    <a:pt x="4858" y="5681"/>
                  </a:cubicBezTo>
                  <a:cubicBezTo>
                    <a:pt x="5125" y="5981"/>
                    <a:pt x="5392" y="6314"/>
                    <a:pt x="5625" y="6615"/>
                  </a:cubicBezTo>
                  <a:cubicBezTo>
                    <a:pt x="5859" y="6915"/>
                    <a:pt x="6092" y="7215"/>
                    <a:pt x="6359" y="7482"/>
                  </a:cubicBezTo>
                  <a:cubicBezTo>
                    <a:pt x="6369" y="7492"/>
                    <a:pt x="6379" y="7496"/>
                    <a:pt x="6388" y="7496"/>
                  </a:cubicBezTo>
                  <a:cubicBezTo>
                    <a:pt x="6409" y="7496"/>
                    <a:pt x="6426" y="7472"/>
                    <a:pt x="6426" y="7449"/>
                  </a:cubicBezTo>
                  <a:cubicBezTo>
                    <a:pt x="6259" y="7115"/>
                    <a:pt x="6059" y="6815"/>
                    <a:pt x="5859" y="6548"/>
                  </a:cubicBezTo>
                  <a:cubicBezTo>
                    <a:pt x="5592" y="6181"/>
                    <a:pt x="5358" y="5847"/>
                    <a:pt x="5125" y="5480"/>
                  </a:cubicBezTo>
                  <a:cubicBezTo>
                    <a:pt x="4658" y="4813"/>
                    <a:pt x="4191" y="4146"/>
                    <a:pt x="3657" y="3512"/>
                  </a:cubicBezTo>
                  <a:cubicBezTo>
                    <a:pt x="3123" y="2912"/>
                    <a:pt x="2556" y="2312"/>
                    <a:pt x="1989" y="1744"/>
                  </a:cubicBezTo>
                  <a:cubicBezTo>
                    <a:pt x="1389" y="1211"/>
                    <a:pt x="688" y="610"/>
                    <a:pt x="121" y="10"/>
                  </a:cubicBezTo>
                  <a:cubicBezTo>
                    <a:pt x="115" y="4"/>
                    <a:pt x="106" y="1"/>
                    <a:pt x="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6639267" y="3598913"/>
              <a:ext cx="143657" cy="167466"/>
            </a:xfrm>
            <a:custGeom>
              <a:avLst/>
              <a:gdLst/>
              <a:ahLst/>
              <a:cxnLst/>
              <a:rect l="l" t="t" r="r" b="b"/>
              <a:pathLst>
                <a:path w="6082" h="7090" extrusionOk="0">
                  <a:moveTo>
                    <a:pt x="84" y="0"/>
                  </a:moveTo>
                  <a:cubicBezTo>
                    <a:pt x="34" y="0"/>
                    <a:pt x="1" y="49"/>
                    <a:pt x="54" y="76"/>
                  </a:cubicBezTo>
                  <a:cubicBezTo>
                    <a:pt x="1022" y="1277"/>
                    <a:pt x="2023" y="2444"/>
                    <a:pt x="3023" y="3578"/>
                  </a:cubicBezTo>
                  <a:cubicBezTo>
                    <a:pt x="3524" y="4145"/>
                    <a:pt x="5658" y="6814"/>
                    <a:pt x="5925" y="7048"/>
                  </a:cubicBezTo>
                  <a:cubicBezTo>
                    <a:pt x="5946" y="7078"/>
                    <a:pt x="5969" y="7090"/>
                    <a:pt x="5991" y="7090"/>
                  </a:cubicBezTo>
                  <a:cubicBezTo>
                    <a:pt x="6041" y="7090"/>
                    <a:pt x="6082" y="7027"/>
                    <a:pt x="6059" y="6981"/>
                  </a:cubicBezTo>
                  <a:cubicBezTo>
                    <a:pt x="5759" y="6314"/>
                    <a:pt x="3924" y="3845"/>
                    <a:pt x="3390" y="3211"/>
                  </a:cubicBezTo>
                  <a:cubicBezTo>
                    <a:pt x="2423" y="2044"/>
                    <a:pt x="1322" y="977"/>
                    <a:pt x="121" y="9"/>
                  </a:cubicBezTo>
                  <a:cubicBezTo>
                    <a:pt x="108" y="3"/>
                    <a:pt x="96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6447787" y="3706064"/>
              <a:ext cx="142972" cy="151735"/>
            </a:xfrm>
            <a:custGeom>
              <a:avLst/>
              <a:gdLst/>
              <a:ahLst/>
              <a:cxnLst/>
              <a:rect l="l" t="t" r="r" b="b"/>
              <a:pathLst>
                <a:path w="6053" h="6424" extrusionOk="0">
                  <a:moveTo>
                    <a:pt x="84" y="1"/>
                  </a:moveTo>
                  <a:cubicBezTo>
                    <a:pt x="34" y="1"/>
                    <a:pt x="1" y="49"/>
                    <a:pt x="55" y="76"/>
                  </a:cubicBezTo>
                  <a:cubicBezTo>
                    <a:pt x="1089" y="1111"/>
                    <a:pt x="2123" y="2111"/>
                    <a:pt x="3124" y="3212"/>
                  </a:cubicBezTo>
                  <a:cubicBezTo>
                    <a:pt x="3624" y="3746"/>
                    <a:pt x="5425" y="5947"/>
                    <a:pt x="5926" y="6414"/>
                  </a:cubicBezTo>
                  <a:cubicBezTo>
                    <a:pt x="5938" y="6421"/>
                    <a:pt x="5951" y="6423"/>
                    <a:pt x="5963" y="6423"/>
                  </a:cubicBezTo>
                  <a:cubicBezTo>
                    <a:pt x="6014" y="6423"/>
                    <a:pt x="6053" y="6375"/>
                    <a:pt x="6026" y="6348"/>
                  </a:cubicBezTo>
                  <a:cubicBezTo>
                    <a:pt x="5258" y="5113"/>
                    <a:pt x="4391" y="3979"/>
                    <a:pt x="3457" y="2878"/>
                  </a:cubicBezTo>
                  <a:cubicBezTo>
                    <a:pt x="2423" y="1844"/>
                    <a:pt x="1289" y="877"/>
                    <a:pt x="121" y="10"/>
                  </a:cubicBezTo>
                  <a:cubicBezTo>
                    <a:pt x="109" y="3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5895904" y="2536811"/>
              <a:ext cx="631528" cy="634410"/>
            </a:xfrm>
            <a:custGeom>
              <a:avLst/>
              <a:gdLst/>
              <a:ahLst/>
              <a:cxnLst/>
              <a:rect l="l" t="t" r="r" b="b"/>
              <a:pathLst>
                <a:path w="26737" h="26859" extrusionOk="0">
                  <a:moveTo>
                    <a:pt x="24917" y="1"/>
                  </a:moveTo>
                  <a:cubicBezTo>
                    <a:pt x="23586" y="1"/>
                    <a:pt x="21293" y="1179"/>
                    <a:pt x="18181" y="3375"/>
                  </a:cubicBezTo>
                  <a:cubicBezTo>
                    <a:pt x="11276" y="8212"/>
                    <a:pt x="1" y="18119"/>
                    <a:pt x="1" y="18119"/>
                  </a:cubicBezTo>
                  <a:lnTo>
                    <a:pt x="12577" y="26858"/>
                  </a:lnTo>
                  <a:cubicBezTo>
                    <a:pt x="12577" y="26858"/>
                    <a:pt x="22584" y="12415"/>
                    <a:pt x="25252" y="5543"/>
                  </a:cubicBezTo>
                  <a:cubicBezTo>
                    <a:pt x="26736" y="1751"/>
                    <a:pt x="26540" y="1"/>
                    <a:pt x="2491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6446511" y="2588945"/>
              <a:ext cx="13605" cy="9330"/>
            </a:xfrm>
            <a:custGeom>
              <a:avLst/>
              <a:gdLst/>
              <a:ahLst/>
              <a:cxnLst/>
              <a:rect l="l" t="t" r="r" b="b"/>
              <a:pathLst>
                <a:path w="576" h="395" extrusionOk="0">
                  <a:moveTo>
                    <a:pt x="309" y="0"/>
                  </a:moveTo>
                  <a:cubicBezTo>
                    <a:pt x="1" y="0"/>
                    <a:pt x="325" y="395"/>
                    <a:pt x="490" y="395"/>
                  </a:cubicBezTo>
                  <a:cubicBezTo>
                    <a:pt x="540" y="395"/>
                    <a:pt x="576" y="359"/>
                    <a:pt x="576" y="267"/>
                  </a:cubicBezTo>
                  <a:cubicBezTo>
                    <a:pt x="576" y="134"/>
                    <a:pt x="442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6214023" y="2749695"/>
              <a:ext cx="12849" cy="9023"/>
            </a:xfrm>
            <a:custGeom>
              <a:avLst/>
              <a:gdLst/>
              <a:ahLst/>
              <a:cxnLst/>
              <a:rect l="l" t="t" r="r" b="b"/>
              <a:pathLst>
                <a:path w="544" h="382" extrusionOk="0">
                  <a:moveTo>
                    <a:pt x="310" y="0"/>
                  </a:moveTo>
                  <a:cubicBezTo>
                    <a:pt x="0" y="0"/>
                    <a:pt x="312" y="381"/>
                    <a:pt x="467" y="381"/>
                  </a:cubicBezTo>
                  <a:cubicBezTo>
                    <a:pt x="512" y="381"/>
                    <a:pt x="544" y="349"/>
                    <a:pt x="544" y="267"/>
                  </a:cubicBezTo>
                  <a:cubicBezTo>
                    <a:pt x="544" y="100"/>
                    <a:pt x="444" y="0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6329913" y="2749695"/>
              <a:ext cx="13582" cy="9330"/>
            </a:xfrm>
            <a:custGeom>
              <a:avLst/>
              <a:gdLst/>
              <a:ahLst/>
              <a:cxnLst/>
              <a:rect l="l" t="t" r="r" b="b"/>
              <a:pathLst>
                <a:path w="575" h="395" extrusionOk="0">
                  <a:moveTo>
                    <a:pt x="308" y="0"/>
                  </a:moveTo>
                  <a:cubicBezTo>
                    <a:pt x="0" y="0"/>
                    <a:pt x="324" y="395"/>
                    <a:pt x="490" y="395"/>
                  </a:cubicBezTo>
                  <a:cubicBezTo>
                    <a:pt x="539" y="395"/>
                    <a:pt x="575" y="359"/>
                    <a:pt x="575" y="267"/>
                  </a:cubicBezTo>
                  <a:cubicBezTo>
                    <a:pt x="575" y="100"/>
                    <a:pt x="441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6447480" y="2749695"/>
              <a:ext cx="7133" cy="10251"/>
            </a:xfrm>
            <a:custGeom>
              <a:avLst/>
              <a:gdLst/>
              <a:ahLst/>
              <a:cxnLst/>
              <a:rect l="l" t="t" r="r" b="b"/>
              <a:pathLst>
                <a:path w="302" h="434" extrusionOk="0">
                  <a:moveTo>
                    <a:pt x="268" y="0"/>
                  </a:moveTo>
                  <a:cubicBezTo>
                    <a:pt x="134" y="0"/>
                    <a:pt x="1" y="100"/>
                    <a:pt x="1" y="267"/>
                  </a:cubicBezTo>
                  <a:cubicBezTo>
                    <a:pt x="1" y="300"/>
                    <a:pt x="34" y="367"/>
                    <a:pt x="68" y="434"/>
                  </a:cubicBezTo>
                  <a:cubicBezTo>
                    <a:pt x="134" y="267"/>
                    <a:pt x="201" y="134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6272251" y="2670064"/>
              <a:ext cx="12944" cy="8598"/>
            </a:xfrm>
            <a:custGeom>
              <a:avLst/>
              <a:gdLst/>
              <a:ahLst/>
              <a:cxnLst/>
              <a:rect l="l" t="t" r="r" b="b"/>
              <a:pathLst>
                <a:path w="548" h="364" extrusionOk="0">
                  <a:moveTo>
                    <a:pt x="284" y="1"/>
                  </a:moveTo>
                  <a:cubicBezTo>
                    <a:pt x="1" y="1"/>
                    <a:pt x="302" y="364"/>
                    <a:pt x="462" y="364"/>
                  </a:cubicBezTo>
                  <a:cubicBezTo>
                    <a:pt x="511" y="364"/>
                    <a:pt x="547" y="328"/>
                    <a:pt x="547" y="236"/>
                  </a:cubicBezTo>
                  <a:cubicBezTo>
                    <a:pt x="547" y="102"/>
                    <a:pt x="447" y="2"/>
                    <a:pt x="314" y="2"/>
                  </a:cubicBezTo>
                  <a:cubicBezTo>
                    <a:pt x="303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6388307" y="2670111"/>
              <a:ext cx="13511" cy="8669"/>
            </a:xfrm>
            <a:custGeom>
              <a:avLst/>
              <a:gdLst/>
              <a:ahLst/>
              <a:cxnLst/>
              <a:rect l="l" t="t" r="r" b="b"/>
              <a:pathLst>
                <a:path w="572" h="367" extrusionOk="0">
                  <a:moveTo>
                    <a:pt x="304" y="0"/>
                  </a:moveTo>
                  <a:cubicBezTo>
                    <a:pt x="0" y="0"/>
                    <a:pt x="313" y="366"/>
                    <a:pt x="480" y="366"/>
                  </a:cubicBezTo>
                  <a:cubicBezTo>
                    <a:pt x="533" y="366"/>
                    <a:pt x="571" y="330"/>
                    <a:pt x="571" y="234"/>
                  </a:cubicBezTo>
                  <a:cubicBezTo>
                    <a:pt x="571" y="100"/>
                    <a:pt x="438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5982597" y="2910420"/>
              <a:ext cx="11834" cy="11857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cubicBezTo>
                    <a:pt x="0" y="368"/>
                    <a:pt x="100" y="501"/>
                    <a:pt x="234" y="501"/>
                  </a:cubicBezTo>
                  <a:cubicBezTo>
                    <a:pt x="367" y="501"/>
                    <a:pt x="501" y="368"/>
                    <a:pt x="501" y="234"/>
                  </a:cubicBezTo>
                  <a:cubicBezTo>
                    <a:pt x="501" y="101"/>
                    <a:pt x="367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6097542" y="2910420"/>
              <a:ext cx="13511" cy="8692"/>
            </a:xfrm>
            <a:custGeom>
              <a:avLst/>
              <a:gdLst/>
              <a:ahLst/>
              <a:cxnLst/>
              <a:rect l="l" t="t" r="r" b="b"/>
              <a:pathLst>
                <a:path w="572" h="368" extrusionOk="0">
                  <a:moveTo>
                    <a:pt x="305" y="1"/>
                  </a:moveTo>
                  <a:cubicBezTo>
                    <a:pt x="0" y="1"/>
                    <a:pt x="313" y="367"/>
                    <a:pt x="480" y="367"/>
                  </a:cubicBezTo>
                  <a:cubicBezTo>
                    <a:pt x="533" y="367"/>
                    <a:pt x="571" y="331"/>
                    <a:pt x="571" y="234"/>
                  </a:cubicBezTo>
                  <a:cubicBezTo>
                    <a:pt x="571" y="101"/>
                    <a:pt x="438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6214165" y="2910420"/>
              <a:ext cx="12708" cy="8692"/>
            </a:xfrm>
            <a:custGeom>
              <a:avLst/>
              <a:gdLst/>
              <a:ahLst/>
              <a:cxnLst/>
              <a:rect l="l" t="t" r="r" b="b"/>
              <a:pathLst>
                <a:path w="538" h="368" extrusionOk="0">
                  <a:moveTo>
                    <a:pt x="304" y="1"/>
                  </a:moveTo>
                  <a:cubicBezTo>
                    <a:pt x="0" y="1"/>
                    <a:pt x="293" y="367"/>
                    <a:pt x="452" y="367"/>
                  </a:cubicBezTo>
                  <a:cubicBezTo>
                    <a:pt x="501" y="367"/>
                    <a:pt x="538" y="331"/>
                    <a:pt x="538" y="234"/>
                  </a:cubicBezTo>
                  <a:cubicBezTo>
                    <a:pt x="538" y="101"/>
                    <a:pt x="438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6329984" y="2910420"/>
              <a:ext cx="13511" cy="8692"/>
            </a:xfrm>
            <a:custGeom>
              <a:avLst/>
              <a:gdLst/>
              <a:ahLst/>
              <a:cxnLst/>
              <a:rect l="l" t="t" r="r" b="b"/>
              <a:pathLst>
                <a:path w="572" h="368" extrusionOk="0">
                  <a:moveTo>
                    <a:pt x="305" y="1"/>
                  </a:moveTo>
                  <a:cubicBezTo>
                    <a:pt x="1" y="1"/>
                    <a:pt x="313" y="367"/>
                    <a:pt x="481" y="367"/>
                  </a:cubicBezTo>
                  <a:cubicBezTo>
                    <a:pt x="533" y="367"/>
                    <a:pt x="572" y="331"/>
                    <a:pt x="572" y="234"/>
                  </a:cubicBezTo>
                  <a:cubicBezTo>
                    <a:pt x="572" y="101"/>
                    <a:pt x="438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6041700" y="2832420"/>
              <a:ext cx="11054" cy="9472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400" y="1"/>
                  </a:moveTo>
                  <a:lnTo>
                    <a:pt x="0" y="301"/>
                  </a:lnTo>
                  <a:cubicBezTo>
                    <a:pt x="67" y="368"/>
                    <a:pt x="133" y="401"/>
                    <a:pt x="200" y="401"/>
                  </a:cubicBezTo>
                  <a:cubicBezTo>
                    <a:pt x="334" y="401"/>
                    <a:pt x="467" y="301"/>
                    <a:pt x="467" y="167"/>
                  </a:cubicBezTo>
                  <a:cubicBezTo>
                    <a:pt x="467" y="101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6154968" y="2830057"/>
              <a:ext cx="13605" cy="9354"/>
            </a:xfrm>
            <a:custGeom>
              <a:avLst/>
              <a:gdLst/>
              <a:ahLst/>
              <a:cxnLst/>
              <a:rect l="l" t="t" r="r" b="b"/>
              <a:pathLst>
                <a:path w="576" h="396" extrusionOk="0">
                  <a:moveTo>
                    <a:pt x="309" y="1"/>
                  </a:moveTo>
                  <a:cubicBezTo>
                    <a:pt x="1" y="1"/>
                    <a:pt x="324" y="395"/>
                    <a:pt x="490" y="395"/>
                  </a:cubicBezTo>
                  <a:cubicBezTo>
                    <a:pt x="540" y="395"/>
                    <a:pt x="576" y="360"/>
                    <a:pt x="576" y="267"/>
                  </a:cubicBezTo>
                  <a:cubicBezTo>
                    <a:pt x="576" y="134"/>
                    <a:pt x="475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6271779" y="2830057"/>
              <a:ext cx="13416" cy="9354"/>
            </a:xfrm>
            <a:custGeom>
              <a:avLst/>
              <a:gdLst/>
              <a:ahLst/>
              <a:cxnLst/>
              <a:rect l="l" t="t" r="r" b="b"/>
              <a:pathLst>
                <a:path w="568" h="396" extrusionOk="0">
                  <a:moveTo>
                    <a:pt x="334" y="1"/>
                  </a:moveTo>
                  <a:cubicBezTo>
                    <a:pt x="0" y="1"/>
                    <a:pt x="318" y="395"/>
                    <a:pt x="483" y="395"/>
                  </a:cubicBezTo>
                  <a:cubicBezTo>
                    <a:pt x="532" y="395"/>
                    <a:pt x="567" y="360"/>
                    <a:pt x="567" y="267"/>
                  </a:cubicBezTo>
                  <a:cubicBezTo>
                    <a:pt x="567" y="134"/>
                    <a:pt x="467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6388212" y="2830057"/>
              <a:ext cx="13605" cy="9354"/>
            </a:xfrm>
            <a:custGeom>
              <a:avLst/>
              <a:gdLst/>
              <a:ahLst/>
              <a:cxnLst/>
              <a:rect l="l" t="t" r="r" b="b"/>
              <a:pathLst>
                <a:path w="576" h="396" extrusionOk="0">
                  <a:moveTo>
                    <a:pt x="308" y="1"/>
                  </a:moveTo>
                  <a:cubicBezTo>
                    <a:pt x="0" y="1"/>
                    <a:pt x="324" y="395"/>
                    <a:pt x="490" y="395"/>
                  </a:cubicBezTo>
                  <a:cubicBezTo>
                    <a:pt x="540" y="395"/>
                    <a:pt x="575" y="360"/>
                    <a:pt x="575" y="267"/>
                  </a:cubicBezTo>
                  <a:cubicBezTo>
                    <a:pt x="575" y="134"/>
                    <a:pt x="442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6097448" y="3070390"/>
              <a:ext cx="13605" cy="9354"/>
            </a:xfrm>
            <a:custGeom>
              <a:avLst/>
              <a:gdLst/>
              <a:ahLst/>
              <a:cxnLst/>
              <a:rect l="l" t="t" r="r" b="b"/>
              <a:pathLst>
                <a:path w="576" h="396" extrusionOk="0">
                  <a:moveTo>
                    <a:pt x="309" y="0"/>
                  </a:moveTo>
                  <a:cubicBezTo>
                    <a:pt x="1" y="0"/>
                    <a:pt x="324" y="395"/>
                    <a:pt x="490" y="395"/>
                  </a:cubicBezTo>
                  <a:cubicBezTo>
                    <a:pt x="540" y="395"/>
                    <a:pt x="575" y="360"/>
                    <a:pt x="575" y="267"/>
                  </a:cubicBezTo>
                  <a:cubicBezTo>
                    <a:pt x="575" y="134"/>
                    <a:pt x="442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6214070" y="3070390"/>
              <a:ext cx="12802" cy="9354"/>
            </a:xfrm>
            <a:custGeom>
              <a:avLst/>
              <a:gdLst/>
              <a:ahLst/>
              <a:cxnLst/>
              <a:rect l="l" t="t" r="r" b="b"/>
              <a:pathLst>
                <a:path w="542" h="396" extrusionOk="0">
                  <a:moveTo>
                    <a:pt x="308" y="0"/>
                  </a:moveTo>
                  <a:cubicBezTo>
                    <a:pt x="1" y="0"/>
                    <a:pt x="305" y="395"/>
                    <a:pt x="461" y="395"/>
                  </a:cubicBezTo>
                  <a:cubicBezTo>
                    <a:pt x="508" y="395"/>
                    <a:pt x="542" y="360"/>
                    <a:pt x="542" y="267"/>
                  </a:cubicBezTo>
                  <a:cubicBezTo>
                    <a:pt x="542" y="134"/>
                    <a:pt x="442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6039149" y="2990807"/>
              <a:ext cx="13605" cy="9354"/>
            </a:xfrm>
            <a:custGeom>
              <a:avLst/>
              <a:gdLst/>
              <a:ahLst/>
              <a:cxnLst/>
              <a:rect l="l" t="t" r="r" b="b"/>
              <a:pathLst>
                <a:path w="576" h="396" extrusionOk="0">
                  <a:moveTo>
                    <a:pt x="308" y="0"/>
                  </a:moveTo>
                  <a:cubicBezTo>
                    <a:pt x="0" y="0"/>
                    <a:pt x="324" y="395"/>
                    <a:pt x="490" y="395"/>
                  </a:cubicBezTo>
                  <a:cubicBezTo>
                    <a:pt x="540" y="395"/>
                    <a:pt x="575" y="360"/>
                    <a:pt x="575" y="267"/>
                  </a:cubicBezTo>
                  <a:cubicBezTo>
                    <a:pt x="575" y="134"/>
                    <a:pt x="442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6155039" y="2990807"/>
              <a:ext cx="13534" cy="9448"/>
            </a:xfrm>
            <a:custGeom>
              <a:avLst/>
              <a:gdLst/>
              <a:ahLst/>
              <a:cxnLst/>
              <a:rect l="l" t="t" r="r" b="b"/>
              <a:pathLst>
                <a:path w="573" h="400" extrusionOk="0">
                  <a:moveTo>
                    <a:pt x="306" y="0"/>
                  </a:moveTo>
                  <a:cubicBezTo>
                    <a:pt x="1" y="26"/>
                    <a:pt x="315" y="399"/>
                    <a:pt x="482" y="399"/>
                  </a:cubicBezTo>
                  <a:cubicBezTo>
                    <a:pt x="535" y="399"/>
                    <a:pt x="573" y="363"/>
                    <a:pt x="573" y="267"/>
                  </a:cubicBezTo>
                  <a:cubicBezTo>
                    <a:pt x="573" y="134"/>
                    <a:pt x="472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6271779" y="2990807"/>
              <a:ext cx="13416" cy="9354"/>
            </a:xfrm>
            <a:custGeom>
              <a:avLst/>
              <a:gdLst/>
              <a:ahLst/>
              <a:cxnLst/>
              <a:rect l="l" t="t" r="r" b="b"/>
              <a:pathLst>
                <a:path w="568" h="396" extrusionOk="0">
                  <a:moveTo>
                    <a:pt x="334" y="0"/>
                  </a:moveTo>
                  <a:cubicBezTo>
                    <a:pt x="0" y="0"/>
                    <a:pt x="318" y="395"/>
                    <a:pt x="483" y="395"/>
                  </a:cubicBezTo>
                  <a:cubicBezTo>
                    <a:pt x="532" y="395"/>
                    <a:pt x="567" y="360"/>
                    <a:pt x="567" y="267"/>
                  </a:cubicBezTo>
                  <a:cubicBezTo>
                    <a:pt x="567" y="134"/>
                    <a:pt x="467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5965471" y="2921310"/>
              <a:ext cx="249427" cy="180811"/>
            </a:xfrm>
            <a:custGeom>
              <a:avLst/>
              <a:gdLst/>
              <a:ahLst/>
              <a:cxnLst/>
              <a:rect l="l" t="t" r="r" b="b"/>
              <a:pathLst>
                <a:path w="10560" h="7655" extrusionOk="0">
                  <a:moveTo>
                    <a:pt x="97" y="0"/>
                  </a:moveTo>
                  <a:cubicBezTo>
                    <a:pt x="42" y="0"/>
                    <a:pt x="1" y="78"/>
                    <a:pt x="58" y="107"/>
                  </a:cubicBezTo>
                  <a:cubicBezTo>
                    <a:pt x="4795" y="4143"/>
                    <a:pt x="9565" y="6979"/>
                    <a:pt x="10499" y="7646"/>
                  </a:cubicBezTo>
                  <a:cubicBezTo>
                    <a:pt x="10505" y="7652"/>
                    <a:pt x="10512" y="7655"/>
                    <a:pt x="10518" y="7655"/>
                  </a:cubicBezTo>
                  <a:cubicBezTo>
                    <a:pt x="10543" y="7655"/>
                    <a:pt x="10559" y="7606"/>
                    <a:pt x="10532" y="7579"/>
                  </a:cubicBezTo>
                  <a:cubicBezTo>
                    <a:pt x="9565" y="6945"/>
                    <a:pt x="4461" y="2942"/>
                    <a:pt x="125" y="7"/>
                  </a:cubicBezTo>
                  <a:cubicBezTo>
                    <a:pt x="116" y="2"/>
                    <a:pt x="106" y="0"/>
                    <a:pt x="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6171692" y="2895137"/>
              <a:ext cx="195196" cy="278480"/>
            </a:xfrm>
            <a:custGeom>
              <a:avLst/>
              <a:gdLst/>
              <a:ahLst/>
              <a:cxnLst/>
              <a:rect l="l" t="t" r="r" b="b"/>
              <a:pathLst>
                <a:path w="8264" h="11790" extrusionOk="0">
                  <a:moveTo>
                    <a:pt x="8208" y="0"/>
                  </a:moveTo>
                  <a:cubicBezTo>
                    <a:pt x="8196" y="0"/>
                    <a:pt x="8183" y="4"/>
                    <a:pt x="8173" y="14"/>
                  </a:cubicBezTo>
                  <a:cubicBezTo>
                    <a:pt x="7340" y="1215"/>
                    <a:pt x="6606" y="2549"/>
                    <a:pt x="5872" y="3717"/>
                  </a:cubicBezTo>
                  <a:cubicBezTo>
                    <a:pt x="5105" y="4918"/>
                    <a:pt x="4371" y="6085"/>
                    <a:pt x="3604" y="7253"/>
                  </a:cubicBezTo>
                  <a:cubicBezTo>
                    <a:pt x="2069" y="9654"/>
                    <a:pt x="2369" y="9087"/>
                    <a:pt x="868" y="11522"/>
                  </a:cubicBezTo>
                  <a:cubicBezTo>
                    <a:pt x="601" y="11356"/>
                    <a:pt x="368" y="11222"/>
                    <a:pt x="101" y="11089"/>
                  </a:cubicBezTo>
                  <a:cubicBezTo>
                    <a:pt x="68" y="11089"/>
                    <a:pt x="1" y="11122"/>
                    <a:pt x="34" y="11155"/>
                  </a:cubicBezTo>
                  <a:cubicBezTo>
                    <a:pt x="301" y="11389"/>
                    <a:pt x="635" y="11589"/>
                    <a:pt x="935" y="11789"/>
                  </a:cubicBezTo>
                  <a:cubicBezTo>
                    <a:pt x="2069" y="10455"/>
                    <a:pt x="3070" y="9021"/>
                    <a:pt x="4004" y="7486"/>
                  </a:cubicBezTo>
                  <a:cubicBezTo>
                    <a:pt x="4404" y="6786"/>
                    <a:pt x="4838" y="6085"/>
                    <a:pt x="5238" y="5385"/>
                  </a:cubicBezTo>
                  <a:lnTo>
                    <a:pt x="5338" y="5251"/>
                  </a:lnTo>
                  <a:cubicBezTo>
                    <a:pt x="5638" y="4918"/>
                    <a:pt x="5905" y="4584"/>
                    <a:pt x="6205" y="4217"/>
                  </a:cubicBezTo>
                  <a:cubicBezTo>
                    <a:pt x="6506" y="3850"/>
                    <a:pt x="6806" y="3483"/>
                    <a:pt x="7039" y="3083"/>
                  </a:cubicBezTo>
                  <a:cubicBezTo>
                    <a:pt x="7306" y="2683"/>
                    <a:pt x="7573" y="2282"/>
                    <a:pt x="7840" y="1916"/>
                  </a:cubicBezTo>
                  <a:cubicBezTo>
                    <a:pt x="7887" y="1868"/>
                    <a:pt x="7851" y="1821"/>
                    <a:pt x="7802" y="1821"/>
                  </a:cubicBezTo>
                  <a:cubicBezTo>
                    <a:pt x="7782" y="1821"/>
                    <a:pt x="7759" y="1829"/>
                    <a:pt x="7740" y="1849"/>
                  </a:cubicBezTo>
                  <a:cubicBezTo>
                    <a:pt x="7440" y="2249"/>
                    <a:pt x="7139" y="2616"/>
                    <a:pt x="6806" y="2983"/>
                  </a:cubicBezTo>
                  <a:cubicBezTo>
                    <a:pt x="6639" y="3150"/>
                    <a:pt x="6506" y="3317"/>
                    <a:pt x="6372" y="3483"/>
                  </a:cubicBezTo>
                  <a:cubicBezTo>
                    <a:pt x="7039" y="2383"/>
                    <a:pt x="7706" y="1248"/>
                    <a:pt x="8240" y="48"/>
                  </a:cubicBezTo>
                  <a:cubicBezTo>
                    <a:pt x="8264" y="24"/>
                    <a:pt x="8237" y="0"/>
                    <a:pt x="82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6540220" y="2546024"/>
              <a:ext cx="919739" cy="959185"/>
            </a:xfrm>
            <a:custGeom>
              <a:avLst/>
              <a:gdLst/>
              <a:ahLst/>
              <a:cxnLst/>
              <a:rect l="l" t="t" r="r" b="b"/>
              <a:pathLst>
                <a:path w="38939" h="40609" extrusionOk="0">
                  <a:moveTo>
                    <a:pt x="1934" y="0"/>
                  </a:moveTo>
                  <a:cubicBezTo>
                    <a:pt x="230" y="0"/>
                    <a:pt x="1" y="1502"/>
                    <a:pt x="2880" y="5787"/>
                  </a:cubicBezTo>
                  <a:cubicBezTo>
                    <a:pt x="6883" y="11791"/>
                    <a:pt x="21426" y="25267"/>
                    <a:pt x="21660" y="25801"/>
                  </a:cubicBezTo>
                  <a:cubicBezTo>
                    <a:pt x="22060" y="26635"/>
                    <a:pt x="21393" y="28269"/>
                    <a:pt x="17357" y="32239"/>
                  </a:cubicBezTo>
                  <a:cubicBezTo>
                    <a:pt x="15892" y="33704"/>
                    <a:pt x="30745" y="40608"/>
                    <a:pt x="34419" y="40608"/>
                  </a:cubicBezTo>
                  <a:cubicBezTo>
                    <a:pt x="34844" y="40608"/>
                    <a:pt x="35120" y="40516"/>
                    <a:pt x="35203" y="40311"/>
                  </a:cubicBezTo>
                  <a:cubicBezTo>
                    <a:pt x="36871" y="36242"/>
                    <a:pt x="38939" y="29437"/>
                    <a:pt x="37571" y="25634"/>
                  </a:cubicBezTo>
                  <a:cubicBezTo>
                    <a:pt x="35336" y="19563"/>
                    <a:pt x="22794" y="10490"/>
                    <a:pt x="9351" y="2951"/>
                  </a:cubicBezTo>
                  <a:cubicBezTo>
                    <a:pt x="6480" y="1346"/>
                    <a:pt x="3546" y="0"/>
                    <a:pt x="193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6704370" y="3192517"/>
              <a:ext cx="694948" cy="603704"/>
            </a:xfrm>
            <a:custGeom>
              <a:avLst/>
              <a:gdLst/>
              <a:ahLst/>
              <a:cxnLst/>
              <a:rect l="l" t="t" r="r" b="b"/>
              <a:pathLst>
                <a:path w="29422" h="25559" extrusionOk="0">
                  <a:moveTo>
                    <a:pt x="16312" y="1"/>
                  </a:moveTo>
                  <a:cubicBezTo>
                    <a:pt x="16312" y="1"/>
                    <a:pt x="6939" y="7306"/>
                    <a:pt x="5504" y="9975"/>
                  </a:cubicBezTo>
                  <a:cubicBezTo>
                    <a:pt x="4303" y="12243"/>
                    <a:pt x="0" y="21583"/>
                    <a:pt x="2669" y="23217"/>
                  </a:cubicBezTo>
                  <a:cubicBezTo>
                    <a:pt x="2846" y="23323"/>
                    <a:pt x="3029" y="23371"/>
                    <a:pt x="3215" y="23371"/>
                  </a:cubicBezTo>
                  <a:cubicBezTo>
                    <a:pt x="4844" y="23371"/>
                    <a:pt x="6672" y="19715"/>
                    <a:pt x="6672" y="19715"/>
                  </a:cubicBezTo>
                  <a:cubicBezTo>
                    <a:pt x="6705" y="20616"/>
                    <a:pt x="7039" y="21450"/>
                    <a:pt x="7639" y="22083"/>
                  </a:cubicBezTo>
                  <a:cubicBezTo>
                    <a:pt x="7979" y="22423"/>
                    <a:pt x="8423" y="22540"/>
                    <a:pt x="8875" y="22540"/>
                  </a:cubicBezTo>
                  <a:cubicBezTo>
                    <a:pt x="9889" y="22540"/>
                    <a:pt x="10942" y="21950"/>
                    <a:pt x="10942" y="21950"/>
                  </a:cubicBezTo>
                  <a:cubicBezTo>
                    <a:pt x="11175" y="22851"/>
                    <a:pt x="11675" y="23684"/>
                    <a:pt x="12376" y="24285"/>
                  </a:cubicBezTo>
                  <a:cubicBezTo>
                    <a:pt x="12765" y="24607"/>
                    <a:pt x="13291" y="24715"/>
                    <a:pt x="13820" y="24715"/>
                  </a:cubicBezTo>
                  <a:cubicBezTo>
                    <a:pt x="14878" y="24715"/>
                    <a:pt x="15945" y="24285"/>
                    <a:pt x="15945" y="24285"/>
                  </a:cubicBezTo>
                  <a:cubicBezTo>
                    <a:pt x="16612" y="25019"/>
                    <a:pt x="17546" y="25452"/>
                    <a:pt x="18514" y="25552"/>
                  </a:cubicBezTo>
                  <a:cubicBezTo>
                    <a:pt x="18579" y="25557"/>
                    <a:pt x="18644" y="25559"/>
                    <a:pt x="18708" y="25559"/>
                  </a:cubicBezTo>
                  <a:cubicBezTo>
                    <a:pt x="21264" y="25559"/>
                    <a:pt x="23521" y="22400"/>
                    <a:pt x="24985" y="20415"/>
                  </a:cubicBezTo>
                  <a:cubicBezTo>
                    <a:pt x="26486" y="18347"/>
                    <a:pt x="28821" y="11109"/>
                    <a:pt x="29421" y="9774"/>
                  </a:cubicBezTo>
                  <a:lnTo>
                    <a:pt x="16312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6860677" y="3475889"/>
              <a:ext cx="83048" cy="183527"/>
            </a:xfrm>
            <a:custGeom>
              <a:avLst/>
              <a:gdLst/>
              <a:ahLst/>
              <a:cxnLst/>
              <a:rect l="l" t="t" r="r" b="b"/>
              <a:pathLst>
                <a:path w="3516" h="7770" extrusionOk="0">
                  <a:moveTo>
                    <a:pt x="3428" y="0"/>
                  </a:moveTo>
                  <a:cubicBezTo>
                    <a:pt x="3413" y="0"/>
                    <a:pt x="3399" y="4"/>
                    <a:pt x="3391" y="13"/>
                  </a:cubicBezTo>
                  <a:cubicBezTo>
                    <a:pt x="2090" y="2449"/>
                    <a:pt x="722" y="4984"/>
                    <a:pt x="21" y="7686"/>
                  </a:cubicBezTo>
                  <a:cubicBezTo>
                    <a:pt x="0" y="7728"/>
                    <a:pt x="46" y="7770"/>
                    <a:pt x="91" y="7770"/>
                  </a:cubicBezTo>
                  <a:cubicBezTo>
                    <a:pt x="117" y="7770"/>
                    <a:pt x="143" y="7756"/>
                    <a:pt x="155" y="7719"/>
                  </a:cubicBezTo>
                  <a:cubicBezTo>
                    <a:pt x="1389" y="5284"/>
                    <a:pt x="2123" y="2482"/>
                    <a:pt x="3491" y="80"/>
                  </a:cubicBezTo>
                  <a:cubicBezTo>
                    <a:pt x="3515" y="31"/>
                    <a:pt x="3468" y="0"/>
                    <a:pt x="34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6959677" y="3548386"/>
              <a:ext cx="103810" cy="161348"/>
            </a:xfrm>
            <a:custGeom>
              <a:avLst/>
              <a:gdLst/>
              <a:ahLst/>
              <a:cxnLst/>
              <a:rect l="l" t="t" r="r" b="b"/>
              <a:pathLst>
                <a:path w="4395" h="6831" extrusionOk="0">
                  <a:moveTo>
                    <a:pt x="4335" y="0"/>
                  </a:moveTo>
                  <a:cubicBezTo>
                    <a:pt x="4323" y="0"/>
                    <a:pt x="4312" y="4"/>
                    <a:pt x="4303" y="13"/>
                  </a:cubicBezTo>
                  <a:cubicBezTo>
                    <a:pt x="3503" y="1114"/>
                    <a:pt x="2735" y="2215"/>
                    <a:pt x="1968" y="3349"/>
                  </a:cubicBezTo>
                  <a:cubicBezTo>
                    <a:pt x="1601" y="3916"/>
                    <a:pt x="1234" y="4483"/>
                    <a:pt x="901" y="5050"/>
                  </a:cubicBezTo>
                  <a:cubicBezTo>
                    <a:pt x="534" y="5551"/>
                    <a:pt x="234" y="6118"/>
                    <a:pt x="0" y="6718"/>
                  </a:cubicBezTo>
                  <a:cubicBezTo>
                    <a:pt x="0" y="6793"/>
                    <a:pt x="56" y="6831"/>
                    <a:pt x="113" y="6831"/>
                  </a:cubicBezTo>
                  <a:cubicBezTo>
                    <a:pt x="131" y="6831"/>
                    <a:pt x="150" y="6827"/>
                    <a:pt x="167" y="6818"/>
                  </a:cubicBezTo>
                  <a:cubicBezTo>
                    <a:pt x="567" y="6318"/>
                    <a:pt x="901" y="5784"/>
                    <a:pt x="1201" y="5217"/>
                  </a:cubicBezTo>
                  <a:cubicBezTo>
                    <a:pt x="1535" y="4617"/>
                    <a:pt x="1868" y="4050"/>
                    <a:pt x="2235" y="3482"/>
                  </a:cubicBezTo>
                  <a:cubicBezTo>
                    <a:pt x="2902" y="2315"/>
                    <a:pt x="3636" y="1181"/>
                    <a:pt x="4370" y="80"/>
                  </a:cubicBezTo>
                  <a:cubicBezTo>
                    <a:pt x="4394" y="31"/>
                    <a:pt x="4365" y="0"/>
                    <a:pt x="4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7081804" y="3621284"/>
              <a:ext cx="95897" cy="145216"/>
            </a:xfrm>
            <a:custGeom>
              <a:avLst/>
              <a:gdLst/>
              <a:ahLst/>
              <a:cxnLst/>
              <a:rect l="l" t="t" r="r" b="b"/>
              <a:pathLst>
                <a:path w="4060" h="6148" extrusionOk="0">
                  <a:moveTo>
                    <a:pt x="4007" y="1"/>
                  </a:moveTo>
                  <a:cubicBezTo>
                    <a:pt x="3994" y="1"/>
                    <a:pt x="3980" y="9"/>
                    <a:pt x="3970" y="30"/>
                  </a:cubicBezTo>
                  <a:cubicBezTo>
                    <a:pt x="3303" y="1064"/>
                    <a:pt x="2602" y="2098"/>
                    <a:pt x="1935" y="3098"/>
                  </a:cubicBezTo>
                  <a:cubicBezTo>
                    <a:pt x="1568" y="3632"/>
                    <a:pt x="1235" y="4132"/>
                    <a:pt x="868" y="4633"/>
                  </a:cubicBezTo>
                  <a:cubicBezTo>
                    <a:pt x="501" y="5066"/>
                    <a:pt x="201" y="5567"/>
                    <a:pt x="0" y="6101"/>
                  </a:cubicBezTo>
                  <a:cubicBezTo>
                    <a:pt x="0" y="6124"/>
                    <a:pt x="17" y="6148"/>
                    <a:pt x="39" y="6148"/>
                  </a:cubicBezTo>
                  <a:cubicBezTo>
                    <a:pt x="48" y="6148"/>
                    <a:pt x="57" y="6144"/>
                    <a:pt x="67" y="6134"/>
                  </a:cubicBezTo>
                  <a:cubicBezTo>
                    <a:pt x="467" y="5767"/>
                    <a:pt x="801" y="5300"/>
                    <a:pt x="1068" y="4800"/>
                  </a:cubicBezTo>
                  <a:cubicBezTo>
                    <a:pt x="1401" y="4299"/>
                    <a:pt x="1735" y="3799"/>
                    <a:pt x="2069" y="3265"/>
                  </a:cubicBezTo>
                  <a:cubicBezTo>
                    <a:pt x="2736" y="2198"/>
                    <a:pt x="3370" y="1130"/>
                    <a:pt x="4037" y="63"/>
                  </a:cubicBezTo>
                  <a:cubicBezTo>
                    <a:pt x="4060" y="40"/>
                    <a:pt x="4035" y="1"/>
                    <a:pt x="4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6538472" y="2536693"/>
              <a:ext cx="681177" cy="569903"/>
            </a:xfrm>
            <a:custGeom>
              <a:avLst/>
              <a:gdLst/>
              <a:ahLst/>
              <a:cxnLst/>
              <a:rect l="l" t="t" r="r" b="b"/>
              <a:pathLst>
                <a:path w="28839" h="24128" extrusionOk="0">
                  <a:moveTo>
                    <a:pt x="2079" y="0"/>
                  </a:moveTo>
                  <a:cubicBezTo>
                    <a:pt x="109" y="0"/>
                    <a:pt x="0" y="1741"/>
                    <a:pt x="2120" y="5548"/>
                  </a:cubicBezTo>
                  <a:cubicBezTo>
                    <a:pt x="5722" y="12019"/>
                    <a:pt x="18498" y="24128"/>
                    <a:pt x="18498" y="24128"/>
                  </a:cubicBezTo>
                  <a:lnTo>
                    <a:pt x="28839" y="14621"/>
                  </a:lnTo>
                  <a:cubicBezTo>
                    <a:pt x="28839" y="14621"/>
                    <a:pt x="16330" y="6315"/>
                    <a:pt x="8825" y="2446"/>
                  </a:cubicBezTo>
                  <a:cubicBezTo>
                    <a:pt x="5748" y="853"/>
                    <a:pt x="3458" y="0"/>
                    <a:pt x="2079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6538472" y="2536693"/>
              <a:ext cx="681177" cy="569903"/>
            </a:xfrm>
            <a:custGeom>
              <a:avLst/>
              <a:gdLst/>
              <a:ahLst/>
              <a:cxnLst/>
              <a:rect l="l" t="t" r="r" b="b"/>
              <a:pathLst>
                <a:path w="28839" h="24128" extrusionOk="0">
                  <a:moveTo>
                    <a:pt x="2079" y="0"/>
                  </a:moveTo>
                  <a:cubicBezTo>
                    <a:pt x="109" y="0"/>
                    <a:pt x="0" y="1741"/>
                    <a:pt x="2120" y="5548"/>
                  </a:cubicBezTo>
                  <a:cubicBezTo>
                    <a:pt x="5722" y="12019"/>
                    <a:pt x="18498" y="24128"/>
                    <a:pt x="18498" y="24128"/>
                  </a:cubicBezTo>
                  <a:lnTo>
                    <a:pt x="28839" y="14621"/>
                  </a:lnTo>
                  <a:cubicBezTo>
                    <a:pt x="28839" y="14621"/>
                    <a:pt x="16330" y="6315"/>
                    <a:pt x="8825" y="2446"/>
                  </a:cubicBezTo>
                  <a:cubicBezTo>
                    <a:pt x="5748" y="853"/>
                    <a:pt x="3458" y="0"/>
                    <a:pt x="2079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6563134" y="2588945"/>
              <a:ext cx="12826" cy="9330"/>
            </a:xfrm>
            <a:custGeom>
              <a:avLst/>
              <a:gdLst/>
              <a:ahLst/>
              <a:cxnLst/>
              <a:rect l="l" t="t" r="r" b="b"/>
              <a:pathLst>
                <a:path w="543" h="395" extrusionOk="0">
                  <a:moveTo>
                    <a:pt x="309" y="0"/>
                  </a:moveTo>
                  <a:cubicBezTo>
                    <a:pt x="1" y="0"/>
                    <a:pt x="305" y="395"/>
                    <a:pt x="461" y="395"/>
                  </a:cubicBezTo>
                  <a:cubicBezTo>
                    <a:pt x="508" y="395"/>
                    <a:pt x="542" y="359"/>
                    <a:pt x="542" y="267"/>
                  </a:cubicBezTo>
                  <a:cubicBezTo>
                    <a:pt x="542" y="134"/>
                    <a:pt x="442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6678976" y="2588945"/>
              <a:ext cx="13605" cy="9330"/>
            </a:xfrm>
            <a:custGeom>
              <a:avLst/>
              <a:gdLst/>
              <a:ahLst/>
              <a:cxnLst/>
              <a:rect l="l" t="t" r="r" b="b"/>
              <a:pathLst>
                <a:path w="576" h="395" extrusionOk="0">
                  <a:moveTo>
                    <a:pt x="308" y="0"/>
                  </a:moveTo>
                  <a:cubicBezTo>
                    <a:pt x="0" y="0"/>
                    <a:pt x="324" y="395"/>
                    <a:pt x="490" y="395"/>
                  </a:cubicBezTo>
                  <a:cubicBezTo>
                    <a:pt x="540" y="395"/>
                    <a:pt x="575" y="359"/>
                    <a:pt x="575" y="267"/>
                  </a:cubicBezTo>
                  <a:cubicBezTo>
                    <a:pt x="575" y="134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6678976" y="2749695"/>
              <a:ext cx="13605" cy="9330"/>
            </a:xfrm>
            <a:custGeom>
              <a:avLst/>
              <a:gdLst/>
              <a:ahLst/>
              <a:cxnLst/>
              <a:rect l="l" t="t" r="r" b="b"/>
              <a:pathLst>
                <a:path w="576" h="395" extrusionOk="0">
                  <a:moveTo>
                    <a:pt x="308" y="0"/>
                  </a:moveTo>
                  <a:cubicBezTo>
                    <a:pt x="0" y="0"/>
                    <a:pt x="324" y="395"/>
                    <a:pt x="490" y="395"/>
                  </a:cubicBezTo>
                  <a:cubicBezTo>
                    <a:pt x="540" y="395"/>
                    <a:pt x="575" y="359"/>
                    <a:pt x="575" y="267"/>
                  </a:cubicBezTo>
                  <a:cubicBezTo>
                    <a:pt x="575" y="10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6795528" y="2749695"/>
              <a:ext cx="13652" cy="9023"/>
            </a:xfrm>
            <a:custGeom>
              <a:avLst/>
              <a:gdLst/>
              <a:ahLst/>
              <a:cxnLst/>
              <a:rect l="l" t="t" r="r" b="b"/>
              <a:pathLst>
                <a:path w="578" h="382" extrusionOk="0">
                  <a:moveTo>
                    <a:pt x="311" y="0"/>
                  </a:moveTo>
                  <a:cubicBezTo>
                    <a:pt x="1" y="0"/>
                    <a:pt x="332" y="381"/>
                    <a:pt x="497" y="381"/>
                  </a:cubicBezTo>
                  <a:cubicBezTo>
                    <a:pt x="544" y="381"/>
                    <a:pt x="578" y="349"/>
                    <a:pt x="578" y="267"/>
                  </a:cubicBezTo>
                  <a:cubicBezTo>
                    <a:pt x="578" y="100"/>
                    <a:pt x="444" y="0"/>
                    <a:pt x="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6912197" y="2749695"/>
              <a:ext cx="12826" cy="9330"/>
            </a:xfrm>
            <a:custGeom>
              <a:avLst/>
              <a:gdLst/>
              <a:ahLst/>
              <a:cxnLst/>
              <a:rect l="l" t="t" r="r" b="b"/>
              <a:pathLst>
                <a:path w="543" h="395" extrusionOk="0">
                  <a:moveTo>
                    <a:pt x="309" y="0"/>
                  </a:moveTo>
                  <a:cubicBezTo>
                    <a:pt x="1" y="0"/>
                    <a:pt x="305" y="395"/>
                    <a:pt x="462" y="395"/>
                  </a:cubicBezTo>
                  <a:cubicBezTo>
                    <a:pt x="509" y="395"/>
                    <a:pt x="542" y="359"/>
                    <a:pt x="542" y="267"/>
                  </a:cubicBezTo>
                  <a:cubicBezTo>
                    <a:pt x="542" y="100"/>
                    <a:pt x="442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6621338" y="2670111"/>
              <a:ext cx="12920" cy="8669"/>
            </a:xfrm>
            <a:custGeom>
              <a:avLst/>
              <a:gdLst/>
              <a:ahLst/>
              <a:cxnLst/>
              <a:rect l="l" t="t" r="r" b="b"/>
              <a:pathLst>
                <a:path w="547" h="367" extrusionOk="0">
                  <a:moveTo>
                    <a:pt x="280" y="0"/>
                  </a:moveTo>
                  <a:cubicBezTo>
                    <a:pt x="1" y="0"/>
                    <a:pt x="300" y="366"/>
                    <a:pt x="460" y="366"/>
                  </a:cubicBezTo>
                  <a:cubicBezTo>
                    <a:pt x="510" y="366"/>
                    <a:pt x="547" y="330"/>
                    <a:pt x="547" y="234"/>
                  </a:cubicBezTo>
                  <a:cubicBezTo>
                    <a:pt x="547" y="100"/>
                    <a:pt x="447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6737370" y="2669970"/>
              <a:ext cx="13511" cy="8810"/>
            </a:xfrm>
            <a:custGeom>
              <a:avLst/>
              <a:gdLst/>
              <a:ahLst/>
              <a:cxnLst/>
              <a:rect l="l" t="t" r="r" b="b"/>
              <a:pathLst>
                <a:path w="572" h="373" extrusionOk="0">
                  <a:moveTo>
                    <a:pt x="347" y="1"/>
                  </a:moveTo>
                  <a:cubicBezTo>
                    <a:pt x="333" y="1"/>
                    <a:pt x="319" y="2"/>
                    <a:pt x="305" y="6"/>
                  </a:cubicBezTo>
                  <a:cubicBezTo>
                    <a:pt x="0" y="6"/>
                    <a:pt x="313" y="372"/>
                    <a:pt x="480" y="372"/>
                  </a:cubicBezTo>
                  <a:cubicBezTo>
                    <a:pt x="533" y="372"/>
                    <a:pt x="571" y="336"/>
                    <a:pt x="571" y="240"/>
                  </a:cubicBezTo>
                  <a:cubicBezTo>
                    <a:pt x="571" y="120"/>
                    <a:pt x="465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6854394" y="2670064"/>
              <a:ext cx="12495" cy="8598"/>
            </a:xfrm>
            <a:custGeom>
              <a:avLst/>
              <a:gdLst/>
              <a:ahLst/>
              <a:cxnLst/>
              <a:rect l="l" t="t" r="r" b="b"/>
              <a:pathLst>
                <a:path w="529" h="364" extrusionOk="0">
                  <a:moveTo>
                    <a:pt x="260" y="1"/>
                  </a:moveTo>
                  <a:cubicBezTo>
                    <a:pt x="1" y="1"/>
                    <a:pt x="307" y="364"/>
                    <a:pt x="453" y="364"/>
                  </a:cubicBezTo>
                  <a:cubicBezTo>
                    <a:pt x="499" y="364"/>
                    <a:pt x="529" y="328"/>
                    <a:pt x="521" y="236"/>
                  </a:cubicBezTo>
                  <a:cubicBezTo>
                    <a:pt x="521" y="102"/>
                    <a:pt x="421" y="2"/>
                    <a:pt x="287" y="2"/>
                  </a:cubicBezTo>
                  <a:cubicBezTo>
                    <a:pt x="278" y="1"/>
                    <a:pt x="268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6796567" y="2910420"/>
              <a:ext cx="11834" cy="11857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34"/>
                  </a:cubicBezTo>
                  <a:cubicBezTo>
                    <a:pt x="0" y="368"/>
                    <a:pt x="134" y="501"/>
                    <a:pt x="267" y="501"/>
                  </a:cubicBezTo>
                  <a:cubicBezTo>
                    <a:pt x="400" y="501"/>
                    <a:pt x="501" y="368"/>
                    <a:pt x="501" y="234"/>
                  </a:cubicBezTo>
                  <a:cubicBezTo>
                    <a:pt x="501" y="101"/>
                    <a:pt x="400" y="1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6912291" y="2910420"/>
              <a:ext cx="12731" cy="8692"/>
            </a:xfrm>
            <a:custGeom>
              <a:avLst/>
              <a:gdLst/>
              <a:ahLst/>
              <a:cxnLst/>
              <a:rect l="l" t="t" r="r" b="b"/>
              <a:pathLst>
                <a:path w="539" h="368" extrusionOk="0">
                  <a:moveTo>
                    <a:pt x="305" y="1"/>
                  </a:moveTo>
                  <a:cubicBezTo>
                    <a:pt x="1" y="1"/>
                    <a:pt x="294" y="367"/>
                    <a:pt x="452" y="367"/>
                  </a:cubicBezTo>
                  <a:cubicBezTo>
                    <a:pt x="502" y="367"/>
                    <a:pt x="538" y="331"/>
                    <a:pt x="538" y="234"/>
                  </a:cubicBezTo>
                  <a:cubicBezTo>
                    <a:pt x="538" y="101"/>
                    <a:pt x="438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7029788" y="2910420"/>
              <a:ext cx="11857" cy="11857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cubicBezTo>
                    <a:pt x="401" y="501"/>
                    <a:pt x="501" y="368"/>
                    <a:pt x="501" y="234"/>
                  </a:cubicBezTo>
                  <a:cubicBezTo>
                    <a:pt x="501" y="101"/>
                    <a:pt x="401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7144756" y="2910420"/>
              <a:ext cx="13511" cy="8692"/>
            </a:xfrm>
            <a:custGeom>
              <a:avLst/>
              <a:gdLst/>
              <a:ahLst/>
              <a:cxnLst/>
              <a:rect l="l" t="t" r="r" b="b"/>
              <a:pathLst>
                <a:path w="572" h="368" extrusionOk="0">
                  <a:moveTo>
                    <a:pt x="304" y="1"/>
                  </a:moveTo>
                  <a:cubicBezTo>
                    <a:pt x="0" y="1"/>
                    <a:pt x="312" y="367"/>
                    <a:pt x="480" y="367"/>
                  </a:cubicBezTo>
                  <a:cubicBezTo>
                    <a:pt x="533" y="367"/>
                    <a:pt x="571" y="331"/>
                    <a:pt x="571" y="234"/>
                  </a:cubicBezTo>
                  <a:cubicBezTo>
                    <a:pt x="571" y="101"/>
                    <a:pt x="438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6737276" y="2830057"/>
              <a:ext cx="13605" cy="9354"/>
            </a:xfrm>
            <a:custGeom>
              <a:avLst/>
              <a:gdLst/>
              <a:ahLst/>
              <a:cxnLst/>
              <a:rect l="l" t="t" r="r" b="b"/>
              <a:pathLst>
                <a:path w="576" h="396" extrusionOk="0">
                  <a:moveTo>
                    <a:pt x="309" y="1"/>
                  </a:moveTo>
                  <a:cubicBezTo>
                    <a:pt x="1" y="1"/>
                    <a:pt x="324" y="395"/>
                    <a:pt x="490" y="395"/>
                  </a:cubicBezTo>
                  <a:cubicBezTo>
                    <a:pt x="540" y="395"/>
                    <a:pt x="575" y="360"/>
                    <a:pt x="575" y="267"/>
                  </a:cubicBezTo>
                  <a:cubicBezTo>
                    <a:pt x="575" y="134"/>
                    <a:pt x="442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6853898" y="2830057"/>
              <a:ext cx="12991" cy="9354"/>
            </a:xfrm>
            <a:custGeom>
              <a:avLst/>
              <a:gdLst/>
              <a:ahLst/>
              <a:cxnLst/>
              <a:rect l="l" t="t" r="r" b="b"/>
              <a:pathLst>
                <a:path w="550" h="396" extrusionOk="0">
                  <a:moveTo>
                    <a:pt x="308" y="1"/>
                  </a:moveTo>
                  <a:cubicBezTo>
                    <a:pt x="1" y="1"/>
                    <a:pt x="324" y="395"/>
                    <a:pt x="475" y="395"/>
                  </a:cubicBezTo>
                  <a:cubicBezTo>
                    <a:pt x="520" y="395"/>
                    <a:pt x="550" y="360"/>
                    <a:pt x="542" y="267"/>
                  </a:cubicBezTo>
                  <a:cubicBezTo>
                    <a:pt x="542" y="134"/>
                    <a:pt x="442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6970520" y="2830057"/>
              <a:ext cx="12802" cy="9354"/>
            </a:xfrm>
            <a:custGeom>
              <a:avLst/>
              <a:gdLst/>
              <a:ahLst/>
              <a:cxnLst/>
              <a:rect l="l" t="t" r="r" b="b"/>
              <a:pathLst>
                <a:path w="542" h="396" extrusionOk="0">
                  <a:moveTo>
                    <a:pt x="308" y="1"/>
                  </a:moveTo>
                  <a:cubicBezTo>
                    <a:pt x="0" y="1"/>
                    <a:pt x="304" y="395"/>
                    <a:pt x="461" y="395"/>
                  </a:cubicBezTo>
                  <a:cubicBezTo>
                    <a:pt x="508" y="395"/>
                    <a:pt x="542" y="360"/>
                    <a:pt x="542" y="267"/>
                  </a:cubicBezTo>
                  <a:cubicBezTo>
                    <a:pt x="542" y="134"/>
                    <a:pt x="442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7086339" y="2830057"/>
              <a:ext cx="13605" cy="9354"/>
            </a:xfrm>
            <a:custGeom>
              <a:avLst/>
              <a:gdLst/>
              <a:ahLst/>
              <a:cxnLst/>
              <a:rect l="l" t="t" r="r" b="b"/>
              <a:pathLst>
                <a:path w="576" h="396" extrusionOk="0">
                  <a:moveTo>
                    <a:pt x="309" y="1"/>
                  </a:moveTo>
                  <a:cubicBezTo>
                    <a:pt x="1" y="1"/>
                    <a:pt x="325" y="395"/>
                    <a:pt x="490" y="395"/>
                  </a:cubicBezTo>
                  <a:cubicBezTo>
                    <a:pt x="540" y="395"/>
                    <a:pt x="576" y="360"/>
                    <a:pt x="576" y="267"/>
                  </a:cubicBezTo>
                  <a:cubicBezTo>
                    <a:pt x="576" y="134"/>
                    <a:pt x="442" y="1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6858811" y="2991586"/>
              <a:ext cx="7889" cy="79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0" y="1"/>
                  </a:moveTo>
                  <a:lnTo>
                    <a:pt x="334" y="334"/>
                  </a:lnTo>
                  <a:cubicBezTo>
                    <a:pt x="334" y="301"/>
                    <a:pt x="334" y="268"/>
                    <a:pt x="334" y="234"/>
                  </a:cubicBezTo>
                  <a:cubicBezTo>
                    <a:pt x="334" y="101"/>
                    <a:pt x="234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6970520" y="2990807"/>
              <a:ext cx="12802" cy="9354"/>
            </a:xfrm>
            <a:custGeom>
              <a:avLst/>
              <a:gdLst/>
              <a:ahLst/>
              <a:cxnLst/>
              <a:rect l="l" t="t" r="r" b="b"/>
              <a:pathLst>
                <a:path w="542" h="396" extrusionOk="0">
                  <a:moveTo>
                    <a:pt x="308" y="0"/>
                  </a:moveTo>
                  <a:cubicBezTo>
                    <a:pt x="0" y="0"/>
                    <a:pt x="304" y="395"/>
                    <a:pt x="461" y="395"/>
                  </a:cubicBezTo>
                  <a:cubicBezTo>
                    <a:pt x="508" y="395"/>
                    <a:pt x="542" y="360"/>
                    <a:pt x="542" y="267"/>
                  </a:cubicBezTo>
                  <a:cubicBezTo>
                    <a:pt x="542" y="134"/>
                    <a:pt x="442" y="0"/>
                    <a:pt x="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7088111" y="2990807"/>
              <a:ext cx="10251" cy="102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234" y="0"/>
                  </a:moveTo>
                  <a:cubicBezTo>
                    <a:pt x="100" y="0"/>
                    <a:pt x="0" y="100"/>
                    <a:pt x="0" y="267"/>
                  </a:cubicBezTo>
                  <a:cubicBezTo>
                    <a:pt x="0" y="334"/>
                    <a:pt x="34" y="401"/>
                    <a:pt x="67" y="434"/>
                  </a:cubicBezTo>
                  <a:lnTo>
                    <a:pt x="434" y="100"/>
                  </a:lnTo>
                  <a:cubicBezTo>
                    <a:pt x="401" y="34"/>
                    <a:pt x="334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6925945" y="2841561"/>
              <a:ext cx="218438" cy="203038"/>
            </a:xfrm>
            <a:custGeom>
              <a:avLst/>
              <a:gdLst/>
              <a:ahLst/>
              <a:cxnLst/>
              <a:rect l="l" t="t" r="r" b="b"/>
              <a:pathLst>
                <a:path w="9248" h="8596" extrusionOk="0">
                  <a:moveTo>
                    <a:pt x="9189" y="0"/>
                  </a:moveTo>
                  <a:cubicBezTo>
                    <a:pt x="9173" y="0"/>
                    <a:pt x="9153" y="4"/>
                    <a:pt x="9134" y="14"/>
                  </a:cubicBezTo>
                  <a:cubicBezTo>
                    <a:pt x="8366" y="781"/>
                    <a:pt x="3596" y="4884"/>
                    <a:pt x="27" y="8520"/>
                  </a:cubicBezTo>
                  <a:cubicBezTo>
                    <a:pt x="0" y="8547"/>
                    <a:pt x="39" y="8596"/>
                    <a:pt x="72" y="8596"/>
                  </a:cubicBezTo>
                  <a:cubicBezTo>
                    <a:pt x="80" y="8596"/>
                    <a:pt x="87" y="8593"/>
                    <a:pt x="94" y="8587"/>
                  </a:cubicBezTo>
                  <a:cubicBezTo>
                    <a:pt x="4831" y="4784"/>
                    <a:pt x="8400" y="814"/>
                    <a:pt x="9200" y="47"/>
                  </a:cubicBezTo>
                  <a:cubicBezTo>
                    <a:pt x="9248" y="24"/>
                    <a:pt x="9228" y="0"/>
                    <a:pt x="9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6818630" y="2813971"/>
              <a:ext cx="85103" cy="218934"/>
            </a:xfrm>
            <a:custGeom>
              <a:avLst/>
              <a:gdLst/>
              <a:ahLst/>
              <a:cxnLst/>
              <a:rect l="l" t="t" r="r" b="b"/>
              <a:pathLst>
                <a:path w="3603" h="9269" extrusionOk="0">
                  <a:moveTo>
                    <a:pt x="38" y="1"/>
                  </a:moveTo>
                  <a:cubicBezTo>
                    <a:pt x="17" y="1"/>
                    <a:pt x="0" y="24"/>
                    <a:pt x="0" y="48"/>
                  </a:cubicBezTo>
                  <a:cubicBezTo>
                    <a:pt x="467" y="748"/>
                    <a:pt x="834" y="1515"/>
                    <a:pt x="1234" y="2249"/>
                  </a:cubicBezTo>
                  <a:cubicBezTo>
                    <a:pt x="1668" y="3017"/>
                    <a:pt x="2035" y="3784"/>
                    <a:pt x="2369" y="4584"/>
                  </a:cubicBezTo>
                  <a:cubicBezTo>
                    <a:pt x="2669" y="5352"/>
                    <a:pt x="2936" y="6152"/>
                    <a:pt x="3136" y="6953"/>
                  </a:cubicBezTo>
                  <a:cubicBezTo>
                    <a:pt x="3369" y="7953"/>
                    <a:pt x="3369" y="9054"/>
                    <a:pt x="3436" y="9221"/>
                  </a:cubicBezTo>
                  <a:cubicBezTo>
                    <a:pt x="3436" y="9245"/>
                    <a:pt x="3469" y="9268"/>
                    <a:pt x="3489" y="9268"/>
                  </a:cubicBezTo>
                  <a:cubicBezTo>
                    <a:pt x="3497" y="9268"/>
                    <a:pt x="3503" y="9264"/>
                    <a:pt x="3503" y="9254"/>
                  </a:cubicBezTo>
                  <a:cubicBezTo>
                    <a:pt x="3603" y="8554"/>
                    <a:pt x="3603" y="7853"/>
                    <a:pt x="3536" y="7153"/>
                  </a:cubicBezTo>
                  <a:cubicBezTo>
                    <a:pt x="3436" y="6219"/>
                    <a:pt x="3169" y="5352"/>
                    <a:pt x="2802" y="4518"/>
                  </a:cubicBezTo>
                  <a:cubicBezTo>
                    <a:pt x="2735" y="4384"/>
                    <a:pt x="2635" y="4217"/>
                    <a:pt x="2569" y="4051"/>
                  </a:cubicBezTo>
                  <a:cubicBezTo>
                    <a:pt x="2502" y="3917"/>
                    <a:pt x="2535" y="3884"/>
                    <a:pt x="2535" y="3784"/>
                  </a:cubicBezTo>
                  <a:cubicBezTo>
                    <a:pt x="2469" y="3517"/>
                    <a:pt x="2435" y="3250"/>
                    <a:pt x="2369" y="2983"/>
                  </a:cubicBezTo>
                  <a:cubicBezTo>
                    <a:pt x="2235" y="2449"/>
                    <a:pt x="2102" y="1882"/>
                    <a:pt x="1935" y="1315"/>
                  </a:cubicBezTo>
                  <a:lnTo>
                    <a:pt x="1902" y="1315"/>
                  </a:lnTo>
                  <a:cubicBezTo>
                    <a:pt x="2002" y="1882"/>
                    <a:pt x="2102" y="2449"/>
                    <a:pt x="2168" y="3017"/>
                  </a:cubicBezTo>
                  <a:lnTo>
                    <a:pt x="2202" y="3317"/>
                  </a:lnTo>
                  <a:cubicBezTo>
                    <a:pt x="2002" y="2950"/>
                    <a:pt x="1768" y="2583"/>
                    <a:pt x="1568" y="2216"/>
                  </a:cubicBezTo>
                  <a:cubicBezTo>
                    <a:pt x="1101" y="1482"/>
                    <a:pt x="534" y="782"/>
                    <a:pt x="67" y="14"/>
                  </a:cubicBezTo>
                  <a:cubicBezTo>
                    <a:pt x="57" y="5"/>
                    <a:pt x="47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6325354" y="2522260"/>
              <a:ext cx="460944" cy="215651"/>
            </a:xfrm>
            <a:custGeom>
              <a:avLst/>
              <a:gdLst/>
              <a:ahLst/>
              <a:cxnLst/>
              <a:rect l="l" t="t" r="r" b="b"/>
              <a:pathLst>
                <a:path w="19515" h="9130" extrusionOk="0">
                  <a:moveTo>
                    <a:pt x="8873" y="0"/>
                  </a:moveTo>
                  <a:cubicBezTo>
                    <a:pt x="8432" y="0"/>
                    <a:pt x="8008" y="38"/>
                    <a:pt x="7606" y="121"/>
                  </a:cubicBezTo>
                  <a:cubicBezTo>
                    <a:pt x="4170" y="855"/>
                    <a:pt x="1" y="3991"/>
                    <a:pt x="1" y="3991"/>
                  </a:cubicBezTo>
                  <a:cubicBezTo>
                    <a:pt x="1" y="3991"/>
                    <a:pt x="7025" y="9130"/>
                    <a:pt x="11696" y="9130"/>
                  </a:cubicBezTo>
                  <a:cubicBezTo>
                    <a:pt x="11917" y="9130"/>
                    <a:pt x="12133" y="9118"/>
                    <a:pt x="12343" y="9094"/>
                  </a:cubicBezTo>
                  <a:cubicBezTo>
                    <a:pt x="16979" y="8594"/>
                    <a:pt x="19515" y="3957"/>
                    <a:pt x="19515" y="3957"/>
                  </a:cubicBezTo>
                  <a:cubicBezTo>
                    <a:pt x="19515" y="3957"/>
                    <a:pt x="13371" y="0"/>
                    <a:pt x="8873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6478212" y="2342306"/>
              <a:ext cx="179677" cy="334105"/>
            </a:xfrm>
            <a:custGeom>
              <a:avLst/>
              <a:gdLst/>
              <a:ahLst/>
              <a:cxnLst/>
              <a:rect l="l" t="t" r="r" b="b"/>
              <a:pathLst>
                <a:path w="7607" h="14145" extrusionOk="0">
                  <a:moveTo>
                    <a:pt x="1" y="0"/>
                  </a:moveTo>
                  <a:cubicBezTo>
                    <a:pt x="1" y="1"/>
                    <a:pt x="468" y="9541"/>
                    <a:pt x="535" y="9807"/>
                  </a:cubicBezTo>
                  <a:cubicBezTo>
                    <a:pt x="787" y="10629"/>
                    <a:pt x="3195" y="14144"/>
                    <a:pt x="5773" y="14144"/>
                  </a:cubicBezTo>
                  <a:cubicBezTo>
                    <a:pt x="5917" y="14144"/>
                    <a:pt x="6061" y="14133"/>
                    <a:pt x="6205" y="14111"/>
                  </a:cubicBezTo>
                  <a:cubicBezTo>
                    <a:pt x="7606" y="13910"/>
                    <a:pt x="7039" y="8940"/>
                    <a:pt x="7039" y="8940"/>
                  </a:cubicBezTo>
                  <a:lnTo>
                    <a:pt x="7073" y="8540"/>
                  </a:lnTo>
                  <a:lnTo>
                    <a:pt x="7473" y="3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6478212" y="2343085"/>
              <a:ext cx="176512" cy="201738"/>
            </a:xfrm>
            <a:custGeom>
              <a:avLst/>
              <a:gdLst/>
              <a:ahLst/>
              <a:cxnLst/>
              <a:rect l="l" t="t" r="r" b="b"/>
              <a:pathLst>
                <a:path w="7473" h="8541" extrusionOk="0">
                  <a:moveTo>
                    <a:pt x="1" y="1"/>
                  </a:moveTo>
                  <a:cubicBezTo>
                    <a:pt x="1" y="1"/>
                    <a:pt x="68" y="1602"/>
                    <a:pt x="168" y="3537"/>
                  </a:cubicBezTo>
                  <a:cubicBezTo>
                    <a:pt x="1669" y="6105"/>
                    <a:pt x="4171" y="7906"/>
                    <a:pt x="7073" y="8540"/>
                  </a:cubicBezTo>
                  <a:lnTo>
                    <a:pt x="7473" y="33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6419133" y="1985279"/>
              <a:ext cx="411201" cy="513026"/>
            </a:xfrm>
            <a:custGeom>
              <a:avLst/>
              <a:gdLst/>
              <a:ahLst/>
              <a:cxnLst/>
              <a:rect l="l" t="t" r="r" b="b"/>
              <a:pathLst>
                <a:path w="17409" h="21720" extrusionOk="0">
                  <a:moveTo>
                    <a:pt x="8739" y="1"/>
                  </a:moveTo>
                  <a:cubicBezTo>
                    <a:pt x="8661" y="1"/>
                    <a:pt x="8584" y="2"/>
                    <a:pt x="8506" y="4"/>
                  </a:cubicBezTo>
                  <a:cubicBezTo>
                    <a:pt x="4370" y="70"/>
                    <a:pt x="0" y="2872"/>
                    <a:pt x="734" y="12079"/>
                  </a:cubicBezTo>
                  <a:cubicBezTo>
                    <a:pt x="1501" y="21285"/>
                    <a:pt x="7606" y="21652"/>
                    <a:pt x="9407" y="21719"/>
                  </a:cubicBezTo>
                  <a:cubicBezTo>
                    <a:pt x="9440" y="21720"/>
                    <a:pt x="9475" y="21720"/>
                    <a:pt x="9510" y="21720"/>
                  </a:cubicBezTo>
                  <a:cubicBezTo>
                    <a:pt x="11592" y="21720"/>
                    <a:pt x="16949" y="20698"/>
                    <a:pt x="17179" y="11645"/>
                  </a:cubicBezTo>
                  <a:cubicBezTo>
                    <a:pt x="17408" y="2611"/>
                    <a:pt x="12819" y="1"/>
                    <a:pt x="8739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6735102" y="2189116"/>
              <a:ext cx="42398" cy="24825"/>
            </a:xfrm>
            <a:custGeom>
              <a:avLst/>
              <a:gdLst/>
              <a:ahLst/>
              <a:cxnLst/>
              <a:rect l="l" t="t" r="r" b="b"/>
              <a:pathLst>
                <a:path w="1795" h="1051" extrusionOk="0">
                  <a:moveTo>
                    <a:pt x="630" y="0"/>
                  </a:moveTo>
                  <a:cubicBezTo>
                    <a:pt x="434" y="0"/>
                    <a:pt x="236" y="68"/>
                    <a:pt x="100" y="181"/>
                  </a:cubicBezTo>
                  <a:cubicBezTo>
                    <a:pt x="0" y="314"/>
                    <a:pt x="0" y="481"/>
                    <a:pt x="100" y="615"/>
                  </a:cubicBezTo>
                  <a:cubicBezTo>
                    <a:pt x="267" y="781"/>
                    <a:pt x="467" y="848"/>
                    <a:pt x="701" y="881"/>
                  </a:cubicBezTo>
                  <a:cubicBezTo>
                    <a:pt x="901" y="948"/>
                    <a:pt x="1101" y="1015"/>
                    <a:pt x="1301" y="1048"/>
                  </a:cubicBezTo>
                  <a:cubicBezTo>
                    <a:pt x="1314" y="1050"/>
                    <a:pt x="1327" y="1050"/>
                    <a:pt x="1339" y="1050"/>
                  </a:cubicBezTo>
                  <a:cubicBezTo>
                    <a:pt x="1618" y="1050"/>
                    <a:pt x="1794" y="705"/>
                    <a:pt x="1635" y="481"/>
                  </a:cubicBezTo>
                  <a:cubicBezTo>
                    <a:pt x="1435" y="248"/>
                    <a:pt x="1201" y="81"/>
                    <a:pt x="901" y="47"/>
                  </a:cubicBezTo>
                  <a:cubicBezTo>
                    <a:pt x="815" y="15"/>
                    <a:pt x="723" y="0"/>
                    <a:pt x="6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6614535" y="2182643"/>
              <a:ext cx="44146" cy="22581"/>
            </a:xfrm>
            <a:custGeom>
              <a:avLst/>
              <a:gdLst/>
              <a:ahLst/>
              <a:cxnLst/>
              <a:rect l="l" t="t" r="r" b="b"/>
              <a:pathLst>
                <a:path w="1869" h="956" extrusionOk="0">
                  <a:moveTo>
                    <a:pt x="1168" y="1"/>
                  </a:moveTo>
                  <a:cubicBezTo>
                    <a:pt x="1112" y="1"/>
                    <a:pt x="1056" y="8"/>
                    <a:pt x="1001" y="21"/>
                  </a:cubicBezTo>
                  <a:cubicBezTo>
                    <a:pt x="701" y="21"/>
                    <a:pt x="401" y="155"/>
                    <a:pt x="201" y="388"/>
                  </a:cubicBezTo>
                  <a:cubicBezTo>
                    <a:pt x="1" y="622"/>
                    <a:pt x="167" y="955"/>
                    <a:pt x="501" y="955"/>
                  </a:cubicBezTo>
                  <a:cubicBezTo>
                    <a:pt x="701" y="955"/>
                    <a:pt x="901" y="922"/>
                    <a:pt x="1101" y="889"/>
                  </a:cubicBezTo>
                  <a:cubicBezTo>
                    <a:pt x="1335" y="889"/>
                    <a:pt x="1568" y="822"/>
                    <a:pt x="1735" y="688"/>
                  </a:cubicBezTo>
                  <a:cubicBezTo>
                    <a:pt x="1835" y="555"/>
                    <a:pt x="1869" y="388"/>
                    <a:pt x="1769" y="288"/>
                  </a:cubicBezTo>
                  <a:cubicBezTo>
                    <a:pt x="1609" y="102"/>
                    <a:pt x="1387" y="1"/>
                    <a:pt x="1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6631874" y="2262392"/>
              <a:ext cx="20502" cy="38170"/>
            </a:xfrm>
            <a:custGeom>
              <a:avLst/>
              <a:gdLst/>
              <a:ahLst/>
              <a:cxnLst/>
              <a:rect l="l" t="t" r="r" b="b"/>
              <a:pathLst>
                <a:path w="868" h="1616" extrusionOk="0">
                  <a:moveTo>
                    <a:pt x="761" y="1"/>
                  </a:moveTo>
                  <a:cubicBezTo>
                    <a:pt x="751" y="1"/>
                    <a:pt x="734" y="24"/>
                    <a:pt x="734" y="48"/>
                  </a:cubicBezTo>
                  <a:cubicBezTo>
                    <a:pt x="734" y="681"/>
                    <a:pt x="601" y="1382"/>
                    <a:pt x="1" y="1582"/>
                  </a:cubicBezTo>
                  <a:lnTo>
                    <a:pt x="1" y="1615"/>
                  </a:lnTo>
                  <a:cubicBezTo>
                    <a:pt x="701" y="1549"/>
                    <a:pt x="868" y="615"/>
                    <a:pt x="768" y="14"/>
                  </a:cubicBezTo>
                  <a:cubicBezTo>
                    <a:pt x="768" y="5"/>
                    <a:pt x="765" y="1"/>
                    <a:pt x="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6610519" y="2246022"/>
              <a:ext cx="46744" cy="47594"/>
            </a:xfrm>
            <a:custGeom>
              <a:avLst/>
              <a:gdLst/>
              <a:ahLst/>
              <a:cxnLst/>
              <a:rect l="l" t="t" r="r" b="b"/>
              <a:pathLst>
                <a:path w="1979" h="2015" extrusionOk="0">
                  <a:moveTo>
                    <a:pt x="1077" y="0"/>
                  </a:moveTo>
                  <a:cubicBezTo>
                    <a:pt x="159" y="0"/>
                    <a:pt x="1" y="1879"/>
                    <a:pt x="905" y="2008"/>
                  </a:cubicBezTo>
                  <a:cubicBezTo>
                    <a:pt x="933" y="2012"/>
                    <a:pt x="961" y="2015"/>
                    <a:pt x="988" y="2015"/>
                  </a:cubicBezTo>
                  <a:cubicBezTo>
                    <a:pt x="1817" y="2015"/>
                    <a:pt x="1979" y="104"/>
                    <a:pt x="1171" y="7"/>
                  </a:cubicBezTo>
                  <a:cubicBezTo>
                    <a:pt x="1139" y="3"/>
                    <a:pt x="1108" y="0"/>
                    <a:pt x="10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6599559" y="2243801"/>
              <a:ext cx="32218" cy="21754"/>
            </a:xfrm>
            <a:custGeom>
              <a:avLst/>
              <a:gdLst/>
              <a:ahLst/>
              <a:cxnLst/>
              <a:rect l="l" t="t" r="r" b="b"/>
              <a:pathLst>
                <a:path w="1364" h="921" extrusionOk="0">
                  <a:moveTo>
                    <a:pt x="34" y="1"/>
                  </a:moveTo>
                  <a:cubicBezTo>
                    <a:pt x="1" y="401"/>
                    <a:pt x="101" y="801"/>
                    <a:pt x="501" y="901"/>
                  </a:cubicBezTo>
                  <a:cubicBezTo>
                    <a:pt x="554" y="915"/>
                    <a:pt x="605" y="921"/>
                    <a:pt x="654" y="921"/>
                  </a:cubicBezTo>
                  <a:cubicBezTo>
                    <a:pt x="978" y="921"/>
                    <a:pt x="1219" y="649"/>
                    <a:pt x="1335" y="301"/>
                  </a:cubicBezTo>
                  <a:cubicBezTo>
                    <a:pt x="1364" y="243"/>
                    <a:pt x="1318" y="161"/>
                    <a:pt x="1262" y="161"/>
                  </a:cubicBezTo>
                  <a:cubicBezTo>
                    <a:pt x="1253" y="161"/>
                    <a:pt x="1244" y="163"/>
                    <a:pt x="1235" y="168"/>
                  </a:cubicBezTo>
                  <a:cubicBezTo>
                    <a:pt x="1035" y="268"/>
                    <a:pt x="835" y="434"/>
                    <a:pt x="635" y="434"/>
                  </a:cubicBezTo>
                  <a:cubicBezTo>
                    <a:pt x="401" y="434"/>
                    <a:pt x="201" y="20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6731937" y="2266667"/>
              <a:ext cx="17361" cy="40201"/>
            </a:xfrm>
            <a:custGeom>
              <a:avLst/>
              <a:gdLst/>
              <a:ahLst/>
              <a:cxnLst/>
              <a:rect l="l" t="t" r="r" b="b"/>
              <a:pathLst>
                <a:path w="735" h="1702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601"/>
                    <a:pt x="34" y="1568"/>
                    <a:pt x="735" y="1701"/>
                  </a:cubicBezTo>
                  <a:lnTo>
                    <a:pt x="735" y="1668"/>
                  </a:lnTo>
                  <a:cubicBezTo>
                    <a:pt x="201" y="1434"/>
                    <a:pt x="134" y="701"/>
                    <a:pt x="201" y="67"/>
                  </a:cubicBezTo>
                  <a:cubicBezTo>
                    <a:pt x="201" y="33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6728039" y="2252470"/>
              <a:ext cx="45681" cy="47311"/>
            </a:xfrm>
            <a:custGeom>
              <a:avLst/>
              <a:gdLst/>
              <a:ahLst/>
              <a:cxnLst/>
              <a:rect l="l" t="t" r="r" b="b"/>
              <a:pathLst>
                <a:path w="1934" h="2003" extrusionOk="0">
                  <a:moveTo>
                    <a:pt x="933" y="1"/>
                  </a:moveTo>
                  <a:cubicBezTo>
                    <a:pt x="106" y="1"/>
                    <a:pt x="1" y="2003"/>
                    <a:pt x="943" y="2003"/>
                  </a:cubicBezTo>
                  <a:cubicBezTo>
                    <a:pt x="951" y="2003"/>
                    <a:pt x="959" y="2002"/>
                    <a:pt x="966" y="2002"/>
                  </a:cubicBezTo>
                  <a:cubicBezTo>
                    <a:pt x="1900" y="2002"/>
                    <a:pt x="1934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6756480" y="2253274"/>
              <a:ext cx="28273" cy="20549"/>
            </a:xfrm>
            <a:custGeom>
              <a:avLst/>
              <a:gdLst/>
              <a:ahLst/>
              <a:cxnLst/>
              <a:rect l="l" t="t" r="r" b="b"/>
              <a:pathLst>
                <a:path w="1197" h="870" extrusionOk="0">
                  <a:moveTo>
                    <a:pt x="1163" y="0"/>
                  </a:moveTo>
                  <a:cubicBezTo>
                    <a:pt x="1030" y="234"/>
                    <a:pt x="830" y="434"/>
                    <a:pt x="630" y="434"/>
                  </a:cubicBezTo>
                  <a:cubicBezTo>
                    <a:pt x="430" y="400"/>
                    <a:pt x="296" y="200"/>
                    <a:pt x="129" y="100"/>
                  </a:cubicBezTo>
                  <a:cubicBezTo>
                    <a:pt x="120" y="95"/>
                    <a:pt x="111" y="93"/>
                    <a:pt x="102" y="93"/>
                  </a:cubicBezTo>
                  <a:cubicBezTo>
                    <a:pt x="46" y="93"/>
                    <a:pt x="1" y="171"/>
                    <a:pt x="29" y="200"/>
                  </a:cubicBezTo>
                  <a:cubicBezTo>
                    <a:pt x="93" y="580"/>
                    <a:pt x="306" y="870"/>
                    <a:pt x="641" y="870"/>
                  </a:cubicBezTo>
                  <a:cubicBezTo>
                    <a:pt x="659" y="870"/>
                    <a:pt x="678" y="869"/>
                    <a:pt x="696" y="867"/>
                  </a:cubicBezTo>
                  <a:cubicBezTo>
                    <a:pt x="1063" y="834"/>
                    <a:pt x="1197" y="434"/>
                    <a:pt x="1197" y="33"/>
                  </a:cubicBezTo>
                  <a:cubicBezTo>
                    <a:pt x="1197" y="0"/>
                    <a:pt x="1163" y="0"/>
                    <a:pt x="11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6633456" y="2378826"/>
              <a:ext cx="28391" cy="19203"/>
            </a:xfrm>
            <a:custGeom>
              <a:avLst/>
              <a:gdLst/>
              <a:ahLst/>
              <a:cxnLst/>
              <a:rect l="l" t="t" r="r" b="b"/>
              <a:pathLst>
                <a:path w="1202" h="813" extrusionOk="0">
                  <a:moveTo>
                    <a:pt x="61" y="0"/>
                  </a:moveTo>
                  <a:cubicBezTo>
                    <a:pt x="45" y="0"/>
                    <a:pt x="34" y="16"/>
                    <a:pt x="34" y="56"/>
                  </a:cubicBezTo>
                  <a:cubicBezTo>
                    <a:pt x="0" y="322"/>
                    <a:pt x="100" y="589"/>
                    <a:pt x="334" y="756"/>
                  </a:cubicBezTo>
                  <a:cubicBezTo>
                    <a:pt x="434" y="794"/>
                    <a:pt x="543" y="812"/>
                    <a:pt x="653" y="812"/>
                  </a:cubicBezTo>
                  <a:cubicBezTo>
                    <a:pt x="837" y="812"/>
                    <a:pt x="1022" y="760"/>
                    <a:pt x="1168" y="656"/>
                  </a:cubicBezTo>
                  <a:cubicBezTo>
                    <a:pt x="1201" y="656"/>
                    <a:pt x="1201" y="623"/>
                    <a:pt x="1168" y="623"/>
                  </a:cubicBezTo>
                  <a:cubicBezTo>
                    <a:pt x="934" y="623"/>
                    <a:pt x="701" y="623"/>
                    <a:pt x="467" y="556"/>
                  </a:cubicBezTo>
                  <a:cubicBezTo>
                    <a:pt x="267" y="456"/>
                    <a:pt x="200" y="222"/>
                    <a:pt x="100" y="22"/>
                  </a:cubicBezTo>
                  <a:cubicBezTo>
                    <a:pt x="87" y="8"/>
                    <a:pt x="73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6654149" y="2188927"/>
              <a:ext cx="77993" cy="177670"/>
            </a:xfrm>
            <a:custGeom>
              <a:avLst/>
              <a:gdLst/>
              <a:ahLst/>
              <a:cxnLst/>
              <a:rect l="l" t="t" r="r" b="b"/>
              <a:pathLst>
                <a:path w="3302" h="7522" extrusionOk="0">
                  <a:moveTo>
                    <a:pt x="2523" y="0"/>
                  </a:moveTo>
                  <a:cubicBezTo>
                    <a:pt x="2494" y="0"/>
                    <a:pt x="2460" y="16"/>
                    <a:pt x="2460" y="55"/>
                  </a:cubicBezTo>
                  <a:cubicBezTo>
                    <a:pt x="2460" y="2024"/>
                    <a:pt x="2827" y="3958"/>
                    <a:pt x="2860" y="5926"/>
                  </a:cubicBezTo>
                  <a:cubicBezTo>
                    <a:pt x="2560" y="5793"/>
                    <a:pt x="2226" y="5693"/>
                    <a:pt x="1893" y="5626"/>
                  </a:cubicBezTo>
                  <a:lnTo>
                    <a:pt x="1893" y="5626"/>
                  </a:lnTo>
                  <a:cubicBezTo>
                    <a:pt x="1826" y="5626"/>
                    <a:pt x="1993" y="7127"/>
                    <a:pt x="1960" y="7227"/>
                  </a:cubicBezTo>
                  <a:cubicBezTo>
                    <a:pt x="1259" y="7194"/>
                    <a:pt x="625" y="6960"/>
                    <a:pt x="92" y="6527"/>
                  </a:cubicBezTo>
                  <a:cubicBezTo>
                    <a:pt x="83" y="6518"/>
                    <a:pt x="71" y="6514"/>
                    <a:pt x="60" y="6514"/>
                  </a:cubicBezTo>
                  <a:cubicBezTo>
                    <a:pt x="30" y="6514"/>
                    <a:pt x="0" y="6545"/>
                    <a:pt x="25" y="6593"/>
                  </a:cubicBezTo>
                  <a:cubicBezTo>
                    <a:pt x="485" y="7169"/>
                    <a:pt x="1170" y="7521"/>
                    <a:pt x="1906" y="7521"/>
                  </a:cubicBezTo>
                  <a:cubicBezTo>
                    <a:pt x="2023" y="7521"/>
                    <a:pt x="2141" y="7512"/>
                    <a:pt x="2260" y="7494"/>
                  </a:cubicBezTo>
                  <a:cubicBezTo>
                    <a:pt x="2327" y="7060"/>
                    <a:pt x="2260" y="6127"/>
                    <a:pt x="2260" y="6126"/>
                  </a:cubicBezTo>
                  <a:lnTo>
                    <a:pt x="2260" y="6126"/>
                  </a:lnTo>
                  <a:cubicBezTo>
                    <a:pt x="2388" y="6178"/>
                    <a:pt x="2950" y="6446"/>
                    <a:pt x="3188" y="6446"/>
                  </a:cubicBezTo>
                  <a:cubicBezTo>
                    <a:pt x="3259" y="6446"/>
                    <a:pt x="3302" y="6422"/>
                    <a:pt x="3294" y="6360"/>
                  </a:cubicBezTo>
                  <a:cubicBezTo>
                    <a:pt x="3194" y="4325"/>
                    <a:pt x="3094" y="2057"/>
                    <a:pt x="2560" y="22"/>
                  </a:cubicBezTo>
                  <a:cubicBezTo>
                    <a:pt x="2560" y="8"/>
                    <a:pt x="2543" y="0"/>
                    <a:pt x="2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6646047" y="2343085"/>
              <a:ext cx="48090" cy="35879"/>
            </a:xfrm>
            <a:custGeom>
              <a:avLst/>
              <a:gdLst/>
              <a:ahLst/>
              <a:cxnLst/>
              <a:rect l="l" t="t" r="r" b="b"/>
              <a:pathLst>
                <a:path w="2036" h="1519" extrusionOk="0">
                  <a:moveTo>
                    <a:pt x="368" y="1"/>
                  </a:moveTo>
                  <a:cubicBezTo>
                    <a:pt x="268" y="168"/>
                    <a:pt x="201" y="334"/>
                    <a:pt x="134" y="534"/>
                  </a:cubicBezTo>
                  <a:cubicBezTo>
                    <a:pt x="1" y="868"/>
                    <a:pt x="1" y="1268"/>
                    <a:pt x="401" y="1468"/>
                  </a:cubicBezTo>
                  <a:cubicBezTo>
                    <a:pt x="501" y="1502"/>
                    <a:pt x="610" y="1519"/>
                    <a:pt x="718" y="1519"/>
                  </a:cubicBezTo>
                  <a:cubicBezTo>
                    <a:pt x="827" y="1519"/>
                    <a:pt x="935" y="1502"/>
                    <a:pt x="1035" y="1468"/>
                  </a:cubicBezTo>
                  <a:cubicBezTo>
                    <a:pt x="1402" y="1368"/>
                    <a:pt x="1736" y="1168"/>
                    <a:pt x="2036" y="868"/>
                  </a:cubicBezTo>
                  <a:cubicBezTo>
                    <a:pt x="1402" y="768"/>
                    <a:pt x="835" y="468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6646047" y="2355700"/>
              <a:ext cx="25250" cy="23266"/>
            </a:xfrm>
            <a:custGeom>
              <a:avLst/>
              <a:gdLst/>
              <a:ahLst/>
              <a:cxnLst/>
              <a:rect l="l" t="t" r="r" b="b"/>
              <a:pathLst>
                <a:path w="1069" h="985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334"/>
                    <a:pt x="1" y="734"/>
                    <a:pt x="435" y="934"/>
                  </a:cubicBezTo>
                  <a:cubicBezTo>
                    <a:pt x="535" y="968"/>
                    <a:pt x="635" y="985"/>
                    <a:pt x="739" y="985"/>
                  </a:cubicBezTo>
                  <a:cubicBezTo>
                    <a:pt x="843" y="985"/>
                    <a:pt x="952" y="968"/>
                    <a:pt x="1068" y="934"/>
                  </a:cubicBezTo>
                  <a:cubicBezTo>
                    <a:pt x="1002" y="467"/>
                    <a:pt x="635" y="67"/>
                    <a:pt x="134" y="0"/>
                  </a:cubicBez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6370259" y="1973563"/>
              <a:ext cx="461747" cy="311784"/>
            </a:xfrm>
            <a:custGeom>
              <a:avLst/>
              <a:gdLst/>
              <a:ahLst/>
              <a:cxnLst/>
              <a:rect l="l" t="t" r="r" b="b"/>
              <a:pathLst>
                <a:path w="19549" h="13200" extrusionOk="0">
                  <a:moveTo>
                    <a:pt x="10129" y="1"/>
                  </a:moveTo>
                  <a:cubicBezTo>
                    <a:pt x="8205" y="1"/>
                    <a:pt x="5968" y="589"/>
                    <a:pt x="4137" y="2701"/>
                  </a:cubicBezTo>
                  <a:cubicBezTo>
                    <a:pt x="1" y="7438"/>
                    <a:pt x="2269" y="12908"/>
                    <a:pt x="3403" y="13175"/>
                  </a:cubicBezTo>
                  <a:cubicBezTo>
                    <a:pt x="3480" y="13192"/>
                    <a:pt x="3554" y="13200"/>
                    <a:pt x="3627" y="13200"/>
                  </a:cubicBezTo>
                  <a:cubicBezTo>
                    <a:pt x="5178" y="13200"/>
                    <a:pt x="5939" y="9639"/>
                    <a:pt x="5939" y="9639"/>
                  </a:cubicBezTo>
                  <a:cubicBezTo>
                    <a:pt x="5939" y="9639"/>
                    <a:pt x="13377" y="9139"/>
                    <a:pt x="14578" y="3235"/>
                  </a:cubicBezTo>
                  <a:cubicBezTo>
                    <a:pt x="15279" y="5737"/>
                    <a:pt x="16913" y="7905"/>
                    <a:pt x="19148" y="9273"/>
                  </a:cubicBezTo>
                  <a:cubicBezTo>
                    <a:pt x="19148" y="9273"/>
                    <a:pt x="19548" y="2701"/>
                    <a:pt x="14478" y="933"/>
                  </a:cubicBezTo>
                  <a:cubicBezTo>
                    <a:pt x="14478" y="933"/>
                    <a:pt x="12551" y="1"/>
                    <a:pt x="10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6365535" y="2227195"/>
              <a:ext cx="111132" cy="139452"/>
            </a:xfrm>
            <a:custGeom>
              <a:avLst/>
              <a:gdLst/>
              <a:ahLst/>
              <a:cxnLst/>
              <a:rect l="l" t="t" r="r" b="b"/>
              <a:pathLst>
                <a:path w="4705" h="5904" extrusionOk="0">
                  <a:moveTo>
                    <a:pt x="1762" y="0"/>
                  </a:moveTo>
                  <a:cubicBezTo>
                    <a:pt x="1641" y="0"/>
                    <a:pt x="1520" y="22"/>
                    <a:pt x="1402" y="70"/>
                  </a:cubicBezTo>
                  <a:cubicBezTo>
                    <a:pt x="1" y="670"/>
                    <a:pt x="1068" y="4940"/>
                    <a:pt x="2536" y="5674"/>
                  </a:cubicBezTo>
                  <a:cubicBezTo>
                    <a:pt x="2792" y="5830"/>
                    <a:pt x="3070" y="5904"/>
                    <a:pt x="3343" y="5904"/>
                  </a:cubicBezTo>
                  <a:cubicBezTo>
                    <a:pt x="3889" y="5904"/>
                    <a:pt x="4415" y="5607"/>
                    <a:pt x="4704" y="5074"/>
                  </a:cubicBezTo>
                  <a:lnTo>
                    <a:pt x="4471" y="2572"/>
                  </a:lnTo>
                  <a:cubicBezTo>
                    <a:pt x="4471" y="2572"/>
                    <a:pt x="3073" y="0"/>
                    <a:pt x="1762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6405740" y="2257998"/>
              <a:ext cx="55176" cy="89685"/>
            </a:xfrm>
            <a:custGeom>
              <a:avLst/>
              <a:gdLst/>
              <a:ahLst/>
              <a:cxnLst/>
              <a:rect l="l" t="t" r="r" b="b"/>
              <a:pathLst>
                <a:path w="2336" h="3797" extrusionOk="0">
                  <a:moveTo>
                    <a:pt x="33" y="0"/>
                  </a:moveTo>
                  <a:cubicBezTo>
                    <a:pt x="0" y="0"/>
                    <a:pt x="0" y="34"/>
                    <a:pt x="33" y="34"/>
                  </a:cubicBezTo>
                  <a:cubicBezTo>
                    <a:pt x="1067" y="601"/>
                    <a:pt x="1501" y="1635"/>
                    <a:pt x="1768" y="2702"/>
                  </a:cubicBezTo>
                  <a:cubicBezTo>
                    <a:pt x="1633" y="2386"/>
                    <a:pt x="1314" y="2208"/>
                    <a:pt x="988" y="2208"/>
                  </a:cubicBezTo>
                  <a:cubicBezTo>
                    <a:pt x="832" y="2208"/>
                    <a:pt x="674" y="2249"/>
                    <a:pt x="534" y="2335"/>
                  </a:cubicBezTo>
                  <a:cubicBezTo>
                    <a:pt x="500" y="2335"/>
                    <a:pt x="534" y="2402"/>
                    <a:pt x="567" y="2402"/>
                  </a:cubicBezTo>
                  <a:cubicBezTo>
                    <a:pt x="637" y="2384"/>
                    <a:pt x="707" y="2376"/>
                    <a:pt x="776" y="2376"/>
                  </a:cubicBezTo>
                  <a:cubicBezTo>
                    <a:pt x="1102" y="2376"/>
                    <a:pt x="1403" y="2560"/>
                    <a:pt x="1568" y="2836"/>
                  </a:cubicBezTo>
                  <a:cubicBezTo>
                    <a:pt x="1735" y="3136"/>
                    <a:pt x="1868" y="3436"/>
                    <a:pt x="1968" y="3736"/>
                  </a:cubicBezTo>
                  <a:cubicBezTo>
                    <a:pt x="1996" y="3778"/>
                    <a:pt x="2042" y="3797"/>
                    <a:pt x="2083" y="3797"/>
                  </a:cubicBezTo>
                  <a:cubicBezTo>
                    <a:pt x="2139" y="3797"/>
                    <a:pt x="2188" y="3761"/>
                    <a:pt x="2168" y="3703"/>
                  </a:cubicBezTo>
                  <a:lnTo>
                    <a:pt x="2168" y="3669"/>
                  </a:lnTo>
                  <a:cubicBezTo>
                    <a:pt x="2335" y="2335"/>
                    <a:pt x="1468" y="30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6429362" y="2342920"/>
              <a:ext cx="23289" cy="19864"/>
            </a:xfrm>
            <a:custGeom>
              <a:avLst/>
              <a:gdLst/>
              <a:ahLst/>
              <a:cxnLst/>
              <a:rect l="l" t="t" r="r" b="b"/>
              <a:pathLst>
                <a:path w="986" h="841" extrusionOk="0">
                  <a:moveTo>
                    <a:pt x="443" y="1"/>
                  </a:moveTo>
                  <a:cubicBezTo>
                    <a:pt x="418" y="1"/>
                    <a:pt x="393" y="3"/>
                    <a:pt x="368" y="8"/>
                  </a:cubicBezTo>
                  <a:cubicBezTo>
                    <a:pt x="168" y="74"/>
                    <a:pt x="1" y="241"/>
                    <a:pt x="34" y="475"/>
                  </a:cubicBezTo>
                  <a:cubicBezTo>
                    <a:pt x="55" y="702"/>
                    <a:pt x="255" y="840"/>
                    <a:pt x="452" y="840"/>
                  </a:cubicBezTo>
                  <a:cubicBezTo>
                    <a:pt x="573" y="840"/>
                    <a:pt x="692" y="789"/>
                    <a:pt x="768" y="675"/>
                  </a:cubicBezTo>
                  <a:cubicBezTo>
                    <a:pt x="985" y="396"/>
                    <a:pt x="769" y="1"/>
                    <a:pt x="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6544401" y="2039729"/>
              <a:ext cx="172591" cy="165482"/>
            </a:xfrm>
            <a:custGeom>
              <a:avLst/>
              <a:gdLst/>
              <a:ahLst/>
              <a:cxnLst/>
              <a:rect l="l" t="t" r="r" b="b"/>
              <a:pathLst>
                <a:path w="7307" h="7006" extrusionOk="0">
                  <a:moveTo>
                    <a:pt x="7306" y="0"/>
                  </a:moveTo>
                  <a:lnTo>
                    <a:pt x="7306" y="0"/>
                  </a:lnTo>
                  <a:cubicBezTo>
                    <a:pt x="7206" y="434"/>
                    <a:pt x="7106" y="901"/>
                    <a:pt x="6939" y="1335"/>
                  </a:cubicBezTo>
                  <a:cubicBezTo>
                    <a:pt x="6506" y="2602"/>
                    <a:pt x="5772" y="3736"/>
                    <a:pt x="4771" y="4670"/>
                  </a:cubicBezTo>
                  <a:cubicBezTo>
                    <a:pt x="4638" y="4804"/>
                    <a:pt x="4471" y="4937"/>
                    <a:pt x="4271" y="5071"/>
                  </a:cubicBezTo>
                  <a:lnTo>
                    <a:pt x="4004" y="5271"/>
                  </a:lnTo>
                  <a:lnTo>
                    <a:pt x="3737" y="5471"/>
                  </a:lnTo>
                  <a:cubicBezTo>
                    <a:pt x="3537" y="5571"/>
                    <a:pt x="3370" y="5704"/>
                    <a:pt x="3170" y="5838"/>
                  </a:cubicBezTo>
                  <a:lnTo>
                    <a:pt x="2569" y="6138"/>
                  </a:lnTo>
                  <a:lnTo>
                    <a:pt x="2269" y="6271"/>
                  </a:lnTo>
                  <a:lnTo>
                    <a:pt x="1936" y="6405"/>
                  </a:lnTo>
                  <a:lnTo>
                    <a:pt x="1302" y="6638"/>
                  </a:lnTo>
                  <a:cubicBezTo>
                    <a:pt x="868" y="6772"/>
                    <a:pt x="401" y="6872"/>
                    <a:pt x="1" y="7005"/>
                  </a:cubicBezTo>
                  <a:cubicBezTo>
                    <a:pt x="435" y="6972"/>
                    <a:pt x="902" y="6905"/>
                    <a:pt x="1369" y="6838"/>
                  </a:cubicBezTo>
                  <a:lnTo>
                    <a:pt x="2036" y="6638"/>
                  </a:lnTo>
                  <a:lnTo>
                    <a:pt x="2369" y="6538"/>
                  </a:lnTo>
                  <a:lnTo>
                    <a:pt x="2703" y="6405"/>
                  </a:lnTo>
                  <a:cubicBezTo>
                    <a:pt x="2903" y="6338"/>
                    <a:pt x="3136" y="6238"/>
                    <a:pt x="3337" y="6138"/>
                  </a:cubicBezTo>
                  <a:cubicBezTo>
                    <a:pt x="3537" y="6038"/>
                    <a:pt x="3737" y="5904"/>
                    <a:pt x="3937" y="5804"/>
                  </a:cubicBezTo>
                  <a:cubicBezTo>
                    <a:pt x="4037" y="5738"/>
                    <a:pt x="4137" y="5671"/>
                    <a:pt x="4237" y="5604"/>
                  </a:cubicBezTo>
                  <a:lnTo>
                    <a:pt x="4537" y="5404"/>
                  </a:lnTo>
                  <a:cubicBezTo>
                    <a:pt x="4704" y="5271"/>
                    <a:pt x="4904" y="5104"/>
                    <a:pt x="5071" y="4970"/>
                  </a:cubicBezTo>
                  <a:cubicBezTo>
                    <a:pt x="5772" y="4337"/>
                    <a:pt x="6305" y="3536"/>
                    <a:pt x="6706" y="2702"/>
                  </a:cubicBezTo>
                  <a:cubicBezTo>
                    <a:pt x="7073" y="1835"/>
                    <a:pt x="7273" y="934"/>
                    <a:pt x="7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6305322" y="1856349"/>
              <a:ext cx="207573" cy="176772"/>
            </a:xfrm>
            <a:custGeom>
              <a:avLst/>
              <a:gdLst/>
              <a:ahLst/>
              <a:cxnLst/>
              <a:rect l="l" t="t" r="r" b="b"/>
              <a:pathLst>
                <a:path w="8788" h="7484" extrusionOk="0">
                  <a:moveTo>
                    <a:pt x="3769" y="0"/>
                  </a:moveTo>
                  <a:cubicBezTo>
                    <a:pt x="1682" y="0"/>
                    <a:pt x="1" y="1951"/>
                    <a:pt x="1115" y="4528"/>
                  </a:cubicBezTo>
                  <a:cubicBezTo>
                    <a:pt x="1888" y="6348"/>
                    <a:pt x="4506" y="7484"/>
                    <a:pt x="6295" y="7484"/>
                  </a:cubicBezTo>
                  <a:cubicBezTo>
                    <a:pt x="6670" y="7484"/>
                    <a:pt x="7009" y="7434"/>
                    <a:pt x="7287" y="7330"/>
                  </a:cubicBezTo>
                  <a:cubicBezTo>
                    <a:pt x="8054" y="7063"/>
                    <a:pt x="8788" y="2793"/>
                    <a:pt x="5986" y="758"/>
                  </a:cubicBezTo>
                  <a:cubicBezTo>
                    <a:pt x="5265" y="235"/>
                    <a:pt x="4493" y="0"/>
                    <a:pt x="3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6300928" y="1868727"/>
              <a:ext cx="176512" cy="172898"/>
            </a:xfrm>
            <a:custGeom>
              <a:avLst/>
              <a:gdLst/>
              <a:ahLst/>
              <a:cxnLst/>
              <a:rect l="l" t="t" r="r" b="b"/>
              <a:pathLst>
                <a:path w="7473" h="7320" extrusionOk="0">
                  <a:moveTo>
                    <a:pt x="2269" y="1"/>
                  </a:moveTo>
                  <a:lnTo>
                    <a:pt x="2269" y="1"/>
                  </a:lnTo>
                  <a:cubicBezTo>
                    <a:pt x="1235" y="534"/>
                    <a:pt x="501" y="1468"/>
                    <a:pt x="201" y="2569"/>
                  </a:cubicBezTo>
                  <a:cubicBezTo>
                    <a:pt x="1" y="3170"/>
                    <a:pt x="1" y="3770"/>
                    <a:pt x="167" y="4337"/>
                  </a:cubicBezTo>
                  <a:cubicBezTo>
                    <a:pt x="301" y="4938"/>
                    <a:pt x="634" y="5438"/>
                    <a:pt x="1068" y="5872"/>
                  </a:cubicBezTo>
                  <a:cubicBezTo>
                    <a:pt x="1935" y="6639"/>
                    <a:pt x="3036" y="7139"/>
                    <a:pt x="4204" y="7239"/>
                  </a:cubicBezTo>
                  <a:cubicBezTo>
                    <a:pt x="4497" y="7294"/>
                    <a:pt x="4801" y="7319"/>
                    <a:pt x="5110" y="7319"/>
                  </a:cubicBezTo>
                  <a:cubicBezTo>
                    <a:pt x="5362" y="7319"/>
                    <a:pt x="5617" y="7303"/>
                    <a:pt x="5871" y="7273"/>
                  </a:cubicBezTo>
                  <a:cubicBezTo>
                    <a:pt x="6438" y="7239"/>
                    <a:pt x="6972" y="7072"/>
                    <a:pt x="7473" y="6806"/>
                  </a:cubicBezTo>
                  <a:lnTo>
                    <a:pt x="7473" y="6806"/>
                  </a:lnTo>
                  <a:cubicBezTo>
                    <a:pt x="7077" y="6929"/>
                    <a:pt x="6681" y="6998"/>
                    <a:pt x="6285" y="6998"/>
                  </a:cubicBezTo>
                  <a:cubicBezTo>
                    <a:pt x="6147" y="6998"/>
                    <a:pt x="6009" y="6990"/>
                    <a:pt x="5871" y="6972"/>
                  </a:cubicBezTo>
                  <a:cubicBezTo>
                    <a:pt x="5338" y="6972"/>
                    <a:pt x="4804" y="6906"/>
                    <a:pt x="4270" y="6772"/>
                  </a:cubicBezTo>
                  <a:cubicBezTo>
                    <a:pt x="3236" y="6605"/>
                    <a:pt x="2269" y="6138"/>
                    <a:pt x="1502" y="5438"/>
                  </a:cubicBezTo>
                  <a:cubicBezTo>
                    <a:pt x="734" y="4737"/>
                    <a:pt x="434" y="3670"/>
                    <a:pt x="668" y="2703"/>
                  </a:cubicBezTo>
                  <a:cubicBezTo>
                    <a:pt x="868" y="1635"/>
                    <a:pt x="1435" y="668"/>
                    <a:pt x="22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6378149" y="3868608"/>
              <a:ext cx="1028226" cy="45728"/>
            </a:xfrm>
            <a:custGeom>
              <a:avLst/>
              <a:gdLst/>
              <a:ahLst/>
              <a:cxnLst/>
              <a:rect l="l" t="t" r="r" b="b"/>
              <a:pathLst>
                <a:path w="43532" h="1936" extrusionOk="0">
                  <a:moveTo>
                    <a:pt x="1" y="0"/>
                  </a:moveTo>
                  <a:lnTo>
                    <a:pt x="1" y="1935"/>
                  </a:lnTo>
                  <a:lnTo>
                    <a:pt x="43532" y="1935"/>
                  </a:lnTo>
                  <a:lnTo>
                    <a:pt x="4353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6642126" y="3234281"/>
              <a:ext cx="1084937" cy="679996"/>
            </a:xfrm>
            <a:custGeom>
              <a:avLst/>
              <a:gdLst/>
              <a:ahLst/>
              <a:cxnLst/>
              <a:rect l="l" t="t" r="r" b="b"/>
              <a:pathLst>
                <a:path w="45933" h="28789" extrusionOk="0">
                  <a:moveTo>
                    <a:pt x="3536" y="1"/>
                  </a:moveTo>
                  <a:lnTo>
                    <a:pt x="0" y="28788"/>
                  </a:lnTo>
                  <a:lnTo>
                    <a:pt x="42397" y="28788"/>
                  </a:lnTo>
                  <a:lnTo>
                    <a:pt x="4593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8" name="Picture 4">
            <a:extLst>
              <a:ext uri="{FF2B5EF4-FFF2-40B4-BE49-F238E27FC236}">
                <a16:creationId xmlns:a16="http://schemas.microsoft.com/office/drawing/2014/main" id="{16D19859-4F05-4F7C-B176-4F3313C32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05" y="1770050"/>
            <a:ext cx="1126609" cy="112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Google Shape;979;p29">
            <a:extLst>
              <a:ext uri="{FF2B5EF4-FFF2-40B4-BE49-F238E27FC236}">
                <a16:creationId xmlns:a16="http://schemas.microsoft.com/office/drawing/2014/main" id="{C6512E30-FC10-4F63-9C69-00467C4F309D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title"/>
          </p:nvPr>
        </p:nvSpPr>
        <p:spPr>
          <a:xfrm>
            <a:off x="44387" y="1648561"/>
            <a:ext cx="3986881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d’activité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FDF49E4-8425-4441-87E6-C9BACFE1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87780" y="156583"/>
            <a:ext cx="3287820" cy="4878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" name="Google Shape;1891;p46">
            <a:extLst>
              <a:ext uri="{FF2B5EF4-FFF2-40B4-BE49-F238E27FC236}">
                <a16:creationId xmlns:a16="http://schemas.microsoft.com/office/drawing/2014/main" id="{59BE867A-3B4B-4A45-BC59-4CEBA369FDCC}"/>
              </a:ext>
            </a:extLst>
          </p:cNvPr>
          <p:cNvGrpSpPr/>
          <p:nvPr/>
        </p:nvGrpSpPr>
        <p:grpSpPr>
          <a:xfrm>
            <a:off x="44387" y="3694523"/>
            <a:ext cx="2430758" cy="1448977"/>
            <a:chOff x="757875" y="1089975"/>
            <a:chExt cx="6084500" cy="3626975"/>
          </a:xfrm>
        </p:grpSpPr>
        <p:sp>
          <p:nvSpPr>
            <p:cNvPr id="5" name="Google Shape;1892;p46">
              <a:extLst>
                <a:ext uri="{FF2B5EF4-FFF2-40B4-BE49-F238E27FC236}">
                  <a16:creationId xmlns:a16="http://schemas.microsoft.com/office/drawing/2014/main" id="{D8E4973D-B0FE-4EA7-849A-2A9EF856F210}"/>
                </a:ext>
              </a:extLst>
            </p:cNvPr>
            <p:cNvSpPr/>
            <p:nvPr/>
          </p:nvSpPr>
          <p:spPr>
            <a:xfrm>
              <a:off x="6419850" y="3387875"/>
              <a:ext cx="258375" cy="114775"/>
            </a:xfrm>
            <a:custGeom>
              <a:avLst/>
              <a:gdLst/>
              <a:ahLst/>
              <a:cxnLst/>
              <a:rect l="l" t="t" r="r" b="b"/>
              <a:pathLst>
                <a:path w="10335" h="4591" extrusionOk="0">
                  <a:moveTo>
                    <a:pt x="0" y="1"/>
                  </a:moveTo>
                  <a:lnTo>
                    <a:pt x="0" y="183"/>
                  </a:lnTo>
                  <a:lnTo>
                    <a:pt x="0" y="4438"/>
                  </a:lnTo>
                  <a:lnTo>
                    <a:pt x="0" y="4590"/>
                  </a:lnTo>
                  <a:lnTo>
                    <a:pt x="2705" y="4590"/>
                  </a:lnTo>
                  <a:lnTo>
                    <a:pt x="5259" y="4530"/>
                  </a:lnTo>
                  <a:lnTo>
                    <a:pt x="10243" y="4438"/>
                  </a:lnTo>
                  <a:lnTo>
                    <a:pt x="5167" y="4317"/>
                  </a:lnTo>
                  <a:lnTo>
                    <a:pt x="2675" y="4286"/>
                  </a:lnTo>
                  <a:cubicBezTo>
                    <a:pt x="1877" y="4258"/>
                    <a:pt x="1105" y="4256"/>
                    <a:pt x="336" y="4256"/>
                  </a:cubicBezTo>
                  <a:lnTo>
                    <a:pt x="336" y="4256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5198" y="335"/>
                  </a:lnTo>
                  <a:cubicBezTo>
                    <a:pt x="6830" y="335"/>
                    <a:pt x="8492" y="306"/>
                    <a:pt x="10126" y="276"/>
                  </a:cubicBezTo>
                  <a:lnTo>
                    <a:pt x="10126" y="276"/>
                  </a:lnTo>
                  <a:cubicBezTo>
                    <a:pt x="10152" y="944"/>
                    <a:pt x="10154" y="1612"/>
                    <a:pt x="10183" y="2280"/>
                  </a:cubicBezTo>
                  <a:lnTo>
                    <a:pt x="10243" y="4438"/>
                  </a:lnTo>
                  <a:lnTo>
                    <a:pt x="10274" y="2341"/>
                  </a:lnTo>
                  <a:cubicBezTo>
                    <a:pt x="10304" y="1612"/>
                    <a:pt x="10335" y="912"/>
                    <a:pt x="10335" y="183"/>
                  </a:cubicBezTo>
                  <a:lnTo>
                    <a:pt x="10335" y="92"/>
                  </a:lnTo>
                  <a:lnTo>
                    <a:pt x="10274" y="92"/>
                  </a:lnTo>
                  <a:cubicBezTo>
                    <a:pt x="8572" y="61"/>
                    <a:pt x="6900" y="1"/>
                    <a:pt x="522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6">
              <a:extLst>
                <a:ext uri="{FF2B5EF4-FFF2-40B4-BE49-F238E27FC236}">
                  <a16:creationId xmlns:a16="http://schemas.microsoft.com/office/drawing/2014/main" id="{4C1BCFD4-8BE5-4123-ACCA-558839131FE7}"/>
                </a:ext>
              </a:extLst>
            </p:cNvPr>
            <p:cNvSpPr/>
            <p:nvPr/>
          </p:nvSpPr>
          <p:spPr>
            <a:xfrm>
              <a:off x="62792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0275" y="4438"/>
                  </a:moveTo>
                  <a:lnTo>
                    <a:pt x="10275" y="4438"/>
                  </a:lnTo>
                  <a:lnTo>
                    <a:pt x="10275" y="4438"/>
                  </a:lnTo>
                  <a:close/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14" y="4620"/>
                  </a:lnTo>
                  <a:cubicBezTo>
                    <a:pt x="624" y="4605"/>
                    <a:pt x="1042" y="4605"/>
                    <a:pt x="1464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75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7" y="4286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5229" y="365"/>
                  </a:lnTo>
                  <a:cubicBezTo>
                    <a:pt x="6861" y="365"/>
                    <a:pt x="8493" y="307"/>
                    <a:pt x="10153" y="304"/>
                  </a:cubicBezTo>
                  <a:lnTo>
                    <a:pt x="10153" y="304"/>
                  </a:lnTo>
                  <a:cubicBezTo>
                    <a:pt x="10157" y="963"/>
                    <a:pt x="10185" y="1623"/>
                    <a:pt x="10214" y="2310"/>
                  </a:cubicBezTo>
                  <a:lnTo>
                    <a:pt x="10275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94;p46">
              <a:extLst>
                <a:ext uri="{FF2B5EF4-FFF2-40B4-BE49-F238E27FC236}">
                  <a16:creationId xmlns:a16="http://schemas.microsoft.com/office/drawing/2014/main" id="{39EEDC81-DA22-4502-943F-072536195E0C}"/>
                </a:ext>
              </a:extLst>
            </p:cNvPr>
            <p:cNvSpPr/>
            <p:nvPr/>
          </p:nvSpPr>
          <p:spPr>
            <a:xfrm>
              <a:off x="65596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31" y="4438"/>
                  </a:lnTo>
                  <a:lnTo>
                    <a:pt x="31" y="4620"/>
                  </a:lnTo>
                  <a:lnTo>
                    <a:pt x="183" y="4620"/>
                  </a:lnTo>
                  <a:cubicBezTo>
                    <a:pt x="609" y="4605"/>
                    <a:pt x="1034" y="4605"/>
                    <a:pt x="1460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6" y="4286"/>
                  </a:lnTo>
                  <a:lnTo>
                    <a:pt x="366" y="394"/>
                  </a:lnTo>
                  <a:lnTo>
                    <a:pt x="366" y="394"/>
                  </a:lnTo>
                  <a:lnTo>
                    <a:pt x="5229" y="365"/>
                  </a:lnTo>
                  <a:cubicBezTo>
                    <a:pt x="6870" y="365"/>
                    <a:pt x="8512" y="306"/>
                    <a:pt x="10154" y="304"/>
                  </a:cubicBezTo>
                  <a:lnTo>
                    <a:pt x="10154" y="304"/>
                  </a:lnTo>
                  <a:cubicBezTo>
                    <a:pt x="10160" y="963"/>
                    <a:pt x="10214" y="1623"/>
                    <a:pt x="10214" y="2310"/>
                  </a:cubicBezTo>
                  <a:lnTo>
                    <a:pt x="10244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95;p46">
              <a:extLst>
                <a:ext uri="{FF2B5EF4-FFF2-40B4-BE49-F238E27FC236}">
                  <a16:creationId xmlns:a16="http://schemas.microsoft.com/office/drawing/2014/main" id="{368BD46E-B199-4A7A-ADAA-0ABDD82D21D7}"/>
                </a:ext>
              </a:extLst>
            </p:cNvPr>
            <p:cNvSpPr/>
            <p:nvPr/>
          </p:nvSpPr>
          <p:spPr>
            <a:xfrm>
              <a:off x="2832375" y="22169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31" y="4468"/>
                  </a:lnTo>
                  <a:lnTo>
                    <a:pt x="31" y="4620"/>
                  </a:lnTo>
                  <a:lnTo>
                    <a:pt x="2737" y="4620"/>
                  </a:lnTo>
                  <a:lnTo>
                    <a:pt x="5290" y="4590"/>
                  </a:lnTo>
                  <a:lnTo>
                    <a:pt x="10275" y="4468"/>
                  </a:lnTo>
                  <a:lnTo>
                    <a:pt x="5199" y="4377"/>
                  </a:lnTo>
                  <a:lnTo>
                    <a:pt x="2706" y="4347"/>
                  </a:lnTo>
                  <a:cubicBezTo>
                    <a:pt x="1908" y="4318"/>
                    <a:pt x="1137" y="4316"/>
                    <a:pt x="367" y="4316"/>
                  </a:cubicBezTo>
                  <a:lnTo>
                    <a:pt x="367" y="4316"/>
                  </a:lnTo>
                  <a:lnTo>
                    <a:pt x="395" y="424"/>
                  </a:lnTo>
                  <a:lnTo>
                    <a:pt x="395" y="424"/>
                  </a:lnTo>
                  <a:lnTo>
                    <a:pt x="5229" y="395"/>
                  </a:lnTo>
                  <a:cubicBezTo>
                    <a:pt x="6862" y="395"/>
                    <a:pt x="8523" y="337"/>
                    <a:pt x="10157" y="334"/>
                  </a:cubicBezTo>
                  <a:lnTo>
                    <a:pt x="10157" y="334"/>
                  </a:lnTo>
                  <a:cubicBezTo>
                    <a:pt x="10186" y="1003"/>
                    <a:pt x="10214" y="1672"/>
                    <a:pt x="10214" y="2340"/>
                  </a:cubicBezTo>
                  <a:lnTo>
                    <a:pt x="10275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75" y="91"/>
                  </a:lnTo>
                  <a:cubicBezTo>
                    <a:pt x="8573" y="91"/>
                    <a:pt x="6901" y="30"/>
                    <a:pt x="5229" y="30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96;p46">
              <a:extLst>
                <a:ext uri="{FF2B5EF4-FFF2-40B4-BE49-F238E27FC236}">
                  <a16:creationId xmlns:a16="http://schemas.microsoft.com/office/drawing/2014/main" id="{8E00E047-9DB4-4D63-BD5E-EA88C454F164}"/>
                </a:ext>
              </a:extLst>
            </p:cNvPr>
            <p:cNvSpPr/>
            <p:nvPr/>
          </p:nvSpPr>
          <p:spPr>
            <a:xfrm>
              <a:off x="2693325" y="2351400"/>
              <a:ext cx="258400" cy="115525"/>
            </a:xfrm>
            <a:custGeom>
              <a:avLst/>
              <a:gdLst/>
              <a:ahLst/>
              <a:cxnLst/>
              <a:rect l="l" t="t" r="r" b="b"/>
              <a:pathLst>
                <a:path w="1033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29" y="4559"/>
                  </a:lnTo>
                  <a:lnTo>
                    <a:pt x="10213" y="4468"/>
                  </a:lnTo>
                  <a:lnTo>
                    <a:pt x="5137" y="4347"/>
                  </a:lnTo>
                  <a:lnTo>
                    <a:pt x="2645" y="4316"/>
                  </a:lnTo>
                  <a:cubicBezTo>
                    <a:pt x="1883" y="4288"/>
                    <a:pt x="1122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40" y="365"/>
                    <a:pt x="8481" y="335"/>
                    <a:pt x="10122" y="306"/>
                  </a:cubicBezTo>
                  <a:lnTo>
                    <a:pt x="10122" y="306"/>
                  </a:lnTo>
                  <a:cubicBezTo>
                    <a:pt x="10125" y="974"/>
                    <a:pt x="10154" y="1642"/>
                    <a:pt x="10183" y="2310"/>
                  </a:cubicBezTo>
                  <a:lnTo>
                    <a:pt x="10213" y="4468"/>
                  </a:lnTo>
                  <a:lnTo>
                    <a:pt x="10305" y="2341"/>
                  </a:lnTo>
                  <a:cubicBezTo>
                    <a:pt x="10305" y="1611"/>
                    <a:pt x="10335" y="912"/>
                    <a:pt x="10335" y="182"/>
                  </a:cubicBezTo>
                  <a:lnTo>
                    <a:pt x="1033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7;p46">
              <a:extLst>
                <a:ext uri="{FF2B5EF4-FFF2-40B4-BE49-F238E27FC236}">
                  <a16:creationId xmlns:a16="http://schemas.microsoft.com/office/drawing/2014/main" id="{8760F52E-82E7-40E9-9952-5F0D1C3C7F8F}"/>
                </a:ext>
              </a:extLst>
            </p:cNvPr>
            <p:cNvSpPr/>
            <p:nvPr/>
          </p:nvSpPr>
          <p:spPr>
            <a:xfrm>
              <a:off x="2973725" y="23514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59"/>
                  </a:lnTo>
                  <a:lnTo>
                    <a:pt x="10244" y="4468"/>
                  </a:lnTo>
                  <a:lnTo>
                    <a:pt x="5168" y="4347"/>
                  </a:lnTo>
                  <a:lnTo>
                    <a:pt x="2675" y="4316"/>
                  </a:lnTo>
                  <a:cubicBezTo>
                    <a:pt x="1877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1" y="365"/>
                    <a:pt x="8492" y="336"/>
                    <a:pt x="10126" y="306"/>
                  </a:cubicBezTo>
                  <a:lnTo>
                    <a:pt x="10126" y="306"/>
                  </a:lnTo>
                  <a:cubicBezTo>
                    <a:pt x="10153" y="974"/>
                    <a:pt x="10154" y="1642"/>
                    <a:pt x="10183" y="2310"/>
                  </a:cubicBezTo>
                  <a:lnTo>
                    <a:pt x="10244" y="4468"/>
                  </a:lnTo>
                  <a:lnTo>
                    <a:pt x="10305" y="2341"/>
                  </a:lnTo>
                  <a:cubicBezTo>
                    <a:pt x="10335" y="1611"/>
                    <a:pt x="10365" y="912"/>
                    <a:pt x="10365" y="182"/>
                  </a:cubicBezTo>
                  <a:lnTo>
                    <a:pt x="1036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8;p46">
              <a:extLst>
                <a:ext uri="{FF2B5EF4-FFF2-40B4-BE49-F238E27FC236}">
                  <a16:creationId xmlns:a16="http://schemas.microsoft.com/office/drawing/2014/main" id="{B9236085-63E7-43DF-B4D3-B1890A63F2BE}"/>
                </a:ext>
              </a:extLst>
            </p:cNvPr>
            <p:cNvSpPr/>
            <p:nvPr/>
          </p:nvSpPr>
          <p:spPr>
            <a:xfrm>
              <a:off x="1162900" y="3016300"/>
              <a:ext cx="257625" cy="114750"/>
            </a:xfrm>
            <a:custGeom>
              <a:avLst/>
              <a:gdLst/>
              <a:ahLst/>
              <a:cxnLst/>
              <a:rect l="l" t="t" r="r" b="b"/>
              <a:pathLst>
                <a:path w="10305" h="4590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590"/>
                  </a:lnTo>
                  <a:lnTo>
                    <a:pt x="2706" y="4590"/>
                  </a:lnTo>
                  <a:lnTo>
                    <a:pt x="5229" y="4529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5137" y="4347"/>
                  </a:lnTo>
                  <a:lnTo>
                    <a:pt x="2645" y="4286"/>
                  </a:lnTo>
                  <a:lnTo>
                    <a:pt x="335" y="4286"/>
                  </a:lnTo>
                  <a:lnTo>
                    <a:pt x="335" y="393"/>
                  </a:lnTo>
                  <a:lnTo>
                    <a:pt x="335" y="393"/>
                  </a:lnTo>
                  <a:lnTo>
                    <a:pt x="5198" y="335"/>
                  </a:lnTo>
                  <a:cubicBezTo>
                    <a:pt x="6840" y="335"/>
                    <a:pt x="8481" y="305"/>
                    <a:pt x="10123" y="275"/>
                  </a:cubicBezTo>
                  <a:lnTo>
                    <a:pt x="10123" y="275"/>
                  </a:lnTo>
                  <a:cubicBezTo>
                    <a:pt x="10125" y="944"/>
                    <a:pt x="10153" y="1612"/>
                    <a:pt x="10153" y="2280"/>
                  </a:cubicBezTo>
                  <a:lnTo>
                    <a:pt x="10214" y="4438"/>
                  </a:lnTo>
                  <a:lnTo>
                    <a:pt x="10274" y="2310"/>
                  </a:lnTo>
                  <a:cubicBezTo>
                    <a:pt x="10274" y="1611"/>
                    <a:pt x="10305" y="882"/>
                    <a:pt x="10305" y="152"/>
                  </a:cubicBezTo>
                  <a:lnTo>
                    <a:pt x="10305" y="61"/>
                  </a:lnTo>
                  <a:lnTo>
                    <a:pt x="10214" y="61"/>
                  </a:lnTo>
                  <a:cubicBezTo>
                    <a:pt x="8542" y="31"/>
                    <a:pt x="6870" y="0"/>
                    <a:pt x="519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99;p46">
              <a:extLst>
                <a:ext uri="{FF2B5EF4-FFF2-40B4-BE49-F238E27FC236}">
                  <a16:creationId xmlns:a16="http://schemas.microsoft.com/office/drawing/2014/main" id="{C05A979F-5671-46EE-95B2-8F27052578E4}"/>
                </a:ext>
              </a:extLst>
            </p:cNvPr>
            <p:cNvSpPr/>
            <p:nvPr/>
          </p:nvSpPr>
          <p:spPr>
            <a:xfrm>
              <a:off x="6405400" y="2122650"/>
              <a:ext cx="258400" cy="115550"/>
            </a:xfrm>
            <a:custGeom>
              <a:avLst/>
              <a:gdLst/>
              <a:ahLst/>
              <a:cxnLst/>
              <a:rect l="l" t="t" r="r" b="b"/>
              <a:pathLst>
                <a:path w="10336" h="4622" extrusionOk="0">
                  <a:moveTo>
                    <a:pt x="1" y="1"/>
                  </a:moveTo>
                  <a:lnTo>
                    <a:pt x="1" y="183"/>
                  </a:lnTo>
                  <a:lnTo>
                    <a:pt x="1" y="4439"/>
                  </a:lnTo>
                  <a:lnTo>
                    <a:pt x="1" y="4621"/>
                  </a:lnTo>
                  <a:lnTo>
                    <a:pt x="183" y="4621"/>
                  </a:lnTo>
                  <a:cubicBezTo>
                    <a:pt x="608" y="4606"/>
                    <a:pt x="1034" y="4606"/>
                    <a:pt x="1456" y="4606"/>
                  </a:cubicBezTo>
                  <a:cubicBezTo>
                    <a:pt x="1877" y="4606"/>
                    <a:pt x="2295" y="4606"/>
                    <a:pt x="2706" y="4591"/>
                  </a:cubicBezTo>
                  <a:lnTo>
                    <a:pt x="5259" y="4560"/>
                  </a:lnTo>
                  <a:lnTo>
                    <a:pt x="10244" y="4439"/>
                  </a:lnTo>
                  <a:lnTo>
                    <a:pt x="5168" y="4348"/>
                  </a:lnTo>
                  <a:lnTo>
                    <a:pt x="2645" y="4287"/>
                  </a:lnTo>
                  <a:lnTo>
                    <a:pt x="336" y="4287"/>
                  </a:lnTo>
                  <a:lnTo>
                    <a:pt x="364" y="395"/>
                  </a:lnTo>
                  <a:lnTo>
                    <a:pt x="364" y="395"/>
                  </a:lnTo>
                  <a:lnTo>
                    <a:pt x="5198" y="366"/>
                  </a:lnTo>
                  <a:cubicBezTo>
                    <a:pt x="6830" y="366"/>
                    <a:pt x="8462" y="308"/>
                    <a:pt x="10123" y="305"/>
                  </a:cubicBezTo>
                  <a:lnTo>
                    <a:pt x="10123" y="305"/>
                  </a:lnTo>
                  <a:cubicBezTo>
                    <a:pt x="10126" y="964"/>
                    <a:pt x="10154" y="1624"/>
                    <a:pt x="10183" y="2311"/>
                  </a:cubicBezTo>
                  <a:lnTo>
                    <a:pt x="10244" y="4439"/>
                  </a:lnTo>
                  <a:lnTo>
                    <a:pt x="10305" y="2341"/>
                  </a:lnTo>
                  <a:cubicBezTo>
                    <a:pt x="10305" y="1642"/>
                    <a:pt x="10335" y="913"/>
                    <a:pt x="10335" y="214"/>
                  </a:cubicBezTo>
                  <a:lnTo>
                    <a:pt x="10335" y="92"/>
                  </a:lnTo>
                  <a:lnTo>
                    <a:pt x="10244" y="92"/>
                  </a:lnTo>
                  <a:cubicBezTo>
                    <a:pt x="8572" y="62"/>
                    <a:pt x="6900" y="31"/>
                    <a:pt x="5229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0;p46">
              <a:extLst>
                <a:ext uri="{FF2B5EF4-FFF2-40B4-BE49-F238E27FC236}">
                  <a16:creationId xmlns:a16="http://schemas.microsoft.com/office/drawing/2014/main" id="{A2608EA1-63D7-4967-9EE1-FCA90ACD1F90}"/>
                </a:ext>
              </a:extLst>
            </p:cNvPr>
            <p:cNvSpPr/>
            <p:nvPr/>
          </p:nvSpPr>
          <p:spPr>
            <a:xfrm>
              <a:off x="6405400" y="108997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1"/>
                  </a:lnTo>
                  <a:lnTo>
                    <a:pt x="2706" y="4621"/>
                  </a:lnTo>
                  <a:lnTo>
                    <a:pt x="5259" y="4560"/>
                  </a:lnTo>
                  <a:lnTo>
                    <a:pt x="10244" y="4469"/>
                  </a:lnTo>
                  <a:lnTo>
                    <a:pt x="5168" y="4347"/>
                  </a:lnTo>
                  <a:lnTo>
                    <a:pt x="2645" y="4317"/>
                  </a:lnTo>
                  <a:cubicBezTo>
                    <a:pt x="1875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0" y="365"/>
                    <a:pt x="8462" y="307"/>
                    <a:pt x="10122" y="304"/>
                  </a:cubicBezTo>
                  <a:lnTo>
                    <a:pt x="10122" y="304"/>
                  </a:lnTo>
                  <a:cubicBezTo>
                    <a:pt x="10125" y="973"/>
                    <a:pt x="10154" y="1642"/>
                    <a:pt x="10183" y="2310"/>
                  </a:cubicBezTo>
                  <a:lnTo>
                    <a:pt x="10244" y="4469"/>
                  </a:lnTo>
                  <a:lnTo>
                    <a:pt x="10305" y="2341"/>
                  </a:lnTo>
                  <a:cubicBezTo>
                    <a:pt x="10335" y="1642"/>
                    <a:pt x="10365" y="912"/>
                    <a:pt x="10365" y="183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61"/>
                    <a:pt x="6900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1;p46">
              <a:extLst>
                <a:ext uri="{FF2B5EF4-FFF2-40B4-BE49-F238E27FC236}">
                  <a16:creationId xmlns:a16="http://schemas.microsoft.com/office/drawing/2014/main" id="{92847696-71A8-457C-A005-BF67CB82F569}"/>
                </a:ext>
              </a:extLst>
            </p:cNvPr>
            <p:cNvSpPr/>
            <p:nvPr/>
          </p:nvSpPr>
          <p:spPr>
            <a:xfrm>
              <a:off x="6545975" y="1223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90"/>
                  </a:lnTo>
                  <a:lnTo>
                    <a:pt x="10244" y="4468"/>
                  </a:lnTo>
                  <a:lnTo>
                    <a:pt x="5168" y="4377"/>
                  </a:lnTo>
                  <a:lnTo>
                    <a:pt x="2645" y="4316"/>
                  </a:lnTo>
                  <a:lnTo>
                    <a:pt x="336" y="4316"/>
                  </a:lnTo>
                  <a:lnTo>
                    <a:pt x="364" y="424"/>
                  </a:lnTo>
                  <a:lnTo>
                    <a:pt x="364" y="424"/>
                  </a:lnTo>
                  <a:lnTo>
                    <a:pt x="5198" y="395"/>
                  </a:lnTo>
                  <a:cubicBezTo>
                    <a:pt x="6830" y="395"/>
                    <a:pt x="8462" y="337"/>
                    <a:pt x="10123" y="334"/>
                  </a:cubicBezTo>
                  <a:lnTo>
                    <a:pt x="10123" y="334"/>
                  </a:lnTo>
                  <a:cubicBezTo>
                    <a:pt x="10126" y="993"/>
                    <a:pt x="10155" y="1652"/>
                    <a:pt x="10183" y="2310"/>
                  </a:cubicBezTo>
                  <a:lnTo>
                    <a:pt x="10244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2;p46">
              <a:extLst>
                <a:ext uri="{FF2B5EF4-FFF2-40B4-BE49-F238E27FC236}">
                  <a16:creationId xmlns:a16="http://schemas.microsoft.com/office/drawing/2014/main" id="{CBE3DEE6-39C9-48F8-A71A-78991BE8CF6D}"/>
                </a:ext>
              </a:extLst>
            </p:cNvPr>
            <p:cNvSpPr/>
            <p:nvPr/>
          </p:nvSpPr>
          <p:spPr>
            <a:xfrm>
              <a:off x="881750" y="1090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0" y="1"/>
                  </a:moveTo>
                  <a:lnTo>
                    <a:pt x="0" y="214"/>
                  </a:lnTo>
                  <a:lnTo>
                    <a:pt x="0" y="4469"/>
                  </a:lnTo>
                  <a:lnTo>
                    <a:pt x="0" y="4621"/>
                  </a:lnTo>
                  <a:lnTo>
                    <a:pt x="183" y="4621"/>
                  </a:lnTo>
                  <a:cubicBezTo>
                    <a:pt x="1034" y="4591"/>
                    <a:pt x="1885" y="4591"/>
                    <a:pt x="2736" y="4591"/>
                  </a:cubicBezTo>
                  <a:lnTo>
                    <a:pt x="5259" y="4560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5198" y="4317"/>
                  </a:lnTo>
                  <a:lnTo>
                    <a:pt x="2675" y="4287"/>
                  </a:lnTo>
                  <a:lnTo>
                    <a:pt x="365" y="4287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5198" y="366"/>
                  </a:lnTo>
                  <a:cubicBezTo>
                    <a:pt x="6860" y="366"/>
                    <a:pt x="8493" y="337"/>
                    <a:pt x="10126" y="307"/>
                  </a:cubicBezTo>
                  <a:lnTo>
                    <a:pt x="10126" y="307"/>
                  </a:lnTo>
                  <a:cubicBezTo>
                    <a:pt x="10155" y="972"/>
                    <a:pt x="10183" y="1614"/>
                    <a:pt x="10183" y="2311"/>
                  </a:cubicBezTo>
                  <a:lnTo>
                    <a:pt x="10244" y="4469"/>
                  </a:lnTo>
                  <a:lnTo>
                    <a:pt x="10304" y="2341"/>
                  </a:lnTo>
                  <a:cubicBezTo>
                    <a:pt x="10304" y="1642"/>
                    <a:pt x="10365" y="913"/>
                    <a:pt x="10365" y="214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92"/>
                    <a:pt x="6900" y="31"/>
                    <a:pt x="5198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3;p46">
              <a:extLst>
                <a:ext uri="{FF2B5EF4-FFF2-40B4-BE49-F238E27FC236}">
                  <a16:creationId xmlns:a16="http://schemas.microsoft.com/office/drawing/2014/main" id="{067DFABB-EF5C-4640-B161-255E07A96924}"/>
                </a:ext>
              </a:extLst>
            </p:cNvPr>
            <p:cNvSpPr/>
            <p:nvPr/>
          </p:nvSpPr>
          <p:spPr>
            <a:xfrm>
              <a:off x="3441050" y="1183450"/>
              <a:ext cx="2631550" cy="1453675"/>
            </a:xfrm>
            <a:custGeom>
              <a:avLst/>
              <a:gdLst/>
              <a:ahLst/>
              <a:cxnLst/>
              <a:rect l="l" t="t" r="r" b="b"/>
              <a:pathLst>
                <a:path w="105262" h="58147" extrusionOk="0">
                  <a:moveTo>
                    <a:pt x="1" y="0"/>
                  </a:moveTo>
                  <a:lnTo>
                    <a:pt x="1" y="58147"/>
                  </a:lnTo>
                  <a:lnTo>
                    <a:pt x="105261" y="58147"/>
                  </a:lnTo>
                  <a:lnTo>
                    <a:pt x="105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4;p46">
              <a:extLst>
                <a:ext uri="{FF2B5EF4-FFF2-40B4-BE49-F238E27FC236}">
                  <a16:creationId xmlns:a16="http://schemas.microsoft.com/office/drawing/2014/main" id="{1ADD1E41-45F3-47A3-828C-60CE635B7500}"/>
                </a:ext>
              </a:extLst>
            </p:cNvPr>
            <p:cNvSpPr/>
            <p:nvPr/>
          </p:nvSpPr>
          <p:spPr>
            <a:xfrm>
              <a:off x="3441825" y="1397725"/>
              <a:ext cx="2630775" cy="1239400"/>
            </a:xfrm>
            <a:custGeom>
              <a:avLst/>
              <a:gdLst/>
              <a:ahLst/>
              <a:cxnLst/>
              <a:rect l="l" t="t" r="r" b="b"/>
              <a:pathLst>
                <a:path w="105231" h="49576" extrusionOk="0">
                  <a:moveTo>
                    <a:pt x="67388" y="1"/>
                  </a:moveTo>
                  <a:lnTo>
                    <a:pt x="67388" y="5259"/>
                  </a:lnTo>
                  <a:lnTo>
                    <a:pt x="61704" y="5259"/>
                  </a:lnTo>
                  <a:lnTo>
                    <a:pt x="61704" y="14499"/>
                  </a:lnTo>
                  <a:lnTo>
                    <a:pt x="53314" y="14499"/>
                  </a:lnTo>
                  <a:lnTo>
                    <a:pt x="53314" y="26658"/>
                  </a:lnTo>
                  <a:lnTo>
                    <a:pt x="50609" y="26658"/>
                  </a:lnTo>
                  <a:lnTo>
                    <a:pt x="50609" y="11703"/>
                  </a:lnTo>
                  <a:lnTo>
                    <a:pt x="41460" y="11703"/>
                  </a:lnTo>
                  <a:lnTo>
                    <a:pt x="41460" y="16718"/>
                  </a:lnTo>
                  <a:lnTo>
                    <a:pt x="39879" y="16718"/>
                  </a:lnTo>
                  <a:lnTo>
                    <a:pt x="39879" y="8724"/>
                  </a:lnTo>
                  <a:lnTo>
                    <a:pt x="34712" y="8724"/>
                  </a:lnTo>
                  <a:lnTo>
                    <a:pt x="34712" y="2341"/>
                  </a:lnTo>
                  <a:lnTo>
                    <a:pt x="24621" y="2341"/>
                  </a:lnTo>
                  <a:lnTo>
                    <a:pt x="24621" y="25654"/>
                  </a:lnTo>
                  <a:lnTo>
                    <a:pt x="23071" y="25654"/>
                  </a:lnTo>
                  <a:lnTo>
                    <a:pt x="23071" y="15715"/>
                  </a:lnTo>
                  <a:lnTo>
                    <a:pt x="11459" y="15715"/>
                  </a:lnTo>
                  <a:lnTo>
                    <a:pt x="11459" y="22007"/>
                  </a:lnTo>
                  <a:lnTo>
                    <a:pt x="9119" y="22007"/>
                  </a:lnTo>
                  <a:lnTo>
                    <a:pt x="9119" y="10913"/>
                  </a:lnTo>
                  <a:lnTo>
                    <a:pt x="0" y="10913"/>
                  </a:lnTo>
                  <a:lnTo>
                    <a:pt x="0" y="49576"/>
                  </a:lnTo>
                  <a:lnTo>
                    <a:pt x="105230" y="49576"/>
                  </a:lnTo>
                  <a:lnTo>
                    <a:pt x="105230" y="5897"/>
                  </a:lnTo>
                  <a:lnTo>
                    <a:pt x="99607" y="5897"/>
                  </a:lnTo>
                  <a:lnTo>
                    <a:pt x="99607" y="16141"/>
                  </a:lnTo>
                  <a:lnTo>
                    <a:pt x="88604" y="16141"/>
                  </a:lnTo>
                  <a:lnTo>
                    <a:pt x="88604" y="27509"/>
                  </a:lnTo>
                  <a:lnTo>
                    <a:pt x="87084" y="27509"/>
                  </a:lnTo>
                  <a:lnTo>
                    <a:pt x="87084" y="13587"/>
                  </a:lnTo>
                  <a:lnTo>
                    <a:pt x="76233" y="13587"/>
                  </a:lnTo>
                  <a:lnTo>
                    <a:pt x="76233" y="23314"/>
                  </a:lnTo>
                  <a:lnTo>
                    <a:pt x="73983" y="23314"/>
                  </a:lnTo>
                  <a:lnTo>
                    <a:pt x="739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5;p46">
              <a:extLst>
                <a:ext uri="{FF2B5EF4-FFF2-40B4-BE49-F238E27FC236}">
                  <a16:creationId xmlns:a16="http://schemas.microsoft.com/office/drawing/2014/main" id="{0822D7FB-94CD-48EC-8782-4D4E1392BAF7}"/>
                </a:ext>
              </a:extLst>
            </p:cNvPr>
            <p:cNvSpPr/>
            <p:nvPr/>
          </p:nvSpPr>
          <p:spPr>
            <a:xfrm>
              <a:off x="34691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6;p46">
              <a:extLst>
                <a:ext uri="{FF2B5EF4-FFF2-40B4-BE49-F238E27FC236}">
                  <a16:creationId xmlns:a16="http://schemas.microsoft.com/office/drawing/2014/main" id="{EC7190AA-64CE-4BEC-9DB3-A0B4719A6BB0}"/>
                </a:ext>
              </a:extLst>
            </p:cNvPr>
            <p:cNvSpPr/>
            <p:nvPr/>
          </p:nvSpPr>
          <p:spPr>
            <a:xfrm>
              <a:off x="3536050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7;p46">
              <a:extLst>
                <a:ext uri="{FF2B5EF4-FFF2-40B4-BE49-F238E27FC236}">
                  <a16:creationId xmlns:a16="http://schemas.microsoft.com/office/drawing/2014/main" id="{41486FBC-20C0-4245-B2FA-4F45491A2845}"/>
                </a:ext>
              </a:extLst>
            </p:cNvPr>
            <p:cNvSpPr/>
            <p:nvPr/>
          </p:nvSpPr>
          <p:spPr>
            <a:xfrm>
              <a:off x="360292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8;p46">
              <a:extLst>
                <a:ext uri="{FF2B5EF4-FFF2-40B4-BE49-F238E27FC236}">
                  <a16:creationId xmlns:a16="http://schemas.microsoft.com/office/drawing/2014/main" id="{04CF31CF-5404-4C4A-AB13-28139E7E6D16}"/>
                </a:ext>
              </a:extLst>
            </p:cNvPr>
            <p:cNvSpPr/>
            <p:nvPr/>
          </p:nvSpPr>
          <p:spPr>
            <a:xfrm>
              <a:off x="34691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1" y="0"/>
                  </a:moveTo>
                  <a:lnTo>
                    <a:pt x="1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09;p46">
              <a:extLst>
                <a:ext uri="{FF2B5EF4-FFF2-40B4-BE49-F238E27FC236}">
                  <a16:creationId xmlns:a16="http://schemas.microsoft.com/office/drawing/2014/main" id="{72D45C71-84C5-4318-B557-876A5708EA61}"/>
                </a:ext>
              </a:extLst>
            </p:cNvPr>
            <p:cNvSpPr/>
            <p:nvPr/>
          </p:nvSpPr>
          <p:spPr>
            <a:xfrm>
              <a:off x="3536050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0;p46">
              <a:extLst>
                <a:ext uri="{FF2B5EF4-FFF2-40B4-BE49-F238E27FC236}">
                  <a16:creationId xmlns:a16="http://schemas.microsoft.com/office/drawing/2014/main" id="{B9A51FA7-93F4-4D4B-B496-569322A54606}"/>
                </a:ext>
              </a:extLst>
            </p:cNvPr>
            <p:cNvSpPr/>
            <p:nvPr/>
          </p:nvSpPr>
          <p:spPr>
            <a:xfrm>
              <a:off x="360292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1;p46">
              <a:extLst>
                <a:ext uri="{FF2B5EF4-FFF2-40B4-BE49-F238E27FC236}">
                  <a16:creationId xmlns:a16="http://schemas.microsoft.com/office/drawing/2014/main" id="{EF27D7BE-7079-44F4-A239-2F3BF36B28E8}"/>
                </a:ext>
              </a:extLst>
            </p:cNvPr>
            <p:cNvSpPr/>
            <p:nvPr/>
          </p:nvSpPr>
          <p:spPr>
            <a:xfrm>
              <a:off x="34691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2;p46">
              <a:extLst>
                <a:ext uri="{FF2B5EF4-FFF2-40B4-BE49-F238E27FC236}">
                  <a16:creationId xmlns:a16="http://schemas.microsoft.com/office/drawing/2014/main" id="{674804EE-9B65-4429-9058-CB32275BC156}"/>
                </a:ext>
              </a:extLst>
            </p:cNvPr>
            <p:cNvSpPr/>
            <p:nvPr/>
          </p:nvSpPr>
          <p:spPr>
            <a:xfrm>
              <a:off x="3536050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3;p46">
              <a:extLst>
                <a:ext uri="{FF2B5EF4-FFF2-40B4-BE49-F238E27FC236}">
                  <a16:creationId xmlns:a16="http://schemas.microsoft.com/office/drawing/2014/main" id="{155C1828-8152-4BF3-BE71-9EA9D08435C4}"/>
                </a:ext>
              </a:extLst>
            </p:cNvPr>
            <p:cNvSpPr/>
            <p:nvPr/>
          </p:nvSpPr>
          <p:spPr>
            <a:xfrm>
              <a:off x="360292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4;p46">
              <a:extLst>
                <a:ext uri="{FF2B5EF4-FFF2-40B4-BE49-F238E27FC236}">
                  <a16:creationId xmlns:a16="http://schemas.microsoft.com/office/drawing/2014/main" id="{65912786-0AAD-4F0F-AB8E-8DC522DBF6A5}"/>
                </a:ext>
              </a:extLst>
            </p:cNvPr>
            <p:cNvSpPr/>
            <p:nvPr/>
          </p:nvSpPr>
          <p:spPr>
            <a:xfrm>
              <a:off x="34691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5;p46">
              <a:extLst>
                <a:ext uri="{FF2B5EF4-FFF2-40B4-BE49-F238E27FC236}">
                  <a16:creationId xmlns:a16="http://schemas.microsoft.com/office/drawing/2014/main" id="{795995FD-FD89-4EB5-86AF-E24F7A640E59}"/>
                </a:ext>
              </a:extLst>
            </p:cNvPr>
            <p:cNvSpPr/>
            <p:nvPr/>
          </p:nvSpPr>
          <p:spPr>
            <a:xfrm>
              <a:off x="3536050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6;p46">
              <a:extLst>
                <a:ext uri="{FF2B5EF4-FFF2-40B4-BE49-F238E27FC236}">
                  <a16:creationId xmlns:a16="http://schemas.microsoft.com/office/drawing/2014/main" id="{116D1A0E-E9C7-46D9-A863-40C21D8F5E4D}"/>
                </a:ext>
              </a:extLst>
            </p:cNvPr>
            <p:cNvSpPr/>
            <p:nvPr/>
          </p:nvSpPr>
          <p:spPr>
            <a:xfrm>
              <a:off x="360292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7;p46">
              <a:extLst>
                <a:ext uri="{FF2B5EF4-FFF2-40B4-BE49-F238E27FC236}">
                  <a16:creationId xmlns:a16="http://schemas.microsoft.com/office/drawing/2014/main" id="{2A4BB512-28A4-4B79-90C6-76233889F2C3}"/>
                </a:ext>
              </a:extLst>
            </p:cNvPr>
            <p:cNvSpPr/>
            <p:nvPr/>
          </p:nvSpPr>
          <p:spPr>
            <a:xfrm>
              <a:off x="4806575" y="17982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8;p46">
              <a:extLst>
                <a:ext uri="{FF2B5EF4-FFF2-40B4-BE49-F238E27FC236}">
                  <a16:creationId xmlns:a16="http://schemas.microsoft.com/office/drawing/2014/main" id="{6310A84F-2FEF-458B-8345-0CFC6FC3953A}"/>
                </a:ext>
              </a:extLst>
            </p:cNvPr>
            <p:cNvSpPr/>
            <p:nvPr/>
          </p:nvSpPr>
          <p:spPr>
            <a:xfrm>
              <a:off x="48734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9;p46">
              <a:extLst>
                <a:ext uri="{FF2B5EF4-FFF2-40B4-BE49-F238E27FC236}">
                  <a16:creationId xmlns:a16="http://schemas.microsoft.com/office/drawing/2014/main" id="{88ACEF3D-33F5-4006-857E-8B2A7346201B}"/>
                </a:ext>
              </a:extLst>
            </p:cNvPr>
            <p:cNvSpPr/>
            <p:nvPr/>
          </p:nvSpPr>
          <p:spPr>
            <a:xfrm>
              <a:off x="49403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0;p46">
              <a:extLst>
                <a:ext uri="{FF2B5EF4-FFF2-40B4-BE49-F238E27FC236}">
                  <a16:creationId xmlns:a16="http://schemas.microsoft.com/office/drawing/2014/main" id="{BF294F0D-1DD9-45DF-81A4-A979E27BACCF}"/>
                </a:ext>
              </a:extLst>
            </p:cNvPr>
            <p:cNvSpPr/>
            <p:nvPr/>
          </p:nvSpPr>
          <p:spPr>
            <a:xfrm>
              <a:off x="4806575" y="18643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1;p46">
              <a:extLst>
                <a:ext uri="{FF2B5EF4-FFF2-40B4-BE49-F238E27FC236}">
                  <a16:creationId xmlns:a16="http://schemas.microsoft.com/office/drawing/2014/main" id="{5C5FE8B6-4A25-4665-8599-98D0C60B7485}"/>
                </a:ext>
              </a:extLst>
            </p:cNvPr>
            <p:cNvSpPr/>
            <p:nvPr/>
          </p:nvSpPr>
          <p:spPr>
            <a:xfrm>
              <a:off x="48734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2;p46">
              <a:extLst>
                <a:ext uri="{FF2B5EF4-FFF2-40B4-BE49-F238E27FC236}">
                  <a16:creationId xmlns:a16="http://schemas.microsoft.com/office/drawing/2014/main" id="{E5ABE4A8-A462-4424-A1CB-524D8A264C2C}"/>
                </a:ext>
              </a:extLst>
            </p:cNvPr>
            <p:cNvSpPr/>
            <p:nvPr/>
          </p:nvSpPr>
          <p:spPr>
            <a:xfrm>
              <a:off x="49403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3;p46">
              <a:extLst>
                <a:ext uri="{FF2B5EF4-FFF2-40B4-BE49-F238E27FC236}">
                  <a16:creationId xmlns:a16="http://schemas.microsoft.com/office/drawing/2014/main" id="{9F37063C-C68A-449C-B3C1-29367918E67D}"/>
                </a:ext>
              </a:extLst>
            </p:cNvPr>
            <p:cNvSpPr/>
            <p:nvPr/>
          </p:nvSpPr>
          <p:spPr>
            <a:xfrm>
              <a:off x="4806575" y="19311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4;p46">
              <a:extLst>
                <a:ext uri="{FF2B5EF4-FFF2-40B4-BE49-F238E27FC236}">
                  <a16:creationId xmlns:a16="http://schemas.microsoft.com/office/drawing/2014/main" id="{6D53CDB0-2C33-4977-AAF7-40CC6CDC73FA}"/>
                </a:ext>
              </a:extLst>
            </p:cNvPr>
            <p:cNvSpPr/>
            <p:nvPr/>
          </p:nvSpPr>
          <p:spPr>
            <a:xfrm>
              <a:off x="48734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5;p46">
              <a:extLst>
                <a:ext uri="{FF2B5EF4-FFF2-40B4-BE49-F238E27FC236}">
                  <a16:creationId xmlns:a16="http://schemas.microsoft.com/office/drawing/2014/main" id="{41FF4BAC-C487-40B0-9442-F44448EADB2B}"/>
                </a:ext>
              </a:extLst>
            </p:cNvPr>
            <p:cNvSpPr/>
            <p:nvPr/>
          </p:nvSpPr>
          <p:spPr>
            <a:xfrm>
              <a:off x="49403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6;p46">
              <a:extLst>
                <a:ext uri="{FF2B5EF4-FFF2-40B4-BE49-F238E27FC236}">
                  <a16:creationId xmlns:a16="http://schemas.microsoft.com/office/drawing/2014/main" id="{B50B6704-9C34-42BE-817D-D2CB1B2B8C18}"/>
                </a:ext>
              </a:extLst>
            </p:cNvPr>
            <p:cNvSpPr/>
            <p:nvPr/>
          </p:nvSpPr>
          <p:spPr>
            <a:xfrm>
              <a:off x="4806575" y="19972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7;p46">
              <a:extLst>
                <a:ext uri="{FF2B5EF4-FFF2-40B4-BE49-F238E27FC236}">
                  <a16:creationId xmlns:a16="http://schemas.microsoft.com/office/drawing/2014/main" id="{4B59553B-1034-457A-91BB-9ADC03DD1706}"/>
                </a:ext>
              </a:extLst>
            </p:cNvPr>
            <p:cNvSpPr/>
            <p:nvPr/>
          </p:nvSpPr>
          <p:spPr>
            <a:xfrm>
              <a:off x="48734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8;p46">
              <a:extLst>
                <a:ext uri="{FF2B5EF4-FFF2-40B4-BE49-F238E27FC236}">
                  <a16:creationId xmlns:a16="http://schemas.microsoft.com/office/drawing/2014/main" id="{B03E0A10-1494-43D2-8377-B1C3585E749F}"/>
                </a:ext>
              </a:extLst>
            </p:cNvPr>
            <p:cNvSpPr/>
            <p:nvPr/>
          </p:nvSpPr>
          <p:spPr>
            <a:xfrm>
              <a:off x="49403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29;p46">
              <a:extLst>
                <a:ext uri="{FF2B5EF4-FFF2-40B4-BE49-F238E27FC236}">
                  <a16:creationId xmlns:a16="http://schemas.microsoft.com/office/drawing/2014/main" id="{4735B019-136A-4D17-8D50-6084C6CB10D9}"/>
                </a:ext>
              </a:extLst>
            </p:cNvPr>
            <p:cNvSpPr/>
            <p:nvPr/>
          </p:nvSpPr>
          <p:spPr>
            <a:xfrm>
              <a:off x="4806575" y="20656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0;p46">
              <a:extLst>
                <a:ext uri="{FF2B5EF4-FFF2-40B4-BE49-F238E27FC236}">
                  <a16:creationId xmlns:a16="http://schemas.microsoft.com/office/drawing/2014/main" id="{A92ADC5A-F3B0-469D-8513-4B8CF030DA1C}"/>
                </a:ext>
              </a:extLst>
            </p:cNvPr>
            <p:cNvSpPr/>
            <p:nvPr/>
          </p:nvSpPr>
          <p:spPr>
            <a:xfrm>
              <a:off x="48734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1;p46">
              <a:extLst>
                <a:ext uri="{FF2B5EF4-FFF2-40B4-BE49-F238E27FC236}">
                  <a16:creationId xmlns:a16="http://schemas.microsoft.com/office/drawing/2014/main" id="{327B0C6E-94F0-41EC-9C79-969488C4846C}"/>
                </a:ext>
              </a:extLst>
            </p:cNvPr>
            <p:cNvSpPr/>
            <p:nvPr/>
          </p:nvSpPr>
          <p:spPr>
            <a:xfrm>
              <a:off x="49403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2;p46">
              <a:extLst>
                <a:ext uri="{FF2B5EF4-FFF2-40B4-BE49-F238E27FC236}">
                  <a16:creationId xmlns:a16="http://schemas.microsoft.com/office/drawing/2014/main" id="{BA48595B-2CA7-45BE-BECE-546C0F0C54DC}"/>
                </a:ext>
              </a:extLst>
            </p:cNvPr>
            <p:cNvSpPr/>
            <p:nvPr/>
          </p:nvSpPr>
          <p:spPr>
            <a:xfrm>
              <a:off x="4806575" y="2134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3;p46">
              <a:extLst>
                <a:ext uri="{FF2B5EF4-FFF2-40B4-BE49-F238E27FC236}">
                  <a16:creationId xmlns:a16="http://schemas.microsoft.com/office/drawing/2014/main" id="{197363C6-DAC6-409F-AC19-8FDE06689E71}"/>
                </a:ext>
              </a:extLst>
            </p:cNvPr>
            <p:cNvSpPr/>
            <p:nvPr/>
          </p:nvSpPr>
          <p:spPr>
            <a:xfrm>
              <a:off x="48734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4;p46">
              <a:extLst>
                <a:ext uri="{FF2B5EF4-FFF2-40B4-BE49-F238E27FC236}">
                  <a16:creationId xmlns:a16="http://schemas.microsoft.com/office/drawing/2014/main" id="{72F4AE73-3963-45BD-A309-528EC2CBD9AD}"/>
                </a:ext>
              </a:extLst>
            </p:cNvPr>
            <p:cNvSpPr/>
            <p:nvPr/>
          </p:nvSpPr>
          <p:spPr>
            <a:xfrm>
              <a:off x="49403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5;p46">
              <a:extLst>
                <a:ext uri="{FF2B5EF4-FFF2-40B4-BE49-F238E27FC236}">
                  <a16:creationId xmlns:a16="http://schemas.microsoft.com/office/drawing/2014/main" id="{9F306E44-1FA9-4132-B0B1-4C575E4EFA85}"/>
                </a:ext>
              </a:extLst>
            </p:cNvPr>
            <p:cNvSpPr/>
            <p:nvPr/>
          </p:nvSpPr>
          <p:spPr>
            <a:xfrm>
              <a:off x="4806575" y="22017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6;p46">
              <a:extLst>
                <a:ext uri="{FF2B5EF4-FFF2-40B4-BE49-F238E27FC236}">
                  <a16:creationId xmlns:a16="http://schemas.microsoft.com/office/drawing/2014/main" id="{EE3F53B4-66AE-4F9E-AE80-C1EFE1EFBC33}"/>
                </a:ext>
              </a:extLst>
            </p:cNvPr>
            <p:cNvSpPr/>
            <p:nvPr/>
          </p:nvSpPr>
          <p:spPr>
            <a:xfrm>
              <a:off x="48734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7;p46">
              <a:extLst>
                <a:ext uri="{FF2B5EF4-FFF2-40B4-BE49-F238E27FC236}">
                  <a16:creationId xmlns:a16="http://schemas.microsoft.com/office/drawing/2014/main" id="{2F83A642-5527-4754-B513-8AE632BD8AAE}"/>
                </a:ext>
              </a:extLst>
            </p:cNvPr>
            <p:cNvSpPr/>
            <p:nvPr/>
          </p:nvSpPr>
          <p:spPr>
            <a:xfrm>
              <a:off x="49403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8;p46">
              <a:extLst>
                <a:ext uri="{FF2B5EF4-FFF2-40B4-BE49-F238E27FC236}">
                  <a16:creationId xmlns:a16="http://schemas.microsoft.com/office/drawing/2014/main" id="{76A986DD-62D3-4A8F-AF31-F1851E823666}"/>
                </a:ext>
              </a:extLst>
            </p:cNvPr>
            <p:cNvSpPr/>
            <p:nvPr/>
          </p:nvSpPr>
          <p:spPr>
            <a:xfrm>
              <a:off x="4806575" y="2270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39;p46">
              <a:extLst>
                <a:ext uri="{FF2B5EF4-FFF2-40B4-BE49-F238E27FC236}">
                  <a16:creationId xmlns:a16="http://schemas.microsoft.com/office/drawing/2014/main" id="{67AD8D2C-9829-4211-82A8-F745BA131374}"/>
                </a:ext>
              </a:extLst>
            </p:cNvPr>
            <p:cNvSpPr/>
            <p:nvPr/>
          </p:nvSpPr>
          <p:spPr>
            <a:xfrm>
              <a:off x="48734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0;p46">
              <a:extLst>
                <a:ext uri="{FF2B5EF4-FFF2-40B4-BE49-F238E27FC236}">
                  <a16:creationId xmlns:a16="http://schemas.microsoft.com/office/drawing/2014/main" id="{9E40B814-2398-41B8-8CD6-B27AAC2DCA95}"/>
                </a:ext>
              </a:extLst>
            </p:cNvPr>
            <p:cNvSpPr/>
            <p:nvPr/>
          </p:nvSpPr>
          <p:spPr>
            <a:xfrm>
              <a:off x="49403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1;p46">
              <a:extLst>
                <a:ext uri="{FF2B5EF4-FFF2-40B4-BE49-F238E27FC236}">
                  <a16:creationId xmlns:a16="http://schemas.microsoft.com/office/drawing/2014/main" id="{D30F9CB5-4733-47DA-BDEE-8C034B541483}"/>
                </a:ext>
              </a:extLst>
            </p:cNvPr>
            <p:cNvSpPr/>
            <p:nvPr/>
          </p:nvSpPr>
          <p:spPr>
            <a:xfrm>
              <a:off x="3761725" y="182477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2;p46">
              <a:extLst>
                <a:ext uri="{FF2B5EF4-FFF2-40B4-BE49-F238E27FC236}">
                  <a16:creationId xmlns:a16="http://schemas.microsoft.com/office/drawing/2014/main" id="{A3504BE9-8000-4118-A48C-62E3C12DB07C}"/>
                </a:ext>
              </a:extLst>
            </p:cNvPr>
            <p:cNvSpPr/>
            <p:nvPr/>
          </p:nvSpPr>
          <p:spPr>
            <a:xfrm>
              <a:off x="3761725" y="1889375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3;p46">
              <a:extLst>
                <a:ext uri="{FF2B5EF4-FFF2-40B4-BE49-F238E27FC236}">
                  <a16:creationId xmlns:a16="http://schemas.microsoft.com/office/drawing/2014/main" id="{8A490AD4-D0C4-4CD1-84D5-5B7CF77B0F0A}"/>
                </a:ext>
              </a:extLst>
            </p:cNvPr>
            <p:cNvSpPr/>
            <p:nvPr/>
          </p:nvSpPr>
          <p:spPr>
            <a:xfrm>
              <a:off x="3761725" y="1953200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4;p46">
              <a:extLst>
                <a:ext uri="{FF2B5EF4-FFF2-40B4-BE49-F238E27FC236}">
                  <a16:creationId xmlns:a16="http://schemas.microsoft.com/office/drawing/2014/main" id="{06C4334B-0CEB-4797-B8A2-D10402CADDC4}"/>
                </a:ext>
              </a:extLst>
            </p:cNvPr>
            <p:cNvSpPr/>
            <p:nvPr/>
          </p:nvSpPr>
          <p:spPr>
            <a:xfrm>
              <a:off x="3761725" y="2017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5;p46">
              <a:extLst>
                <a:ext uri="{FF2B5EF4-FFF2-40B4-BE49-F238E27FC236}">
                  <a16:creationId xmlns:a16="http://schemas.microsoft.com/office/drawing/2014/main" id="{E91D8C8C-F0BC-4346-BC38-E912EEF9AFE2}"/>
                </a:ext>
              </a:extLst>
            </p:cNvPr>
            <p:cNvSpPr/>
            <p:nvPr/>
          </p:nvSpPr>
          <p:spPr>
            <a:xfrm>
              <a:off x="3761725" y="208162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6;p46">
              <a:extLst>
                <a:ext uri="{FF2B5EF4-FFF2-40B4-BE49-F238E27FC236}">
                  <a16:creationId xmlns:a16="http://schemas.microsoft.com/office/drawing/2014/main" id="{A0E1E74B-3AC6-4F23-A9A3-962E6F66ABDC}"/>
                </a:ext>
              </a:extLst>
            </p:cNvPr>
            <p:cNvSpPr/>
            <p:nvPr/>
          </p:nvSpPr>
          <p:spPr>
            <a:xfrm>
              <a:off x="3761725" y="2146225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7;p46">
              <a:extLst>
                <a:ext uri="{FF2B5EF4-FFF2-40B4-BE49-F238E27FC236}">
                  <a16:creationId xmlns:a16="http://schemas.microsoft.com/office/drawing/2014/main" id="{15EAE7CF-1613-4FD7-AAB8-E8E753C8920A}"/>
                </a:ext>
              </a:extLst>
            </p:cNvPr>
            <p:cNvSpPr/>
            <p:nvPr/>
          </p:nvSpPr>
          <p:spPr>
            <a:xfrm>
              <a:off x="3761725" y="2210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8;p46">
              <a:extLst>
                <a:ext uri="{FF2B5EF4-FFF2-40B4-BE49-F238E27FC236}">
                  <a16:creationId xmlns:a16="http://schemas.microsoft.com/office/drawing/2014/main" id="{0ED169F0-0D02-4814-A4DF-14AC1D743F07}"/>
                </a:ext>
              </a:extLst>
            </p:cNvPr>
            <p:cNvSpPr/>
            <p:nvPr/>
          </p:nvSpPr>
          <p:spPr>
            <a:xfrm>
              <a:off x="3761725" y="2274650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49;p46">
              <a:extLst>
                <a:ext uri="{FF2B5EF4-FFF2-40B4-BE49-F238E27FC236}">
                  <a16:creationId xmlns:a16="http://schemas.microsoft.com/office/drawing/2014/main" id="{FE822F70-D2FD-43CA-97BB-EFF3B23FEF21}"/>
                </a:ext>
              </a:extLst>
            </p:cNvPr>
            <p:cNvSpPr/>
            <p:nvPr/>
          </p:nvSpPr>
          <p:spPr>
            <a:xfrm>
              <a:off x="5380300" y="17685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50;p46">
              <a:extLst>
                <a:ext uri="{FF2B5EF4-FFF2-40B4-BE49-F238E27FC236}">
                  <a16:creationId xmlns:a16="http://schemas.microsoft.com/office/drawing/2014/main" id="{7C3FAA95-A394-4853-B5A2-407CF35ADD7E}"/>
                </a:ext>
              </a:extLst>
            </p:cNvPr>
            <p:cNvSpPr/>
            <p:nvPr/>
          </p:nvSpPr>
          <p:spPr>
            <a:xfrm>
              <a:off x="5380300" y="18323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51;p46">
              <a:extLst>
                <a:ext uri="{FF2B5EF4-FFF2-40B4-BE49-F238E27FC236}">
                  <a16:creationId xmlns:a16="http://schemas.microsoft.com/office/drawing/2014/main" id="{DB2CC71B-805B-44F5-85D9-2C5DAA156075}"/>
                </a:ext>
              </a:extLst>
            </p:cNvPr>
            <p:cNvSpPr/>
            <p:nvPr/>
          </p:nvSpPr>
          <p:spPr>
            <a:xfrm>
              <a:off x="5380300" y="1896975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52;p46">
              <a:extLst>
                <a:ext uri="{FF2B5EF4-FFF2-40B4-BE49-F238E27FC236}">
                  <a16:creationId xmlns:a16="http://schemas.microsoft.com/office/drawing/2014/main" id="{C88A1684-9B8B-48FD-B666-BF8B89CAB10D}"/>
                </a:ext>
              </a:extLst>
            </p:cNvPr>
            <p:cNvSpPr/>
            <p:nvPr/>
          </p:nvSpPr>
          <p:spPr>
            <a:xfrm>
              <a:off x="5380300" y="1961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177" y="1307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53;p46">
              <a:extLst>
                <a:ext uri="{FF2B5EF4-FFF2-40B4-BE49-F238E27FC236}">
                  <a16:creationId xmlns:a16="http://schemas.microsoft.com/office/drawing/2014/main" id="{FF70D4BF-775C-4569-BB65-BCC0CC56FB05}"/>
                </a:ext>
              </a:extLst>
            </p:cNvPr>
            <p:cNvSpPr/>
            <p:nvPr/>
          </p:nvSpPr>
          <p:spPr>
            <a:xfrm>
              <a:off x="5380300" y="20254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54;p46">
              <a:extLst>
                <a:ext uri="{FF2B5EF4-FFF2-40B4-BE49-F238E27FC236}">
                  <a16:creationId xmlns:a16="http://schemas.microsoft.com/office/drawing/2014/main" id="{F6918F7B-4773-4A09-A844-5CCAE1D255C0}"/>
                </a:ext>
              </a:extLst>
            </p:cNvPr>
            <p:cNvSpPr/>
            <p:nvPr/>
          </p:nvSpPr>
          <p:spPr>
            <a:xfrm>
              <a:off x="5380300" y="20899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55;p46">
              <a:extLst>
                <a:ext uri="{FF2B5EF4-FFF2-40B4-BE49-F238E27FC236}">
                  <a16:creationId xmlns:a16="http://schemas.microsoft.com/office/drawing/2014/main" id="{4CF16C25-6B03-4CC0-ACF6-E580BA115702}"/>
                </a:ext>
              </a:extLst>
            </p:cNvPr>
            <p:cNvSpPr/>
            <p:nvPr/>
          </p:nvSpPr>
          <p:spPr>
            <a:xfrm>
              <a:off x="5380300" y="2154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56;p46">
              <a:extLst>
                <a:ext uri="{FF2B5EF4-FFF2-40B4-BE49-F238E27FC236}">
                  <a16:creationId xmlns:a16="http://schemas.microsoft.com/office/drawing/2014/main" id="{76165B7E-9FC7-44F5-8F80-1D743FEEE678}"/>
                </a:ext>
              </a:extLst>
            </p:cNvPr>
            <p:cNvSpPr/>
            <p:nvPr/>
          </p:nvSpPr>
          <p:spPr>
            <a:xfrm>
              <a:off x="5380300" y="2218400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57;p46">
              <a:extLst>
                <a:ext uri="{FF2B5EF4-FFF2-40B4-BE49-F238E27FC236}">
                  <a16:creationId xmlns:a16="http://schemas.microsoft.com/office/drawing/2014/main" id="{5260B32B-1671-4E0A-90BC-29BDF59CD20F}"/>
                </a:ext>
              </a:extLst>
            </p:cNvPr>
            <p:cNvSpPr/>
            <p:nvPr/>
          </p:nvSpPr>
          <p:spPr>
            <a:xfrm>
              <a:off x="5380300" y="22799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58;p46">
              <a:extLst>
                <a:ext uri="{FF2B5EF4-FFF2-40B4-BE49-F238E27FC236}">
                  <a16:creationId xmlns:a16="http://schemas.microsoft.com/office/drawing/2014/main" id="{E957A78D-9FAF-4259-967E-D9C653558B3C}"/>
                </a:ext>
              </a:extLst>
            </p:cNvPr>
            <p:cNvSpPr/>
            <p:nvPr/>
          </p:nvSpPr>
          <p:spPr>
            <a:xfrm>
              <a:off x="5380300" y="23407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59;p46">
              <a:extLst>
                <a:ext uri="{FF2B5EF4-FFF2-40B4-BE49-F238E27FC236}">
                  <a16:creationId xmlns:a16="http://schemas.microsoft.com/office/drawing/2014/main" id="{075C9999-0E75-4833-9F7F-9D2B8BB7E5EA}"/>
                </a:ext>
              </a:extLst>
            </p:cNvPr>
            <p:cNvSpPr/>
            <p:nvPr/>
          </p:nvSpPr>
          <p:spPr>
            <a:xfrm>
              <a:off x="5380300" y="24015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60;p46">
              <a:extLst>
                <a:ext uri="{FF2B5EF4-FFF2-40B4-BE49-F238E27FC236}">
                  <a16:creationId xmlns:a16="http://schemas.microsoft.com/office/drawing/2014/main" id="{EF5998E3-4E2A-45CA-8E89-30377D55ABC8}"/>
                </a:ext>
              </a:extLst>
            </p:cNvPr>
            <p:cNvSpPr/>
            <p:nvPr/>
          </p:nvSpPr>
          <p:spPr>
            <a:xfrm>
              <a:off x="5380300" y="24631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61;p46">
              <a:extLst>
                <a:ext uri="{FF2B5EF4-FFF2-40B4-BE49-F238E27FC236}">
                  <a16:creationId xmlns:a16="http://schemas.microsoft.com/office/drawing/2014/main" id="{3DB2AD85-BFDD-4728-A349-03CCBB726E29}"/>
                </a:ext>
              </a:extLst>
            </p:cNvPr>
            <p:cNvSpPr/>
            <p:nvPr/>
          </p:nvSpPr>
          <p:spPr>
            <a:xfrm>
              <a:off x="5380300" y="25238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62;p46">
              <a:extLst>
                <a:ext uri="{FF2B5EF4-FFF2-40B4-BE49-F238E27FC236}">
                  <a16:creationId xmlns:a16="http://schemas.microsoft.com/office/drawing/2014/main" id="{299080AD-6712-4DC0-83FC-98C826460119}"/>
                </a:ext>
              </a:extLst>
            </p:cNvPr>
            <p:cNvSpPr/>
            <p:nvPr/>
          </p:nvSpPr>
          <p:spPr>
            <a:xfrm>
              <a:off x="5698700" y="1846050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63;p46">
              <a:extLst>
                <a:ext uri="{FF2B5EF4-FFF2-40B4-BE49-F238E27FC236}">
                  <a16:creationId xmlns:a16="http://schemas.microsoft.com/office/drawing/2014/main" id="{F8A58C0A-0D7D-4F89-8D47-54DF06CD6B25}"/>
                </a:ext>
              </a:extLst>
            </p:cNvPr>
            <p:cNvSpPr/>
            <p:nvPr/>
          </p:nvSpPr>
          <p:spPr>
            <a:xfrm>
              <a:off x="5698700" y="19099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64;p46">
              <a:extLst>
                <a:ext uri="{FF2B5EF4-FFF2-40B4-BE49-F238E27FC236}">
                  <a16:creationId xmlns:a16="http://schemas.microsoft.com/office/drawing/2014/main" id="{213180F6-2ABC-42F0-A3D7-18E2B8585A8A}"/>
                </a:ext>
              </a:extLst>
            </p:cNvPr>
            <p:cNvSpPr/>
            <p:nvPr/>
          </p:nvSpPr>
          <p:spPr>
            <a:xfrm>
              <a:off x="5698700" y="1974475"/>
              <a:ext cx="216600" cy="33475"/>
            </a:xfrm>
            <a:custGeom>
              <a:avLst/>
              <a:gdLst/>
              <a:ahLst/>
              <a:cxnLst/>
              <a:rect l="l" t="t" r="r" b="b"/>
              <a:pathLst>
                <a:path w="8664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65;p46">
              <a:extLst>
                <a:ext uri="{FF2B5EF4-FFF2-40B4-BE49-F238E27FC236}">
                  <a16:creationId xmlns:a16="http://schemas.microsoft.com/office/drawing/2014/main" id="{ED37929B-6720-44B1-8EEF-5D207DB71127}"/>
                </a:ext>
              </a:extLst>
            </p:cNvPr>
            <p:cNvSpPr/>
            <p:nvPr/>
          </p:nvSpPr>
          <p:spPr>
            <a:xfrm>
              <a:off x="5698700" y="20390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66;p46">
              <a:extLst>
                <a:ext uri="{FF2B5EF4-FFF2-40B4-BE49-F238E27FC236}">
                  <a16:creationId xmlns:a16="http://schemas.microsoft.com/office/drawing/2014/main" id="{14A4F47A-1334-4BBD-B818-FBE15F923D31}"/>
                </a:ext>
              </a:extLst>
            </p:cNvPr>
            <p:cNvSpPr/>
            <p:nvPr/>
          </p:nvSpPr>
          <p:spPr>
            <a:xfrm>
              <a:off x="5698700" y="21036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67;p46">
              <a:extLst>
                <a:ext uri="{FF2B5EF4-FFF2-40B4-BE49-F238E27FC236}">
                  <a16:creationId xmlns:a16="http://schemas.microsoft.com/office/drawing/2014/main" id="{45778F75-1B56-42FF-BE48-9AC67AB0AEDE}"/>
                </a:ext>
              </a:extLst>
            </p:cNvPr>
            <p:cNvSpPr/>
            <p:nvPr/>
          </p:nvSpPr>
          <p:spPr>
            <a:xfrm>
              <a:off x="5698700" y="21675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68;p46">
              <a:extLst>
                <a:ext uri="{FF2B5EF4-FFF2-40B4-BE49-F238E27FC236}">
                  <a16:creationId xmlns:a16="http://schemas.microsoft.com/office/drawing/2014/main" id="{6D8E4315-1FDB-46C6-AD4D-E161B8BC4734}"/>
                </a:ext>
              </a:extLst>
            </p:cNvPr>
            <p:cNvSpPr/>
            <p:nvPr/>
          </p:nvSpPr>
          <p:spPr>
            <a:xfrm>
              <a:off x="5698700" y="22320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69;p46">
              <a:extLst>
                <a:ext uri="{FF2B5EF4-FFF2-40B4-BE49-F238E27FC236}">
                  <a16:creationId xmlns:a16="http://schemas.microsoft.com/office/drawing/2014/main" id="{BFC897E6-2E66-4479-ACE7-DA2046A38BC6}"/>
                </a:ext>
              </a:extLst>
            </p:cNvPr>
            <p:cNvSpPr/>
            <p:nvPr/>
          </p:nvSpPr>
          <p:spPr>
            <a:xfrm>
              <a:off x="5698700" y="229592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0;p46">
              <a:extLst>
                <a:ext uri="{FF2B5EF4-FFF2-40B4-BE49-F238E27FC236}">
                  <a16:creationId xmlns:a16="http://schemas.microsoft.com/office/drawing/2014/main" id="{EDF1A76E-CC97-49E7-84A1-3D0610C82EFA}"/>
                </a:ext>
              </a:extLst>
            </p:cNvPr>
            <p:cNvSpPr/>
            <p:nvPr/>
          </p:nvSpPr>
          <p:spPr>
            <a:xfrm>
              <a:off x="5698700" y="23536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71;p46">
              <a:extLst>
                <a:ext uri="{FF2B5EF4-FFF2-40B4-BE49-F238E27FC236}">
                  <a16:creationId xmlns:a16="http://schemas.microsoft.com/office/drawing/2014/main" id="{0BDBF064-D934-436E-9BF2-0AF6069522E7}"/>
                </a:ext>
              </a:extLst>
            </p:cNvPr>
            <p:cNvSpPr/>
            <p:nvPr/>
          </p:nvSpPr>
          <p:spPr>
            <a:xfrm>
              <a:off x="5698700" y="241142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72;p46">
              <a:extLst>
                <a:ext uri="{FF2B5EF4-FFF2-40B4-BE49-F238E27FC236}">
                  <a16:creationId xmlns:a16="http://schemas.microsoft.com/office/drawing/2014/main" id="{19D2CC49-7ECE-4510-A403-1BA897BDD88E}"/>
                </a:ext>
              </a:extLst>
            </p:cNvPr>
            <p:cNvSpPr/>
            <p:nvPr/>
          </p:nvSpPr>
          <p:spPr>
            <a:xfrm>
              <a:off x="5698700" y="24691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73;p46">
              <a:extLst>
                <a:ext uri="{FF2B5EF4-FFF2-40B4-BE49-F238E27FC236}">
                  <a16:creationId xmlns:a16="http://schemas.microsoft.com/office/drawing/2014/main" id="{64E43350-6852-47BC-B121-4AC2F4A9BDFE}"/>
                </a:ext>
              </a:extLst>
            </p:cNvPr>
            <p:cNvSpPr/>
            <p:nvPr/>
          </p:nvSpPr>
          <p:spPr>
            <a:xfrm>
              <a:off x="45451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74;p46">
              <a:extLst>
                <a:ext uri="{FF2B5EF4-FFF2-40B4-BE49-F238E27FC236}">
                  <a16:creationId xmlns:a16="http://schemas.microsoft.com/office/drawing/2014/main" id="{9BF069E0-377F-4C2C-B8D4-3F87B64C7C52}"/>
                </a:ext>
              </a:extLst>
            </p:cNvPr>
            <p:cNvSpPr/>
            <p:nvPr/>
          </p:nvSpPr>
          <p:spPr>
            <a:xfrm>
              <a:off x="45451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75;p46">
              <a:extLst>
                <a:ext uri="{FF2B5EF4-FFF2-40B4-BE49-F238E27FC236}">
                  <a16:creationId xmlns:a16="http://schemas.microsoft.com/office/drawing/2014/main" id="{73358206-CD8A-4CA9-8147-3F16ACA49F20}"/>
                </a:ext>
              </a:extLst>
            </p:cNvPr>
            <p:cNvSpPr/>
            <p:nvPr/>
          </p:nvSpPr>
          <p:spPr>
            <a:xfrm>
              <a:off x="45451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6;p46">
              <a:extLst>
                <a:ext uri="{FF2B5EF4-FFF2-40B4-BE49-F238E27FC236}">
                  <a16:creationId xmlns:a16="http://schemas.microsoft.com/office/drawing/2014/main" id="{CEA4D7C7-2930-4AA3-A678-40165231B27B}"/>
                </a:ext>
              </a:extLst>
            </p:cNvPr>
            <p:cNvSpPr/>
            <p:nvPr/>
          </p:nvSpPr>
          <p:spPr>
            <a:xfrm>
              <a:off x="45451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77;p46">
              <a:extLst>
                <a:ext uri="{FF2B5EF4-FFF2-40B4-BE49-F238E27FC236}">
                  <a16:creationId xmlns:a16="http://schemas.microsoft.com/office/drawing/2014/main" id="{A917C819-839E-452C-8951-CAE006620D85}"/>
                </a:ext>
              </a:extLst>
            </p:cNvPr>
            <p:cNvSpPr/>
            <p:nvPr/>
          </p:nvSpPr>
          <p:spPr>
            <a:xfrm>
              <a:off x="45451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78;p46">
              <a:extLst>
                <a:ext uri="{FF2B5EF4-FFF2-40B4-BE49-F238E27FC236}">
                  <a16:creationId xmlns:a16="http://schemas.microsoft.com/office/drawing/2014/main" id="{E1CBB4EB-A94F-4175-8CE0-521E753452C4}"/>
                </a:ext>
              </a:extLst>
            </p:cNvPr>
            <p:cNvSpPr/>
            <p:nvPr/>
          </p:nvSpPr>
          <p:spPr>
            <a:xfrm>
              <a:off x="45451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79;p46">
              <a:extLst>
                <a:ext uri="{FF2B5EF4-FFF2-40B4-BE49-F238E27FC236}">
                  <a16:creationId xmlns:a16="http://schemas.microsoft.com/office/drawing/2014/main" id="{39CA0134-5729-4ADB-A112-7B8356EA5FDB}"/>
                </a:ext>
              </a:extLst>
            </p:cNvPr>
            <p:cNvSpPr/>
            <p:nvPr/>
          </p:nvSpPr>
          <p:spPr>
            <a:xfrm>
              <a:off x="45451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80;p46">
              <a:extLst>
                <a:ext uri="{FF2B5EF4-FFF2-40B4-BE49-F238E27FC236}">
                  <a16:creationId xmlns:a16="http://schemas.microsoft.com/office/drawing/2014/main" id="{B31687E2-3744-45C1-8DD7-E8C1AD15FA45}"/>
                </a:ext>
              </a:extLst>
            </p:cNvPr>
            <p:cNvSpPr/>
            <p:nvPr/>
          </p:nvSpPr>
          <p:spPr>
            <a:xfrm>
              <a:off x="45451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81;p46">
              <a:extLst>
                <a:ext uri="{FF2B5EF4-FFF2-40B4-BE49-F238E27FC236}">
                  <a16:creationId xmlns:a16="http://schemas.microsoft.com/office/drawing/2014/main" id="{EF4837D0-0AD8-4211-806B-B42F8CF12441}"/>
                </a:ext>
              </a:extLst>
            </p:cNvPr>
            <p:cNvSpPr/>
            <p:nvPr/>
          </p:nvSpPr>
          <p:spPr>
            <a:xfrm>
              <a:off x="4638650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82;p46">
              <a:extLst>
                <a:ext uri="{FF2B5EF4-FFF2-40B4-BE49-F238E27FC236}">
                  <a16:creationId xmlns:a16="http://schemas.microsoft.com/office/drawing/2014/main" id="{2E7C021E-99CA-402F-9356-DA68233C5EEC}"/>
                </a:ext>
              </a:extLst>
            </p:cNvPr>
            <p:cNvSpPr/>
            <p:nvPr/>
          </p:nvSpPr>
          <p:spPr>
            <a:xfrm>
              <a:off x="4638650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83;p46">
              <a:extLst>
                <a:ext uri="{FF2B5EF4-FFF2-40B4-BE49-F238E27FC236}">
                  <a16:creationId xmlns:a16="http://schemas.microsoft.com/office/drawing/2014/main" id="{34006F88-9521-4880-B661-E00BA50CF035}"/>
                </a:ext>
              </a:extLst>
            </p:cNvPr>
            <p:cNvSpPr/>
            <p:nvPr/>
          </p:nvSpPr>
          <p:spPr>
            <a:xfrm>
              <a:off x="4638650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84;p46">
              <a:extLst>
                <a:ext uri="{FF2B5EF4-FFF2-40B4-BE49-F238E27FC236}">
                  <a16:creationId xmlns:a16="http://schemas.microsoft.com/office/drawing/2014/main" id="{4E3DED15-792A-4AD3-843C-E0FFDA24A4F5}"/>
                </a:ext>
              </a:extLst>
            </p:cNvPr>
            <p:cNvSpPr/>
            <p:nvPr/>
          </p:nvSpPr>
          <p:spPr>
            <a:xfrm>
              <a:off x="4638650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85;p46">
              <a:extLst>
                <a:ext uri="{FF2B5EF4-FFF2-40B4-BE49-F238E27FC236}">
                  <a16:creationId xmlns:a16="http://schemas.microsoft.com/office/drawing/2014/main" id="{EDD4752B-0382-4121-B7B1-529F97F29F44}"/>
                </a:ext>
              </a:extLst>
            </p:cNvPr>
            <p:cNvSpPr/>
            <p:nvPr/>
          </p:nvSpPr>
          <p:spPr>
            <a:xfrm>
              <a:off x="4638650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86;p46">
              <a:extLst>
                <a:ext uri="{FF2B5EF4-FFF2-40B4-BE49-F238E27FC236}">
                  <a16:creationId xmlns:a16="http://schemas.microsoft.com/office/drawing/2014/main" id="{FD3B25EB-8594-4C83-A187-37AA8511A645}"/>
                </a:ext>
              </a:extLst>
            </p:cNvPr>
            <p:cNvSpPr/>
            <p:nvPr/>
          </p:nvSpPr>
          <p:spPr>
            <a:xfrm>
              <a:off x="4638650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87;p46">
              <a:extLst>
                <a:ext uri="{FF2B5EF4-FFF2-40B4-BE49-F238E27FC236}">
                  <a16:creationId xmlns:a16="http://schemas.microsoft.com/office/drawing/2014/main" id="{5B185627-63E7-4555-A78D-4E88470EBF77}"/>
                </a:ext>
              </a:extLst>
            </p:cNvPr>
            <p:cNvSpPr/>
            <p:nvPr/>
          </p:nvSpPr>
          <p:spPr>
            <a:xfrm>
              <a:off x="4638650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88;p46">
              <a:extLst>
                <a:ext uri="{FF2B5EF4-FFF2-40B4-BE49-F238E27FC236}">
                  <a16:creationId xmlns:a16="http://schemas.microsoft.com/office/drawing/2014/main" id="{A55A189D-C359-4828-AFB2-3D098E6EB263}"/>
                </a:ext>
              </a:extLst>
            </p:cNvPr>
            <p:cNvSpPr/>
            <p:nvPr/>
          </p:nvSpPr>
          <p:spPr>
            <a:xfrm>
              <a:off x="4638650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89;p46">
              <a:extLst>
                <a:ext uri="{FF2B5EF4-FFF2-40B4-BE49-F238E27FC236}">
                  <a16:creationId xmlns:a16="http://schemas.microsoft.com/office/drawing/2014/main" id="{2F146D9A-4937-4360-87EA-E1E632F4CE68}"/>
                </a:ext>
              </a:extLst>
            </p:cNvPr>
            <p:cNvSpPr/>
            <p:nvPr/>
          </p:nvSpPr>
          <p:spPr>
            <a:xfrm>
              <a:off x="40953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90;p46">
              <a:extLst>
                <a:ext uri="{FF2B5EF4-FFF2-40B4-BE49-F238E27FC236}">
                  <a16:creationId xmlns:a16="http://schemas.microsoft.com/office/drawing/2014/main" id="{B27F2A10-75CA-42B0-86D5-987921844A01}"/>
                </a:ext>
              </a:extLst>
            </p:cNvPr>
            <p:cNvSpPr/>
            <p:nvPr/>
          </p:nvSpPr>
          <p:spPr>
            <a:xfrm>
              <a:off x="420247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91;p46">
              <a:extLst>
                <a:ext uri="{FF2B5EF4-FFF2-40B4-BE49-F238E27FC236}">
                  <a16:creationId xmlns:a16="http://schemas.microsoft.com/office/drawing/2014/main" id="{BE1C46CB-F1E7-4FDC-AAEB-8DE37918FE30}"/>
                </a:ext>
              </a:extLst>
            </p:cNvPr>
            <p:cNvSpPr/>
            <p:nvPr/>
          </p:nvSpPr>
          <p:spPr>
            <a:xfrm>
              <a:off x="40953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92;p46">
              <a:extLst>
                <a:ext uri="{FF2B5EF4-FFF2-40B4-BE49-F238E27FC236}">
                  <a16:creationId xmlns:a16="http://schemas.microsoft.com/office/drawing/2014/main" id="{B85E2BF6-709E-4F30-BC6C-0E60DD221723}"/>
                </a:ext>
              </a:extLst>
            </p:cNvPr>
            <p:cNvSpPr/>
            <p:nvPr/>
          </p:nvSpPr>
          <p:spPr>
            <a:xfrm>
              <a:off x="420247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93;p46">
              <a:extLst>
                <a:ext uri="{FF2B5EF4-FFF2-40B4-BE49-F238E27FC236}">
                  <a16:creationId xmlns:a16="http://schemas.microsoft.com/office/drawing/2014/main" id="{BA404DE2-0F06-418F-9CEF-B2F03873AAA2}"/>
                </a:ext>
              </a:extLst>
            </p:cNvPr>
            <p:cNvSpPr/>
            <p:nvPr/>
          </p:nvSpPr>
          <p:spPr>
            <a:xfrm>
              <a:off x="40953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94;p46">
              <a:extLst>
                <a:ext uri="{FF2B5EF4-FFF2-40B4-BE49-F238E27FC236}">
                  <a16:creationId xmlns:a16="http://schemas.microsoft.com/office/drawing/2014/main" id="{6F730A3E-EAF9-4310-BEF7-F95518FFF03A}"/>
                </a:ext>
              </a:extLst>
            </p:cNvPr>
            <p:cNvSpPr/>
            <p:nvPr/>
          </p:nvSpPr>
          <p:spPr>
            <a:xfrm>
              <a:off x="420247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95;p46">
              <a:extLst>
                <a:ext uri="{FF2B5EF4-FFF2-40B4-BE49-F238E27FC236}">
                  <a16:creationId xmlns:a16="http://schemas.microsoft.com/office/drawing/2014/main" id="{DBA442AA-B959-4A01-9668-A10554FD8CBF}"/>
                </a:ext>
              </a:extLst>
            </p:cNvPr>
            <p:cNvSpPr/>
            <p:nvPr/>
          </p:nvSpPr>
          <p:spPr>
            <a:xfrm>
              <a:off x="40953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96;p46">
              <a:extLst>
                <a:ext uri="{FF2B5EF4-FFF2-40B4-BE49-F238E27FC236}">
                  <a16:creationId xmlns:a16="http://schemas.microsoft.com/office/drawing/2014/main" id="{4B0BDE71-5FA0-4D25-97D6-78198DCFE107}"/>
                </a:ext>
              </a:extLst>
            </p:cNvPr>
            <p:cNvSpPr/>
            <p:nvPr/>
          </p:nvSpPr>
          <p:spPr>
            <a:xfrm>
              <a:off x="420247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997;p46">
              <a:extLst>
                <a:ext uri="{FF2B5EF4-FFF2-40B4-BE49-F238E27FC236}">
                  <a16:creationId xmlns:a16="http://schemas.microsoft.com/office/drawing/2014/main" id="{BF0CC779-7260-4787-BF3B-1CE40F3B535F}"/>
                </a:ext>
              </a:extLst>
            </p:cNvPr>
            <p:cNvSpPr/>
            <p:nvPr/>
          </p:nvSpPr>
          <p:spPr>
            <a:xfrm>
              <a:off x="40953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98;p46">
              <a:extLst>
                <a:ext uri="{FF2B5EF4-FFF2-40B4-BE49-F238E27FC236}">
                  <a16:creationId xmlns:a16="http://schemas.microsoft.com/office/drawing/2014/main" id="{DE835E42-01C8-4274-9538-CB5C1712D25F}"/>
                </a:ext>
              </a:extLst>
            </p:cNvPr>
            <p:cNvSpPr/>
            <p:nvPr/>
          </p:nvSpPr>
          <p:spPr>
            <a:xfrm>
              <a:off x="420247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99;p46">
              <a:extLst>
                <a:ext uri="{FF2B5EF4-FFF2-40B4-BE49-F238E27FC236}">
                  <a16:creationId xmlns:a16="http://schemas.microsoft.com/office/drawing/2014/main" id="{81035473-7FE0-4658-B8EA-716147CB2876}"/>
                </a:ext>
              </a:extLst>
            </p:cNvPr>
            <p:cNvSpPr/>
            <p:nvPr/>
          </p:nvSpPr>
          <p:spPr>
            <a:xfrm>
              <a:off x="40953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00;p46">
              <a:extLst>
                <a:ext uri="{FF2B5EF4-FFF2-40B4-BE49-F238E27FC236}">
                  <a16:creationId xmlns:a16="http://schemas.microsoft.com/office/drawing/2014/main" id="{AD6C05C7-8B4D-431A-B5A5-7DD0CF748919}"/>
                </a:ext>
              </a:extLst>
            </p:cNvPr>
            <p:cNvSpPr/>
            <p:nvPr/>
          </p:nvSpPr>
          <p:spPr>
            <a:xfrm>
              <a:off x="420247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01;p46">
              <a:extLst>
                <a:ext uri="{FF2B5EF4-FFF2-40B4-BE49-F238E27FC236}">
                  <a16:creationId xmlns:a16="http://schemas.microsoft.com/office/drawing/2014/main" id="{AA13E192-E8FB-4097-88E7-F1A61A40D81D}"/>
                </a:ext>
              </a:extLst>
            </p:cNvPr>
            <p:cNvSpPr/>
            <p:nvPr/>
          </p:nvSpPr>
          <p:spPr>
            <a:xfrm>
              <a:off x="40953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02;p46">
              <a:extLst>
                <a:ext uri="{FF2B5EF4-FFF2-40B4-BE49-F238E27FC236}">
                  <a16:creationId xmlns:a16="http://schemas.microsoft.com/office/drawing/2014/main" id="{3D1C8075-E059-4667-A1C8-99282B6BF47D}"/>
                </a:ext>
              </a:extLst>
            </p:cNvPr>
            <p:cNvSpPr/>
            <p:nvPr/>
          </p:nvSpPr>
          <p:spPr>
            <a:xfrm>
              <a:off x="420247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03;p46">
              <a:extLst>
                <a:ext uri="{FF2B5EF4-FFF2-40B4-BE49-F238E27FC236}">
                  <a16:creationId xmlns:a16="http://schemas.microsoft.com/office/drawing/2014/main" id="{BB5CA3EA-C628-4557-ACAF-A4F48AF228DA}"/>
                </a:ext>
              </a:extLst>
            </p:cNvPr>
            <p:cNvSpPr/>
            <p:nvPr/>
          </p:nvSpPr>
          <p:spPr>
            <a:xfrm>
              <a:off x="40953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04;p46">
              <a:extLst>
                <a:ext uri="{FF2B5EF4-FFF2-40B4-BE49-F238E27FC236}">
                  <a16:creationId xmlns:a16="http://schemas.microsoft.com/office/drawing/2014/main" id="{D2BE2E71-8AE9-4B99-8108-5F874097CE9E}"/>
                </a:ext>
              </a:extLst>
            </p:cNvPr>
            <p:cNvSpPr/>
            <p:nvPr/>
          </p:nvSpPr>
          <p:spPr>
            <a:xfrm>
              <a:off x="420247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05;p46">
              <a:extLst>
                <a:ext uri="{FF2B5EF4-FFF2-40B4-BE49-F238E27FC236}">
                  <a16:creationId xmlns:a16="http://schemas.microsoft.com/office/drawing/2014/main" id="{F0C6711D-C414-4951-BC65-55769F1A70B6}"/>
                </a:ext>
              </a:extLst>
            </p:cNvPr>
            <p:cNvSpPr/>
            <p:nvPr/>
          </p:nvSpPr>
          <p:spPr>
            <a:xfrm>
              <a:off x="4333925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06;p46">
              <a:extLst>
                <a:ext uri="{FF2B5EF4-FFF2-40B4-BE49-F238E27FC236}">
                  <a16:creationId xmlns:a16="http://schemas.microsoft.com/office/drawing/2014/main" id="{33AA5E6D-2CDC-42AC-9C28-D5B54E905EE2}"/>
                </a:ext>
              </a:extLst>
            </p:cNvPr>
            <p:cNvSpPr/>
            <p:nvPr/>
          </p:nvSpPr>
          <p:spPr>
            <a:xfrm>
              <a:off x="4333925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07;p46">
              <a:extLst>
                <a:ext uri="{FF2B5EF4-FFF2-40B4-BE49-F238E27FC236}">
                  <a16:creationId xmlns:a16="http://schemas.microsoft.com/office/drawing/2014/main" id="{37D88B0B-635D-4990-8FED-6971B9398522}"/>
                </a:ext>
              </a:extLst>
            </p:cNvPr>
            <p:cNvSpPr/>
            <p:nvPr/>
          </p:nvSpPr>
          <p:spPr>
            <a:xfrm>
              <a:off x="4333925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08;p46">
              <a:extLst>
                <a:ext uri="{FF2B5EF4-FFF2-40B4-BE49-F238E27FC236}">
                  <a16:creationId xmlns:a16="http://schemas.microsoft.com/office/drawing/2014/main" id="{BD3904B1-D9DD-4C67-84AB-FC4B352BE78D}"/>
                </a:ext>
              </a:extLst>
            </p:cNvPr>
            <p:cNvSpPr/>
            <p:nvPr/>
          </p:nvSpPr>
          <p:spPr>
            <a:xfrm>
              <a:off x="4333925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09;p46">
              <a:extLst>
                <a:ext uri="{FF2B5EF4-FFF2-40B4-BE49-F238E27FC236}">
                  <a16:creationId xmlns:a16="http://schemas.microsoft.com/office/drawing/2014/main" id="{D9E6F782-AE47-4BEB-BB2F-A273F84C58F6}"/>
                </a:ext>
              </a:extLst>
            </p:cNvPr>
            <p:cNvSpPr/>
            <p:nvPr/>
          </p:nvSpPr>
          <p:spPr>
            <a:xfrm>
              <a:off x="4333925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0;p46">
              <a:extLst>
                <a:ext uri="{FF2B5EF4-FFF2-40B4-BE49-F238E27FC236}">
                  <a16:creationId xmlns:a16="http://schemas.microsoft.com/office/drawing/2014/main" id="{DF1873B1-6677-42A5-80C2-3E03AFF72C1D}"/>
                </a:ext>
              </a:extLst>
            </p:cNvPr>
            <p:cNvSpPr/>
            <p:nvPr/>
          </p:nvSpPr>
          <p:spPr>
            <a:xfrm>
              <a:off x="4333925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1;p46">
              <a:extLst>
                <a:ext uri="{FF2B5EF4-FFF2-40B4-BE49-F238E27FC236}">
                  <a16:creationId xmlns:a16="http://schemas.microsoft.com/office/drawing/2014/main" id="{7962969F-0D0B-4464-83D4-386D4443BF48}"/>
                </a:ext>
              </a:extLst>
            </p:cNvPr>
            <p:cNvSpPr/>
            <p:nvPr/>
          </p:nvSpPr>
          <p:spPr>
            <a:xfrm>
              <a:off x="40953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2;p46">
              <a:extLst>
                <a:ext uri="{FF2B5EF4-FFF2-40B4-BE49-F238E27FC236}">
                  <a16:creationId xmlns:a16="http://schemas.microsoft.com/office/drawing/2014/main" id="{0C63555A-CFF0-4869-80BD-E3E082A1E482}"/>
                </a:ext>
              </a:extLst>
            </p:cNvPr>
            <p:cNvSpPr/>
            <p:nvPr/>
          </p:nvSpPr>
          <p:spPr>
            <a:xfrm>
              <a:off x="420247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3;p46">
              <a:extLst>
                <a:ext uri="{FF2B5EF4-FFF2-40B4-BE49-F238E27FC236}">
                  <a16:creationId xmlns:a16="http://schemas.microsoft.com/office/drawing/2014/main" id="{2D0DB799-6C23-4E6A-AF64-900FA5392250}"/>
                </a:ext>
              </a:extLst>
            </p:cNvPr>
            <p:cNvSpPr/>
            <p:nvPr/>
          </p:nvSpPr>
          <p:spPr>
            <a:xfrm>
              <a:off x="4333925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14;p46">
              <a:extLst>
                <a:ext uri="{FF2B5EF4-FFF2-40B4-BE49-F238E27FC236}">
                  <a16:creationId xmlns:a16="http://schemas.microsoft.com/office/drawing/2014/main" id="{5DBFEF8C-DF13-4BFE-BF19-9F17320AB673}"/>
                </a:ext>
              </a:extLst>
            </p:cNvPr>
            <p:cNvSpPr/>
            <p:nvPr/>
          </p:nvSpPr>
          <p:spPr>
            <a:xfrm>
              <a:off x="40953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15;p46">
              <a:extLst>
                <a:ext uri="{FF2B5EF4-FFF2-40B4-BE49-F238E27FC236}">
                  <a16:creationId xmlns:a16="http://schemas.microsoft.com/office/drawing/2014/main" id="{B37CFA1C-A8E1-4F7E-95E4-FEFDCFAEEBC8}"/>
                </a:ext>
              </a:extLst>
            </p:cNvPr>
            <p:cNvSpPr/>
            <p:nvPr/>
          </p:nvSpPr>
          <p:spPr>
            <a:xfrm>
              <a:off x="420247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16;p46">
              <a:extLst>
                <a:ext uri="{FF2B5EF4-FFF2-40B4-BE49-F238E27FC236}">
                  <a16:creationId xmlns:a16="http://schemas.microsoft.com/office/drawing/2014/main" id="{B98B93C7-EA83-4424-A007-B98CD5F71558}"/>
                </a:ext>
              </a:extLst>
            </p:cNvPr>
            <p:cNvSpPr/>
            <p:nvPr/>
          </p:nvSpPr>
          <p:spPr>
            <a:xfrm>
              <a:off x="4333925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17;p46">
              <a:extLst>
                <a:ext uri="{FF2B5EF4-FFF2-40B4-BE49-F238E27FC236}">
                  <a16:creationId xmlns:a16="http://schemas.microsoft.com/office/drawing/2014/main" id="{48378AC4-3D69-4F21-BF68-5726240A4625}"/>
                </a:ext>
              </a:extLst>
            </p:cNvPr>
            <p:cNvSpPr/>
            <p:nvPr/>
          </p:nvSpPr>
          <p:spPr>
            <a:xfrm>
              <a:off x="40953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18;p46">
              <a:extLst>
                <a:ext uri="{FF2B5EF4-FFF2-40B4-BE49-F238E27FC236}">
                  <a16:creationId xmlns:a16="http://schemas.microsoft.com/office/drawing/2014/main" id="{46F23AB4-2F0E-4D28-8958-1649E26B488B}"/>
                </a:ext>
              </a:extLst>
            </p:cNvPr>
            <p:cNvSpPr/>
            <p:nvPr/>
          </p:nvSpPr>
          <p:spPr>
            <a:xfrm>
              <a:off x="420247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19;p46">
              <a:extLst>
                <a:ext uri="{FF2B5EF4-FFF2-40B4-BE49-F238E27FC236}">
                  <a16:creationId xmlns:a16="http://schemas.microsoft.com/office/drawing/2014/main" id="{57EE5C8B-4F24-4DAA-A1B6-223542A58F77}"/>
                </a:ext>
              </a:extLst>
            </p:cNvPr>
            <p:cNvSpPr/>
            <p:nvPr/>
          </p:nvSpPr>
          <p:spPr>
            <a:xfrm>
              <a:off x="4333925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20;p46">
              <a:extLst>
                <a:ext uri="{FF2B5EF4-FFF2-40B4-BE49-F238E27FC236}">
                  <a16:creationId xmlns:a16="http://schemas.microsoft.com/office/drawing/2014/main" id="{1E7D0056-CA4D-4AE2-AE33-583F710D4A5A}"/>
                </a:ext>
              </a:extLst>
            </p:cNvPr>
            <p:cNvSpPr/>
            <p:nvPr/>
          </p:nvSpPr>
          <p:spPr>
            <a:xfrm>
              <a:off x="40953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21;p46">
              <a:extLst>
                <a:ext uri="{FF2B5EF4-FFF2-40B4-BE49-F238E27FC236}">
                  <a16:creationId xmlns:a16="http://schemas.microsoft.com/office/drawing/2014/main" id="{8558A13F-B790-47C0-B9B1-CCADF6202F73}"/>
                </a:ext>
              </a:extLst>
            </p:cNvPr>
            <p:cNvSpPr/>
            <p:nvPr/>
          </p:nvSpPr>
          <p:spPr>
            <a:xfrm>
              <a:off x="420247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22;p46">
              <a:extLst>
                <a:ext uri="{FF2B5EF4-FFF2-40B4-BE49-F238E27FC236}">
                  <a16:creationId xmlns:a16="http://schemas.microsoft.com/office/drawing/2014/main" id="{62485828-F4E5-4A46-9C89-9213D018636A}"/>
                </a:ext>
              </a:extLst>
            </p:cNvPr>
            <p:cNvSpPr/>
            <p:nvPr/>
          </p:nvSpPr>
          <p:spPr>
            <a:xfrm>
              <a:off x="4333925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23;p46">
              <a:extLst>
                <a:ext uri="{FF2B5EF4-FFF2-40B4-BE49-F238E27FC236}">
                  <a16:creationId xmlns:a16="http://schemas.microsoft.com/office/drawing/2014/main" id="{2E7DA3F4-B27A-4A71-A8E8-A56F7210FDD3}"/>
                </a:ext>
              </a:extLst>
            </p:cNvPr>
            <p:cNvSpPr/>
            <p:nvPr/>
          </p:nvSpPr>
          <p:spPr>
            <a:xfrm>
              <a:off x="40953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4;p46">
              <a:extLst>
                <a:ext uri="{FF2B5EF4-FFF2-40B4-BE49-F238E27FC236}">
                  <a16:creationId xmlns:a16="http://schemas.microsoft.com/office/drawing/2014/main" id="{98088A3F-26A8-42FB-B108-A40DC3C54E28}"/>
                </a:ext>
              </a:extLst>
            </p:cNvPr>
            <p:cNvSpPr/>
            <p:nvPr/>
          </p:nvSpPr>
          <p:spPr>
            <a:xfrm>
              <a:off x="420247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25;p46">
              <a:extLst>
                <a:ext uri="{FF2B5EF4-FFF2-40B4-BE49-F238E27FC236}">
                  <a16:creationId xmlns:a16="http://schemas.microsoft.com/office/drawing/2014/main" id="{8CEF25A9-C89A-4BFD-9635-7845A4865819}"/>
                </a:ext>
              </a:extLst>
            </p:cNvPr>
            <p:cNvSpPr/>
            <p:nvPr/>
          </p:nvSpPr>
          <p:spPr>
            <a:xfrm>
              <a:off x="4333925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26;p46">
              <a:extLst>
                <a:ext uri="{FF2B5EF4-FFF2-40B4-BE49-F238E27FC236}">
                  <a16:creationId xmlns:a16="http://schemas.microsoft.com/office/drawing/2014/main" id="{19F43272-7AE5-490E-BA8C-91F04AD84958}"/>
                </a:ext>
              </a:extLst>
            </p:cNvPr>
            <p:cNvSpPr/>
            <p:nvPr/>
          </p:nvSpPr>
          <p:spPr>
            <a:xfrm>
              <a:off x="50132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27;p46">
              <a:extLst>
                <a:ext uri="{FF2B5EF4-FFF2-40B4-BE49-F238E27FC236}">
                  <a16:creationId xmlns:a16="http://schemas.microsoft.com/office/drawing/2014/main" id="{2ABE7145-6C7D-4032-839D-99A955733983}"/>
                </a:ext>
              </a:extLst>
            </p:cNvPr>
            <p:cNvSpPr/>
            <p:nvPr/>
          </p:nvSpPr>
          <p:spPr>
            <a:xfrm>
              <a:off x="508015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28;p46">
              <a:extLst>
                <a:ext uri="{FF2B5EF4-FFF2-40B4-BE49-F238E27FC236}">
                  <a16:creationId xmlns:a16="http://schemas.microsoft.com/office/drawing/2014/main" id="{94200DD4-D630-4BA4-978E-9E238727AE5B}"/>
                </a:ext>
              </a:extLst>
            </p:cNvPr>
            <p:cNvSpPr/>
            <p:nvPr/>
          </p:nvSpPr>
          <p:spPr>
            <a:xfrm>
              <a:off x="50132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29;p46">
              <a:extLst>
                <a:ext uri="{FF2B5EF4-FFF2-40B4-BE49-F238E27FC236}">
                  <a16:creationId xmlns:a16="http://schemas.microsoft.com/office/drawing/2014/main" id="{7AE61CAC-1F11-4EE1-B8C9-FAD5F346F30F}"/>
                </a:ext>
              </a:extLst>
            </p:cNvPr>
            <p:cNvSpPr/>
            <p:nvPr/>
          </p:nvSpPr>
          <p:spPr>
            <a:xfrm>
              <a:off x="508015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30;p46">
              <a:extLst>
                <a:ext uri="{FF2B5EF4-FFF2-40B4-BE49-F238E27FC236}">
                  <a16:creationId xmlns:a16="http://schemas.microsoft.com/office/drawing/2014/main" id="{40F17517-4253-44FB-BA3C-0025FBFC9E27}"/>
                </a:ext>
              </a:extLst>
            </p:cNvPr>
            <p:cNvSpPr/>
            <p:nvPr/>
          </p:nvSpPr>
          <p:spPr>
            <a:xfrm>
              <a:off x="50132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31;p46">
              <a:extLst>
                <a:ext uri="{FF2B5EF4-FFF2-40B4-BE49-F238E27FC236}">
                  <a16:creationId xmlns:a16="http://schemas.microsoft.com/office/drawing/2014/main" id="{AAFD8BAE-6052-4A89-94E5-7104A2751F28}"/>
                </a:ext>
              </a:extLst>
            </p:cNvPr>
            <p:cNvSpPr/>
            <p:nvPr/>
          </p:nvSpPr>
          <p:spPr>
            <a:xfrm>
              <a:off x="508015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32;p46">
              <a:extLst>
                <a:ext uri="{FF2B5EF4-FFF2-40B4-BE49-F238E27FC236}">
                  <a16:creationId xmlns:a16="http://schemas.microsoft.com/office/drawing/2014/main" id="{E3B847DE-FD87-470C-8DCE-3AEBDC6F08D7}"/>
                </a:ext>
              </a:extLst>
            </p:cNvPr>
            <p:cNvSpPr/>
            <p:nvPr/>
          </p:nvSpPr>
          <p:spPr>
            <a:xfrm>
              <a:off x="50132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33;p46">
              <a:extLst>
                <a:ext uri="{FF2B5EF4-FFF2-40B4-BE49-F238E27FC236}">
                  <a16:creationId xmlns:a16="http://schemas.microsoft.com/office/drawing/2014/main" id="{45676F5A-20FD-473A-9245-182F60A30EF6}"/>
                </a:ext>
              </a:extLst>
            </p:cNvPr>
            <p:cNvSpPr/>
            <p:nvPr/>
          </p:nvSpPr>
          <p:spPr>
            <a:xfrm>
              <a:off x="508015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34;p46">
              <a:extLst>
                <a:ext uri="{FF2B5EF4-FFF2-40B4-BE49-F238E27FC236}">
                  <a16:creationId xmlns:a16="http://schemas.microsoft.com/office/drawing/2014/main" id="{6CA69331-65B0-4E27-B903-097DC71A99A9}"/>
                </a:ext>
              </a:extLst>
            </p:cNvPr>
            <p:cNvSpPr/>
            <p:nvPr/>
          </p:nvSpPr>
          <p:spPr>
            <a:xfrm>
              <a:off x="50132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35;p46">
              <a:extLst>
                <a:ext uri="{FF2B5EF4-FFF2-40B4-BE49-F238E27FC236}">
                  <a16:creationId xmlns:a16="http://schemas.microsoft.com/office/drawing/2014/main" id="{E02D6037-EFEF-4F45-9A75-665C81D94B97}"/>
                </a:ext>
              </a:extLst>
            </p:cNvPr>
            <p:cNvSpPr/>
            <p:nvPr/>
          </p:nvSpPr>
          <p:spPr>
            <a:xfrm>
              <a:off x="508015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36;p46">
              <a:extLst>
                <a:ext uri="{FF2B5EF4-FFF2-40B4-BE49-F238E27FC236}">
                  <a16:creationId xmlns:a16="http://schemas.microsoft.com/office/drawing/2014/main" id="{B17AD600-70BB-4DE3-A92A-BEF76493DECD}"/>
                </a:ext>
              </a:extLst>
            </p:cNvPr>
            <p:cNvSpPr/>
            <p:nvPr/>
          </p:nvSpPr>
          <p:spPr>
            <a:xfrm>
              <a:off x="50132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37;p46">
              <a:extLst>
                <a:ext uri="{FF2B5EF4-FFF2-40B4-BE49-F238E27FC236}">
                  <a16:creationId xmlns:a16="http://schemas.microsoft.com/office/drawing/2014/main" id="{A1F29400-54F0-4C07-A1BB-314CAE4D89AA}"/>
                </a:ext>
              </a:extLst>
            </p:cNvPr>
            <p:cNvSpPr/>
            <p:nvPr/>
          </p:nvSpPr>
          <p:spPr>
            <a:xfrm>
              <a:off x="508015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38;p46">
              <a:extLst>
                <a:ext uri="{FF2B5EF4-FFF2-40B4-BE49-F238E27FC236}">
                  <a16:creationId xmlns:a16="http://schemas.microsoft.com/office/drawing/2014/main" id="{6DA813D9-E363-40DA-B581-094515419A60}"/>
                </a:ext>
              </a:extLst>
            </p:cNvPr>
            <p:cNvSpPr/>
            <p:nvPr/>
          </p:nvSpPr>
          <p:spPr>
            <a:xfrm>
              <a:off x="50132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39;p46">
              <a:extLst>
                <a:ext uri="{FF2B5EF4-FFF2-40B4-BE49-F238E27FC236}">
                  <a16:creationId xmlns:a16="http://schemas.microsoft.com/office/drawing/2014/main" id="{6DDD53C1-985F-4B08-BBF3-25463C8B8867}"/>
                </a:ext>
              </a:extLst>
            </p:cNvPr>
            <p:cNvSpPr/>
            <p:nvPr/>
          </p:nvSpPr>
          <p:spPr>
            <a:xfrm>
              <a:off x="508015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40;p46">
              <a:extLst>
                <a:ext uri="{FF2B5EF4-FFF2-40B4-BE49-F238E27FC236}">
                  <a16:creationId xmlns:a16="http://schemas.microsoft.com/office/drawing/2014/main" id="{C1742DAE-707D-48D8-8142-248123867C80}"/>
                </a:ext>
              </a:extLst>
            </p:cNvPr>
            <p:cNvSpPr/>
            <p:nvPr/>
          </p:nvSpPr>
          <p:spPr>
            <a:xfrm>
              <a:off x="50132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41;p46">
              <a:extLst>
                <a:ext uri="{FF2B5EF4-FFF2-40B4-BE49-F238E27FC236}">
                  <a16:creationId xmlns:a16="http://schemas.microsoft.com/office/drawing/2014/main" id="{0C3F10F6-D8AC-4160-AE4A-33C70CD1524A}"/>
                </a:ext>
              </a:extLst>
            </p:cNvPr>
            <p:cNvSpPr/>
            <p:nvPr/>
          </p:nvSpPr>
          <p:spPr>
            <a:xfrm>
              <a:off x="508015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42;p46">
              <a:extLst>
                <a:ext uri="{FF2B5EF4-FFF2-40B4-BE49-F238E27FC236}">
                  <a16:creationId xmlns:a16="http://schemas.microsoft.com/office/drawing/2014/main" id="{AA1A02E0-DD1B-4B57-BCB4-385937C8DBA1}"/>
                </a:ext>
              </a:extLst>
            </p:cNvPr>
            <p:cNvSpPr/>
            <p:nvPr/>
          </p:nvSpPr>
          <p:spPr>
            <a:xfrm>
              <a:off x="50132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43;p46">
              <a:extLst>
                <a:ext uri="{FF2B5EF4-FFF2-40B4-BE49-F238E27FC236}">
                  <a16:creationId xmlns:a16="http://schemas.microsoft.com/office/drawing/2014/main" id="{89DF8BC4-156A-4915-AE8C-DBC7F53A23DF}"/>
                </a:ext>
              </a:extLst>
            </p:cNvPr>
            <p:cNvSpPr/>
            <p:nvPr/>
          </p:nvSpPr>
          <p:spPr>
            <a:xfrm>
              <a:off x="508015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44;p46">
              <a:extLst>
                <a:ext uri="{FF2B5EF4-FFF2-40B4-BE49-F238E27FC236}">
                  <a16:creationId xmlns:a16="http://schemas.microsoft.com/office/drawing/2014/main" id="{D83BA05D-495D-458B-A0C5-782661DDD8DC}"/>
                </a:ext>
              </a:extLst>
            </p:cNvPr>
            <p:cNvSpPr/>
            <p:nvPr/>
          </p:nvSpPr>
          <p:spPr>
            <a:xfrm>
              <a:off x="50132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45;p46">
              <a:extLst>
                <a:ext uri="{FF2B5EF4-FFF2-40B4-BE49-F238E27FC236}">
                  <a16:creationId xmlns:a16="http://schemas.microsoft.com/office/drawing/2014/main" id="{32959D8A-E37A-46B5-B159-A947E1E90DD8}"/>
                </a:ext>
              </a:extLst>
            </p:cNvPr>
            <p:cNvSpPr/>
            <p:nvPr/>
          </p:nvSpPr>
          <p:spPr>
            <a:xfrm>
              <a:off x="508015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46;p46">
              <a:extLst>
                <a:ext uri="{FF2B5EF4-FFF2-40B4-BE49-F238E27FC236}">
                  <a16:creationId xmlns:a16="http://schemas.microsoft.com/office/drawing/2014/main" id="{44B6A17E-38E4-4CA2-9A2A-D8245FC3AA67}"/>
                </a:ext>
              </a:extLst>
            </p:cNvPr>
            <p:cNvSpPr/>
            <p:nvPr/>
          </p:nvSpPr>
          <p:spPr>
            <a:xfrm>
              <a:off x="50132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47;p46">
              <a:extLst>
                <a:ext uri="{FF2B5EF4-FFF2-40B4-BE49-F238E27FC236}">
                  <a16:creationId xmlns:a16="http://schemas.microsoft.com/office/drawing/2014/main" id="{FB2CD9E2-BF6F-4F20-863A-3B3CA23B9932}"/>
                </a:ext>
              </a:extLst>
            </p:cNvPr>
            <p:cNvSpPr/>
            <p:nvPr/>
          </p:nvSpPr>
          <p:spPr>
            <a:xfrm>
              <a:off x="508015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48;p46">
              <a:extLst>
                <a:ext uri="{FF2B5EF4-FFF2-40B4-BE49-F238E27FC236}">
                  <a16:creationId xmlns:a16="http://schemas.microsoft.com/office/drawing/2014/main" id="{41AEED45-E3FD-4550-A422-0F572821F33C}"/>
                </a:ext>
              </a:extLst>
            </p:cNvPr>
            <p:cNvSpPr/>
            <p:nvPr/>
          </p:nvSpPr>
          <p:spPr>
            <a:xfrm>
              <a:off x="50132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49;p46">
              <a:extLst>
                <a:ext uri="{FF2B5EF4-FFF2-40B4-BE49-F238E27FC236}">
                  <a16:creationId xmlns:a16="http://schemas.microsoft.com/office/drawing/2014/main" id="{6102448B-ADFB-49F6-9774-4643653C527B}"/>
                </a:ext>
              </a:extLst>
            </p:cNvPr>
            <p:cNvSpPr/>
            <p:nvPr/>
          </p:nvSpPr>
          <p:spPr>
            <a:xfrm>
              <a:off x="508015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50;p46">
              <a:extLst>
                <a:ext uri="{FF2B5EF4-FFF2-40B4-BE49-F238E27FC236}">
                  <a16:creationId xmlns:a16="http://schemas.microsoft.com/office/drawing/2014/main" id="{FF7AEAF1-DC14-470C-A8D9-A0E8E8226FCF}"/>
                </a:ext>
              </a:extLst>
            </p:cNvPr>
            <p:cNvSpPr/>
            <p:nvPr/>
          </p:nvSpPr>
          <p:spPr>
            <a:xfrm>
              <a:off x="5956300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51;p46">
              <a:extLst>
                <a:ext uri="{FF2B5EF4-FFF2-40B4-BE49-F238E27FC236}">
                  <a16:creationId xmlns:a16="http://schemas.microsoft.com/office/drawing/2014/main" id="{13C1A82B-9640-47E6-8127-FED2DF9D47B5}"/>
                </a:ext>
              </a:extLst>
            </p:cNvPr>
            <p:cNvSpPr/>
            <p:nvPr/>
          </p:nvSpPr>
          <p:spPr>
            <a:xfrm>
              <a:off x="6023175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52;p46">
              <a:extLst>
                <a:ext uri="{FF2B5EF4-FFF2-40B4-BE49-F238E27FC236}">
                  <a16:creationId xmlns:a16="http://schemas.microsoft.com/office/drawing/2014/main" id="{B4A04914-E669-41E2-9B61-19E4410F6A13}"/>
                </a:ext>
              </a:extLst>
            </p:cNvPr>
            <p:cNvSpPr/>
            <p:nvPr/>
          </p:nvSpPr>
          <p:spPr>
            <a:xfrm>
              <a:off x="5956300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53;p46">
              <a:extLst>
                <a:ext uri="{FF2B5EF4-FFF2-40B4-BE49-F238E27FC236}">
                  <a16:creationId xmlns:a16="http://schemas.microsoft.com/office/drawing/2014/main" id="{170B2E88-D864-4826-A24F-A2E4D84BCBAD}"/>
                </a:ext>
              </a:extLst>
            </p:cNvPr>
            <p:cNvSpPr/>
            <p:nvPr/>
          </p:nvSpPr>
          <p:spPr>
            <a:xfrm>
              <a:off x="6023175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54;p46">
              <a:extLst>
                <a:ext uri="{FF2B5EF4-FFF2-40B4-BE49-F238E27FC236}">
                  <a16:creationId xmlns:a16="http://schemas.microsoft.com/office/drawing/2014/main" id="{719D7C0C-F7E7-472C-942A-DE4ED9894408}"/>
                </a:ext>
              </a:extLst>
            </p:cNvPr>
            <p:cNvSpPr/>
            <p:nvPr/>
          </p:nvSpPr>
          <p:spPr>
            <a:xfrm>
              <a:off x="5956300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55;p46">
              <a:extLst>
                <a:ext uri="{FF2B5EF4-FFF2-40B4-BE49-F238E27FC236}">
                  <a16:creationId xmlns:a16="http://schemas.microsoft.com/office/drawing/2014/main" id="{887D5448-E63D-448D-9FD8-E25B12CD266C}"/>
                </a:ext>
              </a:extLst>
            </p:cNvPr>
            <p:cNvSpPr/>
            <p:nvPr/>
          </p:nvSpPr>
          <p:spPr>
            <a:xfrm>
              <a:off x="6023175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56;p46">
              <a:extLst>
                <a:ext uri="{FF2B5EF4-FFF2-40B4-BE49-F238E27FC236}">
                  <a16:creationId xmlns:a16="http://schemas.microsoft.com/office/drawing/2014/main" id="{36565F64-8A98-48F6-A607-BBF50C25A7C2}"/>
                </a:ext>
              </a:extLst>
            </p:cNvPr>
            <p:cNvSpPr/>
            <p:nvPr/>
          </p:nvSpPr>
          <p:spPr>
            <a:xfrm>
              <a:off x="5956300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57;p46">
              <a:extLst>
                <a:ext uri="{FF2B5EF4-FFF2-40B4-BE49-F238E27FC236}">
                  <a16:creationId xmlns:a16="http://schemas.microsoft.com/office/drawing/2014/main" id="{28F787AD-AC8F-4C7D-8456-7E2F411CEB30}"/>
                </a:ext>
              </a:extLst>
            </p:cNvPr>
            <p:cNvSpPr/>
            <p:nvPr/>
          </p:nvSpPr>
          <p:spPr>
            <a:xfrm>
              <a:off x="6023175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58;p46">
              <a:extLst>
                <a:ext uri="{FF2B5EF4-FFF2-40B4-BE49-F238E27FC236}">
                  <a16:creationId xmlns:a16="http://schemas.microsoft.com/office/drawing/2014/main" id="{B941F6DF-4836-467A-930E-79A39CC2C8FE}"/>
                </a:ext>
              </a:extLst>
            </p:cNvPr>
            <p:cNvSpPr/>
            <p:nvPr/>
          </p:nvSpPr>
          <p:spPr>
            <a:xfrm>
              <a:off x="5956300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59;p46">
              <a:extLst>
                <a:ext uri="{FF2B5EF4-FFF2-40B4-BE49-F238E27FC236}">
                  <a16:creationId xmlns:a16="http://schemas.microsoft.com/office/drawing/2014/main" id="{2C80C337-D34C-4BA7-A229-BE02222B3E0B}"/>
                </a:ext>
              </a:extLst>
            </p:cNvPr>
            <p:cNvSpPr/>
            <p:nvPr/>
          </p:nvSpPr>
          <p:spPr>
            <a:xfrm>
              <a:off x="6023175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60;p46">
              <a:extLst>
                <a:ext uri="{FF2B5EF4-FFF2-40B4-BE49-F238E27FC236}">
                  <a16:creationId xmlns:a16="http://schemas.microsoft.com/office/drawing/2014/main" id="{2D250AD1-9E0E-422B-B905-6786C806754C}"/>
                </a:ext>
              </a:extLst>
            </p:cNvPr>
            <p:cNvSpPr/>
            <p:nvPr/>
          </p:nvSpPr>
          <p:spPr>
            <a:xfrm>
              <a:off x="5956300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61;p46">
              <a:extLst>
                <a:ext uri="{FF2B5EF4-FFF2-40B4-BE49-F238E27FC236}">
                  <a16:creationId xmlns:a16="http://schemas.microsoft.com/office/drawing/2014/main" id="{1D119D82-4B36-4AD3-9671-97F3142FF40D}"/>
                </a:ext>
              </a:extLst>
            </p:cNvPr>
            <p:cNvSpPr/>
            <p:nvPr/>
          </p:nvSpPr>
          <p:spPr>
            <a:xfrm>
              <a:off x="6023175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62;p46">
              <a:extLst>
                <a:ext uri="{FF2B5EF4-FFF2-40B4-BE49-F238E27FC236}">
                  <a16:creationId xmlns:a16="http://schemas.microsoft.com/office/drawing/2014/main" id="{58105AAD-5F29-4EDF-A704-949598EA0AE8}"/>
                </a:ext>
              </a:extLst>
            </p:cNvPr>
            <p:cNvSpPr/>
            <p:nvPr/>
          </p:nvSpPr>
          <p:spPr>
            <a:xfrm>
              <a:off x="5956300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63;p46">
              <a:extLst>
                <a:ext uri="{FF2B5EF4-FFF2-40B4-BE49-F238E27FC236}">
                  <a16:creationId xmlns:a16="http://schemas.microsoft.com/office/drawing/2014/main" id="{7AC9D84F-0ECF-4064-BB08-31D69E44D17C}"/>
                </a:ext>
              </a:extLst>
            </p:cNvPr>
            <p:cNvSpPr/>
            <p:nvPr/>
          </p:nvSpPr>
          <p:spPr>
            <a:xfrm>
              <a:off x="6023175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64;p46">
              <a:extLst>
                <a:ext uri="{FF2B5EF4-FFF2-40B4-BE49-F238E27FC236}">
                  <a16:creationId xmlns:a16="http://schemas.microsoft.com/office/drawing/2014/main" id="{D303CA69-405F-4FBE-90FE-AD362790C6BB}"/>
                </a:ext>
              </a:extLst>
            </p:cNvPr>
            <p:cNvSpPr/>
            <p:nvPr/>
          </p:nvSpPr>
          <p:spPr>
            <a:xfrm>
              <a:off x="5956300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65;p46">
              <a:extLst>
                <a:ext uri="{FF2B5EF4-FFF2-40B4-BE49-F238E27FC236}">
                  <a16:creationId xmlns:a16="http://schemas.microsoft.com/office/drawing/2014/main" id="{01F8F419-9330-495B-8F7D-8897F3C00DF9}"/>
                </a:ext>
              </a:extLst>
            </p:cNvPr>
            <p:cNvSpPr/>
            <p:nvPr/>
          </p:nvSpPr>
          <p:spPr>
            <a:xfrm>
              <a:off x="6023175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66;p46">
              <a:extLst>
                <a:ext uri="{FF2B5EF4-FFF2-40B4-BE49-F238E27FC236}">
                  <a16:creationId xmlns:a16="http://schemas.microsoft.com/office/drawing/2014/main" id="{06AD5996-9222-4F8F-87B1-DA18EA3F6101}"/>
                </a:ext>
              </a:extLst>
            </p:cNvPr>
            <p:cNvSpPr/>
            <p:nvPr/>
          </p:nvSpPr>
          <p:spPr>
            <a:xfrm>
              <a:off x="5956300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67;p46">
              <a:extLst>
                <a:ext uri="{FF2B5EF4-FFF2-40B4-BE49-F238E27FC236}">
                  <a16:creationId xmlns:a16="http://schemas.microsoft.com/office/drawing/2014/main" id="{C3F0C428-9738-465B-A9F2-4C78F9AF7003}"/>
                </a:ext>
              </a:extLst>
            </p:cNvPr>
            <p:cNvSpPr/>
            <p:nvPr/>
          </p:nvSpPr>
          <p:spPr>
            <a:xfrm>
              <a:off x="6023175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68;p46">
              <a:extLst>
                <a:ext uri="{FF2B5EF4-FFF2-40B4-BE49-F238E27FC236}">
                  <a16:creationId xmlns:a16="http://schemas.microsoft.com/office/drawing/2014/main" id="{1B54EEF2-A8FD-478A-99DC-627F197FD33D}"/>
                </a:ext>
              </a:extLst>
            </p:cNvPr>
            <p:cNvSpPr/>
            <p:nvPr/>
          </p:nvSpPr>
          <p:spPr>
            <a:xfrm>
              <a:off x="5956300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69;p46">
              <a:extLst>
                <a:ext uri="{FF2B5EF4-FFF2-40B4-BE49-F238E27FC236}">
                  <a16:creationId xmlns:a16="http://schemas.microsoft.com/office/drawing/2014/main" id="{E46B80F4-C1CF-49B8-BCA8-B5135AB87A70}"/>
                </a:ext>
              </a:extLst>
            </p:cNvPr>
            <p:cNvSpPr/>
            <p:nvPr/>
          </p:nvSpPr>
          <p:spPr>
            <a:xfrm>
              <a:off x="6023175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70;p46">
              <a:extLst>
                <a:ext uri="{FF2B5EF4-FFF2-40B4-BE49-F238E27FC236}">
                  <a16:creationId xmlns:a16="http://schemas.microsoft.com/office/drawing/2014/main" id="{F0A3B640-C369-48E7-93A8-116C8D49FB5F}"/>
                </a:ext>
              </a:extLst>
            </p:cNvPr>
            <p:cNvSpPr/>
            <p:nvPr/>
          </p:nvSpPr>
          <p:spPr>
            <a:xfrm>
              <a:off x="5956300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71;p46">
              <a:extLst>
                <a:ext uri="{FF2B5EF4-FFF2-40B4-BE49-F238E27FC236}">
                  <a16:creationId xmlns:a16="http://schemas.microsoft.com/office/drawing/2014/main" id="{5DF242DC-5C75-4743-92E9-181EEE451000}"/>
                </a:ext>
              </a:extLst>
            </p:cNvPr>
            <p:cNvSpPr/>
            <p:nvPr/>
          </p:nvSpPr>
          <p:spPr>
            <a:xfrm>
              <a:off x="6023175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72;p46">
              <a:extLst>
                <a:ext uri="{FF2B5EF4-FFF2-40B4-BE49-F238E27FC236}">
                  <a16:creationId xmlns:a16="http://schemas.microsoft.com/office/drawing/2014/main" id="{6A32272C-8621-4F1B-A98C-434A9B470B77}"/>
                </a:ext>
              </a:extLst>
            </p:cNvPr>
            <p:cNvSpPr/>
            <p:nvPr/>
          </p:nvSpPr>
          <p:spPr>
            <a:xfrm>
              <a:off x="5956300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73;p46">
              <a:extLst>
                <a:ext uri="{FF2B5EF4-FFF2-40B4-BE49-F238E27FC236}">
                  <a16:creationId xmlns:a16="http://schemas.microsoft.com/office/drawing/2014/main" id="{DD306CAB-C5C7-4AE2-A809-7E28AE89F762}"/>
                </a:ext>
              </a:extLst>
            </p:cNvPr>
            <p:cNvSpPr/>
            <p:nvPr/>
          </p:nvSpPr>
          <p:spPr>
            <a:xfrm>
              <a:off x="6023175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74;p46">
              <a:extLst>
                <a:ext uri="{FF2B5EF4-FFF2-40B4-BE49-F238E27FC236}">
                  <a16:creationId xmlns:a16="http://schemas.microsoft.com/office/drawing/2014/main" id="{8DCCA709-D119-49F2-A382-F67442FAF361}"/>
                </a:ext>
              </a:extLst>
            </p:cNvPr>
            <p:cNvSpPr/>
            <p:nvPr/>
          </p:nvSpPr>
          <p:spPr>
            <a:xfrm>
              <a:off x="51561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75;p46">
              <a:extLst>
                <a:ext uri="{FF2B5EF4-FFF2-40B4-BE49-F238E27FC236}">
                  <a16:creationId xmlns:a16="http://schemas.microsoft.com/office/drawing/2014/main" id="{8F5A5B41-7BBF-4B3C-AC64-2BB676D73DBE}"/>
                </a:ext>
              </a:extLst>
            </p:cNvPr>
            <p:cNvSpPr/>
            <p:nvPr/>
          </p:nvSpPr>
          <p:spPr>
            <a:xfrm>
              <a:off x="522300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76;p46">
              <a:extLst>
                <a:ext uri="{FF2B5EF4-FFF2-40B4-BE49-F238E27FC236}">
                  <a16:creationId xmlns:a16="http://schemas.microsoft.com/office/drawing/2014/main" id="{48CF949C-F285-4F10-8383-FDB897113721}"/>
                </a:ext>
              </a:extLst>
            </p:cNvPr>
            <p:cNvSpPr/>
            <p:nvPr/>
          </p:nvSpPr>
          <p:spPr>
            <a:xfrm>
              <a:off x="5156125" y="14934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77;p46">
              <a:extLst>
                <a:ext uri="{FF2B5EF4-FFF2-40B4-BE49-F238E27FC236}">
                  <a16:creationId xmlns:a16="http://schemas.microsoft.com/office/drawing/2014/main" id="{29F7906E-B2AF-4FB2-A794-BCBB26455BFA}"/>
                </a:ext>
              </a:extLst>
            </p:cNvPr>
            <p:cNvSpPr/>
            <p:nvPr/>
          </p:nvSpPr>
          <p:spPr>
            <a:xfrm>
              <a:off x="5223000" y="14934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78;p46">
              <a:extLst>
                <a:ext uri="{FF2B5EF4-FFF2-40B4-BE49-F238E27FC236}">
                  <a16:creationId xmlns:a16="http://schemas.microsoft.com/office/drawing/2014/main" id="{B5B0FD9F-C6EA-41A1-9D23-2E45AEDB44E7}"/>
                </a:ext>
              </a:extLst>
            </p:cNvPr>
            <p:cNvSpPr/>
            <p:nvPr/>
          </p:nvSpPr>
          <p:spPr>
            <a:xfrm>
              <a:off x="5156125" y="1425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79;p46">
              <a:extLst>
                <a:ext uri="{FF2B5EF4-FFF2-40B4-BE49-F238E27FC236}">
                  <a16:creationId xmlns:a16="http://schemas.microsoft.com/office/drawing/2014/main" id="{564EA436-E357-454A-A50C-A59DE6D6752A}"/>
                </a:ext>
              </a:extLst>
            </p:cNvPr>
            <p:cNvSpPr/>
            <p:nvPr/>
          </p:nvSpPr>
          <p:spPr>
            <a:xfrm>
              <a:off x="5223000" y="1425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80;p46">
              <a:extLst>
                <a:ext uri="{FF2B5EF4-FFF2-40B4-BE49-F238E27FC236}">
                  <a16:creationId xmlns:a16="http://schemas.microsoft.com/office/drawing/2014/main" id="{07E49AEE-D73D-4CD1-99BB-CD8A4410B134}"/>
                </a:ext>
              </a:extLst>
            </p:cNvPr>
            <p:cNvSpPr/>
            <p:nvPr/>
          </p:nvSpPr>
          <p:spPr>
            <a:xfrm>
              <a:off x="51561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81;p46">
              <a:extLst>
                <a:ext uri="{FF2B5EF4-FFF2-40B4-BE49-F238E27FC236}">
                  <a16:creationId xmlns:a16="http://schemas.microsoft.com/office/drawing/2014/main" id="{5A2D7A65-C333-4EE0-AB9D-9D23B16CCCF5}"/>
                </a:ext>
              </a:extLst>
            </p:cNvPr>
            <p:cNvSpPr/>
            <p:nvPr/>
          </p:nvSpPr>
          <p:spPr>
            <a:xfrm>
              <a:off x="522300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82;p46">
              <a:extLst>
                <a:ext uri="{FF2B5EF4-FFF2-40B4-BE49-F238E27FC236}">
                  <a16:creationId xmlns:a16="http://schemas.microsoft.com/office/drawing/2014/main" id="{BE6616BD-A219-44CA-9D33-B090ACF623A2}"/>
                </a:ext>
              </a:extLst>
            </p:cNvPr>
            <p:cNvSpPr/>
            <p:nvPr/>
          </p:nvSpPr>
          <p:spPr>
            <a:xfrm>
              <a:off x="51561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83;p46">
              <a:extLst>
                <a:ext uri="{FF2B5EF4-FFF2-40B4-BE49-F238E27FC236}">
                  <a16:creationId xmlns:a16="http://schemas.microsoft.com/office/drawing/2014/main" id="{13187828-B915-4896-A512-5BC77755121A}"/>
                </a:ext>
              </a:extLst>
            </p:cNvPr>
            <p:cNvSpPr/>
            <p:nvPr/>
          </p:nvSpPr>
          <p:spPr>
            <a:xfrm>
              <a:off x="522300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84;p46">
              <a:extLst>
                <a:ext uri="{FF2B5EF4-FFF2-40B4-BE49-F238E27FC236}">
                  <a16:creationId xmlns:a16="http://schemas.microsoft.com/office/drawing/2014/main" id="{ABEC38E3-8951-402C-894D-C145A1A0B5F0}"/>
                </a:ext>
              </a:extLst>
            </p:cNvPr>
            <p:cNvSpPr/>
            <p:nvPr/>
          </p:nvSpPr>
          <p:spPr>
            <a:xfrm>
              <a:off x="51561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85;p46">
              <a:extLst>
                <a:ext uri="{FF2B5EF4-FFF2-40B4-BE49-F238E27FC236}">
                  <a16:creationId xmlns:a16="http://schemas.microsoft.com/office/drawing/2014/main" id="{E65889D1-C066-4D17-85CA-570F3F44179F}"/>
                </a:ext>
              </a:extLst>
            </p:cNvPr>
            <p:cNvSpPr/>
            <p:nvPr/>
          </p:nvSpPr>
          <p:spPr>
            <a:xfrm>
              <a:off x="522300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86;p46">
              <a:extLst>
                <a:ext uri="{FF2B5EF4-FFF2-40B4-BE49-F238E27FC236}">
                  <a16:creationId xmlns:a16="http://schemas.microsoft.com/office/drawing/2014/main" id="{70308334-FE33-4AD6-871A-AE1CA994AFF2}"/>
                </a:ext>
              </a:extLst>
            </p:cNvPr>
            <p:cNvSpPr/>
            <p:nvPr/>
          </p:nvSpPr>
          <p:spPr>
            <a:xfrm>
              <a:off x="51561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87;p46">
              <a:extLst>
                <a:ext uri="{FF2B5EF4-FFF2-40B4-BE49-F238E27FC236}">
                  <a16:creationId xmlns:a16="http://schemas.microsoft.com/office/drawing/2014/main" id="{291E41CC-CF0B-47D5-A385-FF6A6E540511}"/>
                </a:ext>
              </a:extLst>
            </p:cNvPr>
            <p:cNvSpPr/>
            <p:nvPr/>
          </p:nvSpPr>
          <p:spPr>
            <a:xfrm>
              <a:off x="522300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88;p46">
              <a:extLst>
                <a:ext uri="{FF2B5EF4-FFF2-40B4-BE49-F238E27FC236}">
                  <a16:creationId xmlns:a16="http://schemas.microsoft.com/office/drawing/2014/main" id="{0B75F468-AA7A-476E-A1F1-D2A92DE02B28}"/>
                </a:ext>
              </a:extLst>
            </p:cNvPr>
            <p:cNvSpPr/>
            <p:nvPr/>
          </p:nvSpPr>
          <p:spPr>
            <a:xfrm>
              <a:off x="51561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89;p46">
              <a:extLst>
                <a:ext uri="{FF2B5EF4-FFF2-40B4-BE49-F238E27FC236}">
                  <a16:creationId xmlns:a16="http://schemas.microsoft.com/office/drawing/2014/main" id="{9EC998FF-C548-491C-B94F-76EC98C5BFC7}"/>
                </a:ext>
              </a:extLst>
            </p:cNvPr>
            <p:cNvSpPr/>
            <p:nvPr/>
          </p:nvSpPr>
          <p:spPr>
            <a:xfrm>
              <a:off x="522300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90;p46">
              <a:extLst>
                <a:ext uri="{FF2B5EF4-FFF2-40B4-BE49-F238E27FC236}">
                  <a16:creationId xmlns:a16="http://schemas.microsoft.com/office/drawing/2014/main" id="{72EC91CF-FA2E-4E90-BF12-E9F368F7AC5F}"/>
                </a:ext>
              </a:extLst>
            </p:cNvPr>
            <p:cNvSpPr/>
            <p:nvPr/>
          </p:nvSpPr>
          <p:spPr>
            <a:xfrm>
              <a:off x="51561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91;p46">
              <a:extLst>
                <a:ext uri="{FF2B5EF4-FFF2-40B4-BE49-F238E27FC236}">
                  <a16:creationId xmlns:a16="http://schemas.microsoft.com/office/drawing/2014/main" id="{DBA22034-7547-4884-BBAB-6CB56226B29A}"/>
                </a:ext>
              </a:extLst>
            </p:cNvPr>
            <p:cNvSpPr/>
            <p:nvPr/>
          </p:nvSpPr>
          <p:spPr>
            <a:xfrm>
              <a:off x="522300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92;p46">
              <a:extLst>
                <a:ext uri="{FF2B5EF4-FFF2-40B4-BE49-F238E27FC236}">
                  <a16:creationId xmlns:a16="http://schemas.microsoft.com/office/drawing/2014/main" id="{B4FD672F-08BB-4500-9469-1958C9603845}"/>
                </a:ext>
              </a:extLst>
            </p:cNvPr>
            <p:cNvSpPr/>
            <p:nvPr/>
          </p:nvSpPr>
          <p:spPr>
            <a:xfrm>
              <a:off x="51561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93;p46">
              <a:extLst>
                <a:ext uri="{FF2B5EF4-FFF2-40B4-BE49-F238E27FC236}">
                  <a16:creationId xmlns:a16="http://schemas.microsoft.com/office/drawing/2014/main" id="{ED2EECC2-EAAE-4A06-B970-06F511C9D09D}"/>
                </a:ext>
              </a:extLst>
            </p:cNvPr>
            <p:cNvSpPr/>
            <p:nvPr/>
          </p:nvSpPr>
          <p:spPr>
            <a:xfrm>
              <a:off x="522300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94;p46">
              <a:extLst>
                <a:ext uri="{FF2B5EF4-FFF2-40B4-BE49-F238E27FC236}">
                  <a16:creationId xmlns:a16="http://schemas.microsoft.com/office/drawing/2014/main" id="{52B74940-FC97-4D71-BAA0-CBD14EC2DE0E}"/>
                </a:ext>
              </a:extLst>
            </p:cNvPr>
            <p:cNvSpPr/>
            <p:nvPr/>
          </p:nvSpPr>
          <p:spPr>
            <a:xfrm>
              <a:off x="51561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5;p46">
              <a:extLst>
                <a:ext uri="{FF2B5EF4-FFF2-40B4-BE49-F238E27FC236}">
                  <a16:creationId xmlns:a16="http://schemas.microsoft.com/office/drawing/2014/main" id="{C6A29EB1-A4B6-4AE4-96C5-34039D0B04FB}"/>
                </a:ext>
              </a:extLst>
            </p:cNvPr>
            <p:cNvSpPr/>
            <p:nvPr/>
          </p:nvSpPr>
          <p:spPr>
            <a:xfrm>
              <a:off x="522300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96;p46">
              <a:extLst>
                <a:ext uri="{FF2B5EF4-FFF2-40B4-BE49-F238E27FC236}">
                  <a16:creationId xmlns:a16="http://schemas.microsoft.com/office/drawing/2014/main" id="{374D468E-AA86-4D89-87FF-38C8D93A9475}"/>
                </a:ext>
              </a:extLst>
            </p:cNvPr>
            <p:cNvSpPr/>
            <p:nvPr/>
          </p:nvSpPr>
          <p:spPr>
            <a:xfrm>
              <a:off x="51561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97;p46">
              <a:extLst>
                <a:ext uri="{FF2B5EF4-FFF2-40B4-BE49-F238E27FC236}">
                  <a16:creationId xmlns:a16="http://schemas.microsoft.com/office/drawing/2014/main" id="{0A464246-672A-4FD3-928C-2C612B04DB88}"/>
                </a:ext>
              </a:extLst>
            </p:cNvPr>
            <p:cNvSpPr/>
            <p:nvPr/>
          </p:nvSpPr>
          <p:spPr>
            <a:xfrm>
              <a:off x="522300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98;p46">
              <a:extLst>
                <a:ext uri="{FF2B5EF4-FFF2-40B4-BE49-F238E27FC236}">
                  <a16:creationId xmlns:a16="http://schemas.microsoft.com/office/drawing/2014/main" id="{9D1FFAC8-7683-42FE-A9C1-D6BB782296A0}"/>
                </a:ext>
              </a:extLst>
            </p:cNvPr>
            <p:cNvSpPr/>
            <p:nvPr/>
          </p:nvSpPr>
          <p:spPr>
            <a:xfrm>
              <a:off x="51561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99;p46">
              <a:extLst>
                <a:ext uri="{FF2B5EF4-FFF2-40B4-BE49-F238E27FC236}">
                  <a16:creationId xmlns:a16="http://schemas.microsoft.com/office/drawing/2014/main" id="{FAB576B3-33FD-41A9-85F4-DB20FA697ECE}"/>
                </a:ext>
              </a:extLst>
            </p:cNvPr>
            <p:cNvSpPr/>
            <p:nvPr/>
          </p:nvSpPr>
          <p:spPr>
            <a:xfrm>
              <a:off x="522300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00;p46">
              <a:extLst>
                <a:ext uri="{FF2B5EF4-FFF2-40B4-BE49-F238E27FC236}">
                  <a16:creationId xmlns:a16="http://schemas.microsoft.com/office/drawing/2014/main" id="{65D979DC-60D4-4C86-B60E-F74EC5C48208}"/>
                </a:ext>
              </a:extLst>
            </p:cNvPr>
            <p:cNvSpPr/>
            <p:nvPr/>
          </p:nvSpPr>
          <p:spPr>
            <a:xfrm>
              <a:off x="51561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01;p46">
              <a:extLst>
                <a:ext uri="{FF2B5EF4-FFF2-40B4-BE49-F238E27FC236}">
                  <a16:creationId xmlns:a16="http://schemas.microsoft.com/office/drawing/2014/main" id="{737CDCE1-4846-4E50-B4E7-A279C375AD3E}"/>
                </a:ext>
              </a:extLst>
            </p:cNvPr>
            <p:cNvSpPr/>
            <p:nvPr/>
          </p:nvSpPr>
          <p:spPr>
            <a:xfrm>
              <a:off x="522300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02;p46">
              <a:extLst>
                <a:ext uri="{FF2B5EF4-FFF2-40B4-BE49-F238E27FC236}">
                  <a16:creationId xmlns:a16="http://schemas.microsoft.com/office/drawing/2014/main" id="{4B0289D1-BD25-41F7-87FF-D42F15A6A733}"/>
                </a:ext>
              </a:extLst>
            </p:cNvPr>
            <p:cNvSpPr/>
            <p:nvPr/>
          </p:nvSpPr>
          <p:spPr>
            <a:xfrm>
              <a:off x="1536000" y="1456250"/>
              <a:ext cx="1905850" cy="1180875"/>
            </a:xfrm>
            <a:custGeom>
              <a:avLst/>
              <a:gdLst/>
              <a:ahLst/>
              <a:cxnLst/>
              <a:rect l="l" t="t" r="r" b="b"/>
              <a:pathLst>
                <a:path w="76234" h="47235" extrusionOk="0">
                  <a:moveTo>
                    <a:pt x="24621" y="0"/>
                  </a:moveTo>
                  <a:lnTo>
                    <a:pt x="24621" y="23313"/>
                  </a:lnTo>
                  <a:lnTo>
                    <a:pt x="23071" y="23313"/>
                  </a:lnTo>
                  <a:lnTo>
                    <a:pt x="23071" y="13374"/>
                  </a:lnTo>
                  <a:lnTo>
                    <a:pt x="11460" y="13374"/>
                  </a:lnTo>
                  <a:lnTo>
                    <a:pt x="11460" y="19666"/>
                  </a:lnTo>
                  <a:lnTo>
                    <a:pt x="9120" y="19666"/>
                  </a:lnTo>
                  <a:lnTo>
                    <a:pt x="9120" y="8572"/>
                  </a:lnTo>
                  <a:lnTo>
                    <a:pt x="1" y="8572"/>
                  </a:lnTo>
                  <a:lnTo>
                    <a:pt x="1" y="47235"/>
                  </a:lnTo>
                  <a:lnTo>
                    <a:pt x="76233" y="47235"/>
                  </a:lnTo>
                  <a:lnTo>
                    <a:pt x="76233" y="20973"/>
                  </a:lnTo>
                  <a:lnTo>
                    <a:pt x="73984" y="20973"/>
                  </a:lnTo>
                  <a:lnTo>
                    <a:pt x="73984" y="2948"/>
                  </a:lnTo>
                  <a:lnTo>
                    <a:pt x="67388" y="2918"/>
                  </a:lnTo>
                  <a:lnTo>
                    <a:pt x="61704" y="2918"/>
                  </a:lnTo>
                  <a:lnTo>
                    <a:pt x="61704" y="12158"/>
                  </a:lnTo>
                  <a:lnTo>
                    <a:pt x="53315" y="12158"/>
                  </a:lnTo>
                  <a:lnTo>
                    <a:pt x="53315" y="24317"/>
                  </a:lnTo>
                  <a:lnTo>
                    <a:pt x="50610" y="24317"/>
                  </a:lnTo>
                  <a:lnTo>
                    <a:pt x="50610" y="9362"/>
                  </a:lnTo>
                  <a:lnTo>
                    <a:pt x="41461" y="9362"/>
                  </a:lnTo>
                  <a:lnTo>
                    <a:pt x="41461" y="14377"/>
                  </a:lnTo>
                  <a:lnTo>
                    <a:pt x="39880" y="14377"/>
                  </a:lnTo>
                  <a:lnTo>
                    <a:pt x="39880" y="6383"/>
                  </a:lnTo>
                  <a:lnTo>
                    <a:pt x="34713" y="6383"/>
                  </a:lnTo>
                  <a:lnTo>
                    <a:pt x="347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03;p46">
              <a:extLst>
                <a:ext uri="{FF2B5EF4-FFF2-40B4-BE49-F238E27FC236}">
                  <a16:creationId xmlns:a16="http://schemas.microsoft.com/office/drawing/2014/main" id="{2FCF72AB-BFB8-478C-A49E-A40591587F96}"/>
                </a:ext>
              </a:extLst>
            </p:cNvPr>
            <p:cNvSpPr/>
            <p:nvPr/>
          </p:nvSpPr>
          <p:spPr>
            <a:xfrm>
              <a:off x="15633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04;p46">
              <a:extLst>
                <a:ext uri="{FF2B5EF4-FFF2-40B4-BE49-F238E27FC236}">
                  <a16:creationId xmlns:a16="http://schemas.microsoft.com/office/drawing/2014/main" id="{8830A2FE-6059-4116-93B8-35117264F388}"/>
                </a:ext>
              </a:extLst>
            </p:cNvPr>
            <p:cNvSpPr/>
            <p:nvPr/>
          </p:nvSpPr>
          <p:spPr>
            <a:xfrm>
              <a:off x="1631000" y="1705475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05;p46">
              <a:extLst>
                <a:ext uri="{FF2B5EF4-FFF2-40B4-BE49-F238E27FC236}">
                  <a16:creationId xmlns:a16="http://schemas.microsoft.com/office/drawing/2014/main" id="{971F3AD9-8035-4DE5-81D4-8D74411E8281}"/>
                </a:ext>
              </a:extLst>
            </p:cNvPr>
            <p:cNvSpPr/>
            <p:nvPr/>
          </p:nvSpPr>
          <p:spPr>
            <a:xfrm>
              <a:off x="1697875" y="1705475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06;p46">
              <a:extLst>
                <a:ext uri="{FF2B5EF4-FFF2-40B4-BE49-F238E27FC236}">
                  <a16:creationId xmlns:a16="http://schemas.microsoft.com/office/drawing/2014/main" id="{629A9379-91A4-413D-96E1-140139676A9A}"/>
                </a:ext>
              </a:extLst>
            </p:cNvPr>
            <p:cNvSpPr/>
            <p:nvPr/>
          </p:nvSpPr>
          <p:spPr>
            <a:xfrm>
              <a:off x="15633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07;p46">
              <a:extLst>
                <a:ext uri="{FF2B5EF4-FFF2-40B4-BE49-F238E27FC236}">
                  <a16:creationId xmlns:a16="http://schemas.microsoft.com/office/drawing/2014/main" id="{A17ECE1B-D5ED-4AA4-9F1A-3CCE71D2157A}"/>
                </a:ext>
              </a:extLst>
            </p:cNvPr>
            <p:cNvSpPr/>
            <p:nvPr/>
          </p:nvSpPr>
          <p:spPr>
            <a:xfrm>
              <a:off x="1631000" y="1785275"/>
              <a:ext cx="38025" cy="53225"/>
            </a:xfrm>
            <a:custGeom>
              <a:avLst/>
              <a:gdLst/>
              <a:ahLst/>
              <a:cxnLst/>
              <a:rect l="l" t="t" r="r" b="b"/>
              <a:pathLst>
                <a:path w="152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08;p46">
              <a:extLst>
                <a:ext uri="{FF2B5EF4-FFF2-40B4-BE49-F238E27FC236}">
                  <a16:creationId xmlns:a16="http://schemas.microsoft.com/office/drawing/2014/main" id="{BF9A7F18-68E0-46E6-BCF8-A551EA338D28}"/>
                </a:ext>
              </a:extLst>
            </p:cNvPr>
            <p:cNvSpPr/>
            <p:nvPr/>
          </p:nvSpPr>
          <p:spPr>
            <a:xfrm>
              <a:off x="1697875" y="1785275"/>
              <a:ext cx="38000" cy="53225"/>
            </a:xfrm>
            <a:custGeom>
              <a:avLst/>
              <a:gdLst/>
              <a:ahLst/>
              <a:cxnLst/>
              <a:rect l="l" t="t" r="r" b="b"/>
              <a:pathLst>
                <a:path w="1520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09;p46">
              <a:extLst>
                <a:ext uri="{FF2B5EF4-FFF2-40B4-BE49-F238E27FC236}">
                  <a16:creationId xmlns:a16="http://schemas.microsoft.com/office/drawing/2014/main" id="{32158357-398E-4EA6-8BC9-0D6F2339C708}"/>
                </a:ext>
              </a:extLst>
            </p:cNvPr>
            <p:cNvSpPr/>
            <p:nvPr/>
          </p:nvSpPr>
          <p:spPr>
            <a:xfrm>
              <a:off x="15633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10;p46">
              <a:extLst>
                <a:ext uri="{FF2B5EF4-FFF2-40B4-BE49-F238E27FC236}">
                  <a16:creationId xmlns:a16="http://schemas.microsoft.com/office/drawing/2014/main" id="{B16EA0D7-5B9A-4F4B-8CAF-CB1A079BAB97}"/>
                </a:ext>
              </a:extLst>
            </p:cNvPr>
            <p:cNvSpPr/>
            <p:nvPr/>
          </p:nvSpPr>
          <p:spPr>
            <a:xfrm>
              <a:off x="1631000" y="1865050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11;p46">
              <a:extLst>
                <a:ext uri="{FF2B5EF4-FFF2-40B4-BE49-F238E27FC236}">
                  <a16:creationId xmlns:a16="http://schemas.microsoft.com/office/drawing/2014/main" id="{17111B74-1C14-4D69-A6E5-CE7F18E75CC3}"/>
                </a:ext>
              </a:extLst>
            </p:cNvPr>
            <p:cNvSpPr/>
            <p:nvPr/>
          </p:nvSpPr>
          <p:spPr>
            <a:xfrm>
              <a:off x="1697875" y="1865050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12;p46">
              <a:extLst>
                <a:ext uri="{FF2B5EF4-FFF2-40B4-BE49-F238E27FC236}">
                  <a16:creationId xmlns:a16="http://schemas.microsoft.com/office/drawing/2014/main" id="{99636354-1538-45EA-A328-606183400B4A}"/>
                </a:ext>
              </a:extLst>
            </p:cNvPr>
            <p:cNvSpPr/>
            <p:nvPr/>
          </p:nvSpPr>
          <p:spPr>
            <a:xfrm>
              <a:off x="15633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13;p46">
              <a:extLst>
                <a:ext uri="{FF2B5EF4-FFF2-40B4-BE49-F238E27FC236}">
                  <a16:creationId xmlns:a16="http://schemas.microsoft.com/office/drawing/2014/main" id="{F3D2B26A-8C0F-4C2F-A997-7BC281C65B67}"/>
                </a:ext>
              </a:extLst>
            </p:cNvPr>
            <p:cNvSpPr/>
            <p:nvPr/>
          </p:nvSpPr>
          <p:spPr>
            <a:xfrm>
              <a:off x="1631000" y="1944850"/>
              <a:ext cx="38025" cy="52450"/>
            </a:xfrm>
            <a:custGeom>
              <a:avLst/>
              <a:gdLst/>
              <a:ahLst/>
              <a:cxnLst/>
              <a:rect l="l" t="t" r="r" b="b"/>
              <a:pathLst>
                <a:path w="152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14;p46">
              <a:extLst>
                <a:ext uri="{FF2B5EF4-FFF2-40B4-BE49-F238E27FC236}">
                  <a16:creationId xmlns:a16="http://schemas.microsoft.com/office/drawing/2014/main" id="{9C3D56BF-CCD3-4485-86AD-A2770B58968E}"/>
                </a:ext>
              </a:extLst>
            </p:cNvPr>
            <p:cNvSpPr/>
            <p:nvPr/>
          </p:nvSpPr>
          <p:spPr>
            <a:xfrm>
              <a:off x="1697875" y="1944850"/>
              <a:ext cx="38000" cy="5245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15;p46">
              <a:extLst>
                <a:ext uri="{FF2B5EF4-FFF2-40B4-BE49-F238E27FC236}">
                  <a16:creationId xmlns:a16="http://schemas.microsoft.com/office/drawing/2014/main" id="{C560BB6B-4A70-4E85-B9A9-F73D4443741F}"/>
                </a:ext>
              </a:extLst>
            </p:cNvPr>
            <p:cNvSpPr/>
            <p:nvPr/>
          </p:nvSpPr>
          <p:spPr>
            <a:xfrm>
              <a:off x="290077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16;p46">
              <a:extLst>
                <a:ext uri="{FF2B5EF4-FFF2-40B4-BE49-F238E27FC236}">
                  <a16:creationId xmlns:a16="http://schemas.microsoft.com/office/drawing/2014/main" id="{E31F746F-2ED8-443F-86B3-B4BB90609FAC}"/>
                </a:ext>
              </a:extLst>
            </p:cNvPr>
            <p:cNvSpPr/>
            <p:nvPr/>
          </p:nvSpPr>
          <p:spPr>
            <a:xfrm>
              <a:off x="29676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17;p46">
              <a:extLst>
                <a:ext uri="{FF2B5EF4-FFF2-40B4-BE49-F238E27FC236}">
                  <a16:creationId xmlns:a16="http://schemas.microsoft.com/office/drawing/2014/main" id="{B0DBBCF1-2D13-4C6F-B756-B0D1EB46974D}"/>
                </a:ext>
              </a:extLst>
            </p:cNvPr>
            <p:cNvSpPr/>
            <p:nvPr/>
          </p:nvSpPr>
          <p:spPr>
            <a:xfrm>
              <a:off x="30345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18;p46">
              <a:extLst>
                <a:ext uri="{FF2B5EF4-FFF2-40B4-BE49-F238E27FC236}">
                  <a16:creationId xmlns:a16="http://schemas.microsoft.com/office/drawing/2014/main" id="{57398E73-F40F-49FF-9C51-0245E0305D30}"/>
                </a:ext>
              </a:extLst>
            </p:cNvPr>
            <p:cNvSpPr/>
            <p:nvPr/>
          </p:nvSpPr>
          <p:spPr>
            <a:xfrm>
              <a:off x="290077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19;p46">
              <a:extLst>
                <a:ext uri="{FF2B5EF4-FFF2-40B4-BE49-F238E27FC236}">
                  <a16:creationId xmlns:a16="http://schemas.microsoft.com/office/drawing/2014/main" id="{58D0198C-5A03-4821-ACD8-08C98A42DA60}"/>
                </a:ext>
              </a:extLst>
            </p:cNvPr>
            <p:cNvSpPr/>
            <p:nvPr/>
          </p:nvSpPr>
          <p:spPr>
            <a:xfrm>
              <a:off x="29676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20;p46">
              <a:extLst>
                <a:ext uri="{FF2B5EF4-FFF2-40B4-BE49-F238E27FC236}">
                  <a16:creationId xmlns:a16="http://schemas.microsoft.com/office/drawing/2014/main" id="{28168801-96C4-4FE3-93E1-5F1670C91081}"/>
                </a:ext>
              </a:extLst>
            </p:cNvPr>
            <p:cNvSpPr/>
            <p:nvPr/>
          </p:nvSpPr>
          <p:spPr>
            <a:xfrm>
              <a:off x="30345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21;p46">
              <a:extLst>
                <a:ext uri="{FF2B5EF4-FFF2-40B4-BE49-F238E27FC236}">
                  <a16:creationId xmlns:a16="http://schemas.microsoft.com/office/drawing/2014/main" id="{A17A60AC-1FE1-4996-8C29-E07F632A325D}"/>
                </a:ext>
              </a:extLst>
            </p:cNvPr>
            <p:cNvSpPr/>
            <p:nvPr/>
          </p:nvSpPr>
          <p:spPr>
            <a:xfrm>
              <a:off x="290077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22;p46">
              <a:extLst>
                <a:ext uri="{FF2B5EF4-FFF2-40B4-BE49-F238E27FC236}">
                  <a16:creationId xmlns:a16="http://schemas.microsoft.com/office/drawing/2014/main" id="{A4D09182-1E5A-4876-B6CA-39E477DF1239}"/>
                </a:ext>
              </a:extLst>
            </p:cNvPr>
            <p:cNvSpPr/>
            <p:nvPr/>
          </p:nvSpPr>
          <p:spPr>
            <a:xfrm>
              <a:off x="29676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23;p46">
              <a:extLst>
                <a:ext uri="{FF2B5EF4-FFF2-40B4-BE49-F238E27FC236}">
                  <a16:creationId xmlns:a16="http://schemas.microsoft.com/office/drawing/2014/main" id="{6D4B9E2F-81E1-4FFC-87B2-263328721448}"/>
                </a:ext>
              </a:extLst>
            </p:cNvPr>
            <p:cNvSpPr/>
            <p:nvPr/>
          </p:nvSpPr>
          <p:spPr>
            <a:xfrm>
              <a:off x="30345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24;p46">
              <a:extLst>
                <a:ext uri="{FF2B5EF4-FFF2-40B4-BE49-F238E27FC236}">
                  <a16:creationId xmlns:a16="http://schemas.microsoft.com/office/drawing/2014/main" id="{016B84D1-8E88-47A6-A67E-1A3A0B483810}"/>
                </a:ext>
              </a:extLst>
            </p:cNvPr>
            <p:cNvSpPr/>
            <p:nvPr/>
          </p:nvSpPr>
          <p:spPr>
            <a:xfrm>
              <a:off x="290077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25;p46">
              <a:extLst>
                <a:ext uri="{FF2B5EF4-FFF2-40B4-BE49-F238E27FC236}">
                  <a16:creationId xmlns:a16="http://schemas.microsoft.com/office/drawing/2014/main" id="{D8673FA7-C03A-48B3-A1B0-1093F3BB43B0}"/>
                </a:ext>
              </a:extLst>
            </p:cNvPr>
            <p:cNvSpPr/>
            <p:nvPr/>
          </p:nvSpPr>
          <p:spPr>
            <a:xfrm>
              <a:off x="29676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26;p46">
              <a:extLst>
                <a:ext uri="{FF2B5EF4-FFF2-40B4-BE49-F238E27FC236}">
                  <a16:creationId xmlns:a16="http://schemas.microsoft.com/office/drawing/2014/main" id="{F10F1468-6A61-48B9-8895-9D1AA4E65AAE}"/>
                </a:ext>
              </a:extLst>
            </p:cNvPr>
            <p:cNvSpPr/>
            <p:nvPr/>
          </p:nvSpPr>
          <p:spPr>
            <a:xfrm>
              <a:off x="30345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27;p46">
              <a:extLst>
                <a:ext uri="{FF2B5EF4-FFF2-40B4-BE49-F238E27FC236}">
                  <a16:creationId xmlns:a16="http://schemas.microsoft.com/office/drawing/2014/main" id="{B71299FC-896F-4CB5-8FBC-166A71D514C0}"/>
                </a:ext>
              </a:extLst>
            </p:cNvPr>
            <p:cNvSpPr/>
            <p:nvPr/>
          </p:nvSpPr>
          <p:spPr>
            <a:xfrm>
              <a:off x="290077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28;p46">
              <a:extLst>
                <a:ext uri="{FF2B5EF4-FFF2-40B4-BE49-F238E27FC236}">
                  <a16:creationId xmlns:a16="http://schemas.microsoft.com/office/drawing/2014/main" id="{F9A10761-FE7B-4F0B-8D6A-A902336993C0}"/>
                </a:ext>
              </a:extLst>
            </p:cNvPr>
            <p:cNvSpPr/>
            <p:nvPr/>
          </p:nvSpPr>
          <p:spPr>
            <a:xfrm>
              <a:off x="29676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29;p46">
              <a:extLst>
                <a:ext uri="{FF2B5EF4-FFF2-40B4-BE49-F238E27FC236}">
                  <a16:creationId xmlns:a16="http://schemas.microsoft.com/office/drawing/2014/main" id="{31F619AC-9F7C-431B-BE89-12E3315AF0ED}"/>
                </a:ext>
              </a:extLst>
            </p:cNvPr>
            <p:cNvSpPr/>
            <p:nvPr/>
          </p:nvSpPr>
          <p:spPr>
            <a:xfrm>
              <a:off x="30345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30;p46">
              <a:extLst>
                <a:ext uri="{FF2B5EF4-FFF2-40B4-BE49-F238E27FC236}">
                  <a16:creationId xmlns:a16="http://schemas.microsoft.com/office/drawing/2014/main" id="{70F6603E-945C-4F77-8188-4FDB8BF6BA19}"/>
                </a:ext>
              </a:extLst>
            </p:cNvPr>
            <p:cNvSpPr/>
            <p:nvPr/>
          </p:nvSpPr>
          <p:spPr>
            <a:xfrm>
              <a:off x="290077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31;p46">
              <a:extLst>
                <a:ext uri="{FF2B5EF4-FFF2-40B4-BE49-F238E27FC236}">
                  <a16:creationId xmlns:a16="http://schemas.microsoft.com/office/drawing/2014/main" id="{666BF46A-DFDB-446C-B281-DFC8D2185607}"/>
                </a:ext>
              </a:extLst>
            </p:cNvPr>
            <p:cNvSpPr/>
            <p:nvPr/>
          </p:nvSpPr>
          <p:spPr>
            <a:xfrm>
              <a:off x="29676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32;p46">
              <a:extLst>
                <a:ext uri="{FF2B5EF4-FFF2-40B4-BE49-F238E27FC236}">
                  <a16:creationId xmlns:a16="http://schemas.microsoft.com/office/drawing/2014/main" id="{94A266E8-ABE1-4AFC-9AE1-7CB23BAB9F49}"/>
                </a:ext>
              </a:extLst>
            </p:cNvPr>
            <p:cNvSpPr/>
            <p:nvPr/>
          </p:nvSpPr>
          <p:spPr>
            <a:xfrm>
              <a:off x="30345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33;p46">
              <a:extLst>
                <a:ext uri="{FF2B5EF4-FFF2-40B4-BE49-F238E27FC236}">
                  <a16:creationId xmlns:a16="http://schemas.microsoft.com/office/drawing/2014/main" id="{E4B950D4-60BB-4783-A2F5-455F36CC8433}"/>
                </a:ext>
              </a:extLst>
            </p:cNvPr>
            <p:cNvSpPr/>
            <p:nvPr/>
          </p:nvSpPr>
          <p:spPr>
            <a:xfrm>
              <a:off x="290077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34;p46">
              <a:extLst>
                <a:ext uri="{FF2B5EF4-FFF2-40B4-BE49-F238E27FC236}">
                  <a16:creationId xmlns:a16="http://schemas.microsoft.com/office/drawing/2014/main" id="{087AD36B-BA89-43DF-B2DD-C1B2E32335AB}"/>
                </a:ext>
              </a:extLst>
            </p:cNvPr>
            <p:cNvSpPr/>
            <p:nvPr/>
          </p:nvSpPr>
          <p:spPr>
            <a:xfrm>
              <a:off x="29676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35;p46">
              <a:extLst>
                <a:ext uri="{FF2B5EF4-FFF2-40B4-BE49-F238E27FC236}">
                  <a16:creationId xmlns:a16="http://schemas.microsoft.com/office/drawing/2014/main" id="{51283FE6-1122-42DF-85AF-32D1E092A881}"/>
                </a:ext>
              </a:extLst>
            </p:cNvPr>
            <p:cNvSpPr/>
            <p:nvPr/>
          </p:nvSpPr>
          <p:spPr>
            <a:xfrm>
              <a:off x="30345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36;p46">
              <a:extLst>
                <a:ext uri="{FF2B5EF4-FFF2-40B4-BE49-F238E27FC236}">
                  <a16:creationId xmlns:a16="http://schemas.microsoft.com/office/drawing/2014/main" id="{C00AE521-56E9-45B9-BA7E-4F75AAAF4B9E}"/>
                </a:ext>
              </a:extLst>
            </p:cNvPr>
            <p:cNvSpPr/>
            <p:nvPr/>
          </p:nvSpPr>
          <p:spPr>
            <a:xfrm>
              <a:off x="290077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37;p46">
              <a:extLst>
                <a:ext uri="{FF2B5EF4-FFF2-40B4-BE49-F238E27FC236}">
                  <a16:creationId xmlns:a16="http://schemas.microsoft.com/office/drawing/2014/main" id="{ABB18D99-3242-41E4-BF9F-7C0C84EE3265}"/>
                </a:ext>
              </a:extLst>
            </p:cNvPr>
            <p:cNvSpPr/>
            <p:nvPr/>
          </p:nvSpPr>
          <p:spPr>
            <a:xfrm>
              <a:off x="29676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38;p46">
              <a:extLst>
                <a:ext uri="{FF2B5EF4-FFF2-40B4-BE49-F238E27FC236}">
                  <a16:creationId xmlns:a16="http://schemas.microsoft.com/office/drawing/2014/main" id="{E95DABC1-7854-445E-9129-04CAFB9FCDCF}"/>
                </a:ext>
              </a:extLst>
            </p:cNvPr>
            <p:cNvSpPr/>
            <p:nvPr/>
          </p:nvSpPr>
          <p:spPr>
            <a:xfrm>
              <a:off x="30345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39;p46">
              <a:extLst>
                <a:ext uri="{FF2B5EF4-FFF2-40B4-BE49-F238E27FC236}">
                  <a16:creationId xmlns:a16="http://schemas.microsoft.com/office/drawing/2014/main" id="{2CE9F9D6-5CAD-4F29-B5DD-A92005BE84AC}"/>
                </a:ext>
              </a:extLst>
            </p:cNvPr>
            <p:cNvSpPr/>
            <p:nvPr/>
          </p:nvSpPr>
          <p:spPr>
            <a:xfrm>
              <a:off x="1855925" y="182477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40;p46">
              <a:extLst>
                <a:ext uri="{FF2B5EF4-FFF2-40B4-BE49-F238E27FC236}">
                  <a16:creationId xmlns:a16="http://schemas.microsoft.com/office/drawing/2014/main" id="{34EE569C-44D5-4033-B213-E21DD7BEC32C}"/>
                </a:ext>
              </a:extLst>
            </p:cNvPr>
            <p:cNvSpPr/>
            <p:nvPr/>
          </p:nvSpPr>
          <p:spPr>
            <a:xfrm>
              <a:off x="1855925" y="1889375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41;p46">
              <a:extLst>
                <a:ext uri="{FF2B5EF4-FFF2-40B4-BE49-F238E27FC236}">
                  <a16:creationId xmlns:a16="http://schemas.microsoft.com/office/drawing/2014/main" id="{FD784EB8-0AB6-4CBA-908D-E2EB8EE0ECDB}"/>
                </a:ext>
              </a:extLst>
            </p:cNvPr>
            <p:cNvSpPr/>
            <p:nvPr/>
          </p:nvSpPr>
          <p:spPr>
            <a:xfrm>
              <a:off x="1855925" y="1953200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42;p46">
              <a:extLst>
                <a:ext uri="{FF2B5EF4-FFF2-40B4-BE49-F238E27FC236}">
                  <a16:creationId xmlns:a16="http://schemas.microsoft.com/office/drawing/2014/main" id="{2C57FDFF-9CB8-4B25-8159-7BFD7CFF8FD4}"/>
                </a:ext>
              </a:extLst>
            </p:cNvPr>
            <p:cNvSpPr/>
            <p:nvPr/>
          </p:nvSpPr>
          <p:spPr>
            <a:xfrm>
              <a:off x="1855925" y="2017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43;p46">
              <a:extLst>
                <a:ext uri="{FF2B5EF4-FFF2-40B4-BE49-F238E27FC236}">
                  <a16:creationId xmlns:a16="http://schemas.microsoft.com/office/drawing/2014/main" id="{9762C6E3-092C-4435-BC3E-A7E6936F119D}"/>
                </a:ext>
              </a:extLst>
            </p:cNvPr>
            <p:cNvSpPr/>
            <p:nvPr/>
          </p:nvSpPr>
          <p:spPr>
            <a:xfrm>
              <a:off x="1855925" y="208162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44;p46">
              <a:extLst>
                <a:ext uri="{FF2B5EF4-FFF2-40B4-BE49-F238E27FC236}">
                  <a16:creationId xmlns:a16="http://schemas.microsoft.com/office/drawing/2014/main" id="{E7CABE67-9C53-4FE2-BB21-D0E503FB79A5}"/>
                </a:ext>
              </a:extLst>
            </p:cNvPr>
            <p:cNvSpPr/>
            <p:nvPr/>
          </p:nvSpPr>
          <p:spPr>
            <a:xfrm>
              <a:off x="1855925" y="2146225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45;p46">
              <a:extLst>
                <a:ext uri="{FF2B5EF4-FFF2-40B4-BE49-F238E27FC236}">
                  <a16:creationId xmlns:a16="http://schemas.microsoft.com/office/drawing/2014/main" id="{434EFA05-A55C-495C-82F3-A56AF60DA881}"/>
                </a:ext>
              </a:extLst>
            </p:cNvPr>
            <p:cNvSpPr/>
            <p:nvPr/>
          </p:nvSpPr>
          <p:spPr>
            <a:xfrm>
              <a:off x="1855925" y="2210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46;p46">
              <a:extLst>
                <a:ext uri="{FF2B5EF4-FFF2-40B4-BE49-F238E27FC236}">
                  <a16:creationId xmlns:a16="http://schemas.microsoft.com/office/drawing/2014/main" id="{C1B0F1BE-2ABD-4FAD-AF1C-9783FDBD02E7}"/>
                </a:ext>
              </a:extLst>
            </p:cNvPr>
            <p:cNvSpPr/>
            <p:nvPr/>
          </p:nvSpPr>
          <p:spPr>
            <a:xfrm>
              <a:off x="1855925" y="2274650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47;p46">
              <a:extLst>
                <a:ext uri="{FF2B5EF4-FFF2-40B4-BE49-F238E27FC236}">
                  <a16:creationId xmlns:a16="http://schemas.microsoft.com/office/drawing/2014/main" id="{136EF119-A60D-4548-8142-B4BCEA65DB07}"/>
                </a:ext>
              </a:extLst>
            </p:cNvPr>
            <p:cNvSpPr/>
            <p:nvPr/>
          </p:nvSpPr>
          <p:spPr>
            <a:xfrm>
              <a:off x="26393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48;p46">
              <a:extLst>
                <a:ext uri="{FF2B5EF4-FFF2-40B4-BE49-F238E27FC236}">
                  <a16:creationId xmlns:a16="http://schemas.microsoft.com/office/drawing/2014/main" id="{0BDC6C87-161F-491F-A152-D6CFBFAA554E}"/>
                </a:ext>
              </a:extLst>
            </p:cNvPr>
            <p:cNvSpPr/>
            <p:nvPr/>
          </p:nvSpPr>
          <p:spPr>
            <a:xfrm>
              <a:off x="26393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49;p46">
              <a:extLst>
                <a:ext uri="{FF2B5EF4-FFF2-40B4-BE49-F238E27FC236}">
                  <a16:creationId xmlns:a16="http://schemas.microsoft.com/office/drawing/2014/main" id="{9AA3973E-3774-49E7-82A9-9DF90916753E}"/>
                </a:ext>
              </a:extLst>
            </p:cNvPr>
            <p:cNvSpPr/>
            <p:nvPr/>
          </p:nvSpPr>
          <p:spPr>
            <a:xfrm>
              <a:off x="26393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50;p46">
              <a:extLst>
                <a:ext uri="{FF2B5EF4-FFF2-40B4-BE49-F238E27FC236}">
                  <a16:creationId xmlns:a16="http://schemas.microsoft.com/office/drawing/2014/main" id="{F68C1891-4167-4819-8DDF-F758F3098E4E}"/>
                </a:ext>
              </a:extLst>
            </p:cNvPr>
            <p:cNvSpPr/>
            <p:nvPr/>
          </p:nvSpPr>
          <p:spPr>
            <a:xfrm>
              <a:off x="26393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51;p46">
              <a:extLst>
                <a:ext uri="{FF2B5EF4-FFF2-40B4-BE49-F238E27FC236}">
                  <a16:creationId xmlns:a16="http://schemas.microsoft.com/office/drawing/2014/main" id="{95F1F81D-C434-4017-A35F-CABA9BF8AC44}"/>
                </a:ext>
              </a:extLst>
            </p:cNvPr>
            <p:cNvSpPr/>
            <p:nvPr/>
          </p:nvSpPr>
          <p:spPr>
            <a:xfrm>
              <a:off x="26393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52;p46">
              <a:extLst>
                <a:ext uri="{FF2B5EF4-FFF2-40B4-BE49-F238E27FC236}">
                  <a16:creationId xmlns:a16="http://schemas.microsoft.com/office/drawing/2014/main" id="{FFCABD1B-F727-4993-9115-E81194B24F3A}"/>
                </a:ext>
              </a:extLst>
            </p:cNvPr>
            <p:cNvSpPr/>
            <p:nvPr/>
          </p:nvSpPr>
          <p:spPr>
            <a:xfrm>
              <a:off x="26393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53;p46">
              <a:extLst>
                <a:ext uri="{FF2B5EF4-FFF2-40B4-BE49-F238E27FC236}">
                  <a16:creationId xmlns:a16="http://schemas.microsoft.com/office/drawing/2014/main" id="{17A22D89-87C9-49EF-B25A-E9D1044C0247}"/>
                </a:ext>
              </a:extLst>
            </p:cNvPr>
            <p:cNvSpPr/>
            <p:nvPr/>
          </p:nvSpPr>
          <p:spPr>
            <a:xfrm>
              <a:off x="26393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54;p46">
              <a:extLst>
                <a:ext uri="{FF2B5EF4-FFF2-40B4-BE49-F238E27FC236}">
                  <a16:creationId xmlns:a16="http://schemas.microsoft.com/office/drawing/2014/main" id="{B918F987-FBA3-4506-A262-F9D76DE8C19E}"/>
                </a:ext>
              </a:extLst>
            </p:cNvPr>
            <p:cNvSpPr/>
            <p:nvPr/>
          </p:nvSpPr>
          <p:spPr>
            <a:xfrm>
              <a:off x="26393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55;p46">
              <a:extLst>
                <a:ext uri="{FF2B5EF4-FFF2-40B4-BE49-F238E27FC236}">
                  <a16:creationId xmlns:a16="http://schemas.microsoft.com/office/drawing/2014/main" id="{51DED430-6CA4-4E7C-9CE3-3E3BF19F065E}"/>
                </a:ext>
              </a:extLst>
            </p:cNvPr>
            <p:cNvSpPr/>
            <p:nvPr/>
          </p:nvSpPr>
          <p:spPr>
            <a:xfrm>
              <a:off x="2732850" y="17199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56;p46">
              <a:extLst>
                <a:ext uri="{FF2B5EF4-FFF2-40B4-BE49-F238E27FC236}">
                  <a16:creationId xmlns:a16="http://schemas.microsoft.com/office/drawing/2014/main" id="{EEEB1F1D-53BE-44EE-A32B-B60DE2AD0EB6}"/>
                </a:ext>
              </a:extLst>
            </p:cNvPr>
            <p:cNvSpPr/>
            <p:nvPr/>
          </p:nvSpPr>
          <p:spPr>
            <a:xfrm>
              <a:off x="2732850" y="178222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57;p46">
              <a:extLst>
                <a:ext uri="{FF2B5EF4-FFF2-40B4-BE49-F238E27FC236}">
                  <a16:creationId xmlns:a16="http://schemas.microsoft.com/office/drawing/2014/main" id="{F1CAD8D2-0BFA-45FA-9ACB-731DA8BD0FB8}"/>
                </a:ext>
              </a:extLst>
            </p:cNvPr>
            <p:cNvSpPr/>
            <p:nvPr/>
          </p:nvSpPr>
          <p:spPr>
            <a:xfrm>
              <a:off x="2732850" y="184455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158;p46">
              <a:extLst>
                <a:ext uri="{FF2B5EF4-FFF2-40B4-BE49-F238E27FC236}">
                  <a16:creationId xmlns:a16="http://schemas.microsoft.com/office/drawing/2014/main" id="{88E315F9-ABE4-49E3-9F76-2984375BD2C2}"/>
                </a:ext>
              </a:extLst>
            </p:cNvPr>
            <p:cNvSpPr/>
            <p:nvPr/>
          </p:nvSpPr>
          <p:spPr>
            <a:xfrm>
              <a:off x="2732850" y="190610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159;p46">
              <a:extLst>
                <a:ext uri="{FF2B5EF4-FFF2-40B4-BE49-F238E27FC236}">
                  <a16:creationId xmlns:a16="http://schemas.microsoft.com/office/drawing/2014/main" id="{3D4BC536-A12C-4CD3-8064-74FE69898FC5}"/>
                </a:ext>
              </a:extLst>
            </p:cNvPr>
            <p:cNvSpPr/>
            <p:nvPr/>
          </p:nvSpPr>
          <p:spPr>
            <a:xfrm>
              <a:off x="2732850" y="1968400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160;p46">
              <a:extLst>
                <a:ext uri="{FF2B5EF4-FFF2-40B4-BE49-F238E27FC236}">
                  <a16:creationId xmlns:a16="http://schemas.microsoft.com/office/drawing/2014/main" id="{111041D1-0D75-4616-9BC1-AEF48EEED577}"/>
                </a:ext>
              </a:extLst>
            </p:cNvPr>
            <p:cNvSpPr/>
            <p:nvPr/>
          </p:nvSpPr>
          <p:spPr>
            <a:xfrm>
              <a:off x="2732850" y="20307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161;p46">
              <a:extLst>
                <a:ext uri="{FF2B5EF4-FFF2-40B4-BE49-F238E27FC236}">
                  <a16:creationId xmlns:a16="http://schemas.microsoft.com/office/drawing/2014/main" id="{EF29A659-0F40-45A8-9149-25BB35D22256}"/>
                </a:ext>
              </a:extLst>
            </p:cNvPr>
            <p:cNvSpPr/>
            <p:nvPr/>
          </p:nvSpPr>
          <p:spPr>
            <a:xfrm>
              <a:off x="2732850" y="2092275"/>
              <a:ext cx="68400" cy="32700"/>
            </a:xfrm>
            <a:custGeom>
              <a:avLst/>
              <a:gdLst/>
              <a:ahLst/>
              <a:cxnLst/>
              <a:rect l="l" t="t" r="r" b="b"/>
              <a:pathLst>
                <a:path w="273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162;p46">
              <a:extLst>
                <a:ext uri="{FF2B5EF4-FFF2-40B4-BE49-F238E27FC236}">
                  <a16:creationId xmlns:a16="http://schemas.microsoft.com/office/drawing/2014/main" id="{5A777F8E-F2F2-4A8E-BB5B-38463F4C9C0D}"/>
                </a:ext>
              </a:extLst>
            </p:cNvPr>
            <p:cNvSpPr/>
            <p:nvPr/>
          </p:nvSpPr>
          <p:spPr>
            <a:xfrm>
              <a:off x="2732850" y="215457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163;p46">
              <a:extLst>
                <a:ext uri="{FF2B5EF4-FFF2-40B4-BE49-F238E27FC236}">
                  <a16:creationId xmlns:a16="http://schemas.microsoft.com/office/drawing/2014/main" id="{96E10234-BEF2-4CD6-8804-EDE551E32073}"/>
                </a:ext>
              </a:extLst>
            </p:cNvPr>
            <p:cNvSpPr/>
            <p:nvPr/>
          </p:nvSpPr>
          <p:spPr>
            <a:xfrm>
              <a:off x="21895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164;p46">
              <a:extLst>
                <a:ext uri="{FF2B5EF4-FFF2-40B4-BE49-F238E27FC236}">
                  <a16:creationId xmlns:a16="http://schemas.microsoft.com/office/drawing/2014/main" id="{01F711A1-9F89-4E1F-A67F-A29EB8E2D644}"/>
                </a:ext>
              </a:extLst>
            </p:cNvPr>
            <p:cNvSpPr/>
            <p:nvPr/>
          </p:nvSpPr>
          <p:spPr>
            <a:xfrm>
              <a:off x="2295900" y="1489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165;p46">
              <a:extLst>
                <a:ext uri="{FF2B5EF4-FFF2-40B4-BE49-F238E27FC236}">
                  <a16:creationId xmlns:a16="http://schemas.microsoft.com/office/drawing/2014/main" id="{570DCE26-DADE-48CC-A9EA-ED45ACA47976}"/>
                </a:ext>
              </a:extLst>
            </p:cNvPr>
            <p:cNvSpPr/>
            <p:nvPr/>
          </p:nvSpPr>
          <p:spPr>
            <a:xfrm>
              <a:off x="21895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166;p46">
              <a:extLst>
                <a:ext uri="{FF2B5EF4-FFF2-40B4-BE49-F238E27FC236}">
                  <a16:creationId xmlns:a16="http://schemas.microsoft.com/office/drawing/2014/main" id="{AC3C36DC-ADA1-436A-8FB4-40084441CC9C}"/>
                </a:ext>
              </a:extLst>
            </p:cNvPr>
            <p:cNvSpPr/>
            <p:nvPr/>
          </p:nvSpPr>
          <p:spPr>
            <a:xfrm>
              <a:off x="2295900" y="15641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167;p46">
              <a:extLst>
                <a:ext uri="{FF2B5EF4-FFF2-40B4-BE49-F238E27FC236}">
                  <a16:creationId xmlns:a16="http://schemas.microsoft.com/office/drawing/2014/main" id="{3512DF55-7602-42B8-B6E0-BD84BA9AA784}"/>
                </a:ext>
              </a:extLst>
            </p:cNvPr>
            <p:cNvSpPr/>
            <p:nvPr/>
          </p:nvSpPr>
          <p:spPr>
            <a:xfrm>
              <a:off x="21895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168;p46">
              <a:extLst>
                <a:ext uri="{FF2B5EF4-FFF2-40B4-BE49-F238E27FC236}">
                  <a16:creationId xmlns:a16="http://schemas.microsoft.com/office/drawing/2014/main" id="{0C922AA0-A8AF-4C41-B262-1A190A2C207E}"/>
                </a:ext>
              </a:extLst>
            </p:cNvPr>
            <p:cNvSpPr/>
            <p:nvPr/>
          </p:nvSpPr>
          <p:spPr>
            <a:xfrm>
              <a:off x="2295900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169;p46">
              <a:extLst>
                <a:ext uri="{FF2B5EF4-FFF2-40B4-BE49-F238E27FC236}">
                  <a16:creationId xmlns:a16="http://schemas.microsoft.com/office/drawing/2014/main" id="{35D09967-46C9-4681-898E-3E261EB3F2D0}"/>
                </a:ext>
              </a:extLst>
            </p:cNvPr>
            <p:cNvSpPr/>
            <p:nvPr/>
          </p:nvSpPr>
          <p:spPr>
            <a:xfrm>
              <a:off x="21895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170;p46">
              <a:extLst>
                <a:ext uri="{FF2B5EF4-FFF2-40B4-BE49-F238E27FC236}">
                  <a16:creationId xmlns:a16="http://schemas.microsoft.com/office/drawing/2014/main" id="{970DE492-6392-419C-ABDC-B5CD029799F4}"/>
                </a:ext>
              </a:extLst>
            </p:cNvPr>
            <p:cNvSpPr/>
            <p:nvPr/>
          </p:nvSpPr>
          <p:spPr>
            <a:xfrm>
              <a:off x="2295900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171;p46">
              <a:extLst>
                <a:ext uri="{FF2B5EF4-FFF2-40B4-BE49-F238E27FC236}">
                  <a16:creationId xmlns:a16="http://schemas.microsoft.com/office/drawing/2014/main" id="{41F13E42-3730-49CF-8D1E-6C33993B576A}"/>
                </a:ext>
              </a:extLst>
            </p:cNvPr>
            <p:cNvSpPr/>
            <p:nvPr/>
          </p:nvSpPr>
          <p:spPr>
            <a:xfrm>
              <a:off x="21895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172;p46">
              <a:extLst>
                <a:ext uri="{FF2B5EF4-FFF2-40B4-BE49-F238E27FC236}">
                  <a16:creationId xmlns:a16="http://schemas.microsoft.com/office/drawing/2014/main" id="{83E8305D-CD12-4C7D-9CAF-8485390C763D}"/>
                </a:ext>
              </a:extLst>
            </p:cNvPr>
            <p:cNvSpPr/>
            <p:nvPr/>
          </p:nvSpPr>
          <p:spPr>
            <a:xfrm>
              <a:off x="2295900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173;p46">
              <a:extLst>
                <a:ext uri="{FF2B5EF4-FFF2-40B4-BE49-F238E27FC236}">
                  <a16:creationId xmlns:a16="http://schemas.microsoft.com/office/drawing/2014/main" id="{EB9638C8-0858-4B00-B0C6-8A94EFF65ABC}"/>
                </a:ext>
              </a:extLst>
            </p:cNvPr>
            <p:cNvSpPr/>
            <p:nvPr/>
          </p:nvSpPr>
          <p:spPr>
            <a:xfrm>
              <a:off x="21895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174;p46">
              <a:extLst>
                <a:ext uri="{FF2B5EF4-FFF2-40B4-BE49-F238E27FC236}">
                  <a16:creationId xmlns:a16="http://schemas.microsoft.com/office/drawing/2014/main" id="{4F480EB6-48EE-4312-B42A-053A64264142}"/>
                </a:ext>
              </a:extLst>
            </p:cNvPr>
            <p:cNvSpPr/>
            <p:nvPr/>
          </p:nvSpPr>
          <p:spPr>
            <a:xfrm>
              <a:off x="2295900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175;p46">
              <a:extLst>
                <a:ext uri="{FF2B5EF4-FFF2-40B4-BE49-F238E27FC236}">
                  <a16:creationId xmlns:a16="http://schemas.microsoft.com/office/drawing/2014/main" id="{BC7C593A-796F-421F-A339-41CD1C0AB8D1}"/>
                </a:ext>
              </a:extLst>
            </p:cNvPr>
            <p:cNvSpPr/>
            <p:nvPr/>
          </p:nvSpPr>
          <p:spPr>
            <a:xfrm>
              <a:off x="21895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176;p46">
              <a:extLst>
                <a:ext uri="{FF2B5EF4-FFF2-40B4-BE49-F238E27FC236}">
                  <a16:creationId xmlns:a16="http://schemas.microsoft.com/office/drawing/2014/main" id="{AE033730-8B56-4413-AAEA-A0B5003C8E12}"/>
                </a:ext>
              </a:extLst>
            </p:cNvPr>
            <p:cNvSpPr/>
            <p:nvPr/>
          </p:nvSpPr>
          <p:spPr>
            <a:xfrm>
              <a:off x="2295900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177;p46">
              <a:extLst>
                <a:ext uri="{FF2B5EF4-FFF2-40B4-BE49-F238E27FC236}">
                  <a16:creationId xmlns:a16="http://schemas.microsoft.com/office/drawing/2014/main" id="{1FC59495-7FD0-49AA-B675-E7B4FC8213BD}"/>
                </a:ext>
              </a:extLst>
            </p:cNvPr>
            <p:cNvSpPr/>
            <p:nvPr/>
          </p:nvSpPr>
          <p:spPr>
            <a:xfrm>
              <a:off x="21895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178;p46">
              <a:extLst>
                <a:ext uri="{FF2B5EF4-FFF2-40B4-BE49-F238E27FC236}">
                  <a16:creationId xmlns:a16="http://schemas.microsoft.com/office/drawing/2014/main" id="{1D41B4B1-EE99-4CD4-B4F5-103582779C27}"/>
                </a:ext>
              </a:extLst>
            </p:cNvPr>
            <p:cNvSpPr/>
            <p:nvPr/>
          </p:nvSpPr>
          <p:spPr>
            <a:xfrm>
              <a:off x="2295900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179;p46">
              <a:extLst>
                <a:ext uri="{FF2B5EF4-FFF2-40B4-BE49-F238E27FC236}">
                  <a16:creationId xmlns:a16="http://schemas.microsoft.com/office/drawing/2014/main" id="{CEEDF1E8-98C8-4017-ACC6-BC33641FF681}"/>
                </a:ext>
              </a:extLst>
            </p:cNvPr>
            <p:cNvSpPr/>
            <p:nvPr/>
          </p:nvSpPr>
          <p:spPr>
            <a:xfrm>
              <a:off x="2428875" y="163785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180;p46">
              <a:extLst>
                <a:ext uri="{FF2B5EF4-FFF2-40B4-BE49-F238E27FC236}">
                  <a16:creationId xmlns:a16="http://schemas.microsoft.com/office/drawing/2014/main" id="{53ECB76A-D65C-475B-A217-DBEADFCC407B}"/>
                </a:ext>
              </a:extLst>
            </p:cNvPr>
            <p:cNvSpPr/>
            <p:nvPr/>
          </p:nvSpPr>
          <p:spPr>
            <a:xfrm>
              <a:off x="2428875" y="171232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181;p46">
              <a:extLst>
                <a:ext uri="{FF2B5EF4-FFF2-40B4-BE49-F238E27FC236}">
                  <a16:creationId xmlns:a16="http://schemas.microsoft.com/office/drawing/2014/main" id="{F88B2D9F-5E79-4DE9-A12D-E61EAEE1AC71}"/>
                </a:ext>
              </a:extLst>
            </p:cNvPr>
            <p:cNvSpPr/>
            <p:nvPr/>
          </p:nvSpPr>
          <p:spPr>
            <a:xfrm>
              <a:off x="2428875" y="17860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182;p46">
              <a:extLst>
                <a:ext uri="{FF2B5EF4-FFF2-40B4-BE49-F238E27FC236}">
                  <a16:creationId xmlns:a16="http://schemas.microsoft.com/office/drawing/2014/main" id="{7962E3EB-BAD1-4D7A-933E-BC6B262E8514}"/>
                </a:ext>
              </a:extLst>
            </p:cNvPr>
            <p:cNvSpPr/>
            <p:nvPr/>
          </p:nvSpPr>
          <p:spPr>
            <a:xfrm>
              <a:off x="2428875" y="18605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183;p46">
              <a:extLst>
                <a:ext uri="{FF2B5EF4-FFF2-40B4-BE49-F238E27FC236}">
                  <a16:creationId xmlns:a16="http://schemas.microsoft.com/office/drawing/2014/main" id="{2A3C2279-6F7B-4D9E-B79A-A2CC28B214CD}"/>
                </a:ext>
              </a:extLst>
            </p:cNvPr>
            <p:cNvSpPr/>
            <p:nvPr/>
          </p:nvSpPr>
          <p:spPr>
            <a:xfrm>
              <a:off x="2428875" y="1934200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184;p46">
              <a:extLst>
                <a:ext uri="{FF2B5EF4-FFF2-40B4-BE49-F238E27FC236}">
                  <a16:creationId xmlns:a16="http://schemas.microsoft.com/office/drawing/2014/main" id="{1169C106-9D74-4B12-B651-EFC2A414988B}"/>
                </a:ext>
              </a:extLst>
            </p:cNvPr>
            <p:cNvSpPr/>
            <p:nvPr/>
          </p:nvSpPr>
          <p:spPr>
            <a:xfrm>
              <a:off x="2428875" y="200867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185;p46">
              <a:extLst>
                <a:ext uri="{FF2B5EF4-FFF2-40B4-BE49-F238E27FC236}">
                  <a16:creationId xmlns:a16="http://schemas.microsoft.com/office/drawing/2014/main" id="{9BB1E646-02F0-4B9E-BBC9-3EF4ADC35B28}"/>
                </a:ext>
              </a:extLst>
            </p:cNvPr>
            <p:cNvSpPr/>
            <p:nvPr/>
          </p:nvSpPr>
          <p:spPr>
            <a:xfrm>
              <a:off x="21895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186;p46">
              <a:extLst>
                <a:ext uri="{FF2B5EF4-FFF2-40B4-BE49-F238E27FC236}">
                  <a16:creationId xmlns:a16="http://schemas.microsoft.com/office/drawing/2014/main" id="{03CBD2BC-82F4-4FF1-94F8-BC547D28AFF4}"/>
                </a:ext>
              </a:extLst>
            </p:cNvPr>
            <p:cNvSpPr/>
            <p:nvPr/>
          </p:nvSpPr>
          <p:spPr>
            <a:xfrm>
              <a:off x="2295900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187;p46">
              <a:extLst>
                <a:ext uri="{FF2B5EF4-FFF2-40B4-BE49-F238E27FC236}">
                  <a16:creationId xmlns:a16="http://schemas.microsoft.com/office/drawing/2014/main" id="{5745BCF5-9C72-4ADB-B393-AC4775F761F8}"/>
                </a:ext>
              </a:extLst>
            </p:cNvPr>
            <p:cNvSpPr/>
            <p:nvPr/>
          </p:nvSpPr>
          <p:spPr>
            <a:xfrm>
              <a:off x="2428875" y="20816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188;p46">
              <a:extLst>
                <a:ext uri="{FF2B5EF4-FFF2-40B4-BE49-F238E27FC236}">
                  <a16:creationId xmlns:a16="http://schemas.microsoft.com/office/drawing/2014/main" id="{0C783A63-D441-4117-9631-2FB735E0A156}"/>
                </a:ext>
              </a:extLst>
            </p:cNvPr>
            <p:cNvSpPr/>
            <p:nvPr/>
          </p:nvSpPr>
          <p:spPr>
            <a:xfrm>
              <a:off x="21895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189;p46">
              <a:extLst>
                <a:ext uri="{FF2B5EF4-FFF2-40B4-BE49-F238E27FC236}">
                  <a16:creationId xmlns:a16="http://schemas.microsoft.com/office/drawing/2014/main" id="{6F629888-44F9-4427-93CF-140665245A14}"/>
                </a:ext>
              </a:extLst>
            </p:cNvPr>
            <p:cNvSpPr/>
            <p:nvPr/>
          </p:nvSpPr>
          <p:spPr>
            <a:xfrm>
              <a:off x="2295900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190;p46">
              <a:extLst>
                <a:ext uri="{FF2B5EF4-FFF2-40B4-BE49-F238E27FC236}">
                  <a16:creationId xmlns:a16="http://schemas.microsoft.com/office/drawing/2014/main" id="{E15F3A8F-F40F-4792-8EEA-958981952DDD}"/>
                </a:ext>
              </a:extLst>
            </p:cNvPr>
            <p:cNvSpPr/>
            <p:nvPr/>
          </p:nvSpPr>
          <p:spPr>
            <a:xfrm>
              <a:off x="2428875" y="2155325"/>
              <a:ext cx="71475" cy="50200"/>
            </a:xfrm>
            <a:custGeom>
              <a:avLst/>
              <a:gdLst/>
              <a:ahLst/>
              <a:cxnLst/>
              <a:rect l="l" t="t" r="r" b="b"/>
              <a:pathLst>
                <a:path w="285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191;p46">
              <a:extLst>
                <a:ext uri="{FF2B5EF4-FFF2-40B4-BE49-F238E27FC236}">
                  <a16:creationId xmlns:a16="http://schemas.microsoft.com/office/drawing/2014/main" id="{9298F1FC-9AA8-4AD5-86AF-F7675DC5E766}"/>
                </a:ext>
              </a:extLst>
            </p:cNvPr>
            <p:cNvSpPr/>
            <p:nvPr/>
          </p:nvSpPr>
          <p:spPr>
            <a:xfrm>
              <a:off x="21895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192;p46">
              <a:extLst>
                <a:ext uri="{FF2B5EF4-FFF2-40B4-BE49-F238E27FC236}">
                  <a16:creationId xmlns:a16="http://schemas.microsoft.com/office/drawing/2014/main" id="{BA22066B-E87C-49DB-A71A-148B77D973AF}"/>
                </a:ext>
              </a:extLst>
            </p:cNvPr>
            <p:cNvSpPr/>
            <p:nvPr/>
          </p:nvSpPr>
          <p:spPr>
            <a:xfrm>
              <a:off x="2295900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193;p46">
              <a:extLst>
                <a:ext uri="{FF2B5EF4-FFF2-40B4-BE49-F238E27FC236}">
                  <a16:creationId xmlns:a16="http://schemas.microsoft.com/office/drawing/2014/main" id="{BC786642-0958-458E-8276-284F7725CB23}"/>
                </a:ext>
              </a:extLst>
            </p:cNvPr>
            <p:cNvSpPr/>
            <p:nvPr/>
          </p:nvSpPr>
          <p:spPr>
            <a:xfrm>
              <a:off x="2428875" y="222827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194;p46">
              <a:extLst>
                <a:ext uri="{FF2B5EF4-FFF2-40B4-BE49-F238E27FC236}">
                  <a16:creationId xmlns:a16="http://schemas.microsoft.com/office/drawing/2014/main" id="{9C735B26-54F1-4F6C-BB8A-41AAC8ED6944}"/>
                </a:ext>
              </a:extLst>
            </p:cNvPr>
            <p:cNvSpPr/>
            <p:nvPr/>
          </p:nvSpPr>
          <p:spPr>
            <a:xfrm>
              <a:off x="21895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195;p46">
              <a:extLst>
                <a:ext uri="{FF2B5EF4-FFF2-40B4-BE49-F238E27FC236}">
                  <a16:creationId xmlns:a16="http://schemas.microsoft.com/office/drawing/2014/main" id="{836D4850-AA12-449B-8905-65B5047696E3}"/>
                </a:ext>
              </a:extLst>
            </p:cNvPr>
            <p:cNvSpPr/>
            <p:nvPr/>
          </p:nvSpPr>
          <p:spPr>
            <a:xfrm>
              <a:off x="2295900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196;p46">
              <a:extLst>
                <a:ext uri="{FF2B5EF4-FFF2-40B4-BE49-F238E27FC236}">
                  <a16:creationId xmlns:a16="http://schemas.microsoft.com/office/drawing/2014/main" id="{EE2617DF-3823-49CF-9D2C-1C7137509CC5}"/>
                </a:ext>
              </a:extLst>
            </p:cNvPr>
            <p:cNvSpPr/>
            <p:nvPr/>
          </p:nvSpPr>
          <p:spPr>
            <a:xfrm>
              <a:off x="2428875" y="23020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197;p46">
              <a:extLst>
                <a:ext uri="{FF2B5EF4-FFF2-40B4-BE49-F238E27FC236}">
                  <a16:creationId xmlns:a16="http://schemas.microsoft.com/office/drawing/2014/main" id="{6CAE3433-59D2-4300-A9A2-C30AF8DB5CD1}"/>
                </a:ext>
              </a:extLst>
            </p:cNvPr>
            <p:cNvSpPr/>
            <p:nvPr/>
          </p:nvSpPr>
          <p:spPr>
            <a:xfrm>
              <a:off x="21895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198;p46">
              <a:extLst>
                <a:ext uri="{FF2B5EF4-FFF2-40B4-BE49-F238E27FC236}">
                  <a16:creationId xmlns:a16="http://schemas.microsoft.com/office/drawing/2014/main" id="{2E1C4131-7991-45A7-945F-293602ACFAA3}"/>
                </a:ext>
              </a:extLst>
            </p:cNvPr>
            <p:cNvSpPr/>
            <p:nvPr/>
          </p:nvSpPr>
          <p:spPr>
            <a:xfrm>
              <a:off x="2295900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199;p46">
              <a:extLst>
                <a:ext uri="{FF2B5EF4-FFF2-40B4-BE49-F238E27FC236}">
                  <a16:creationId xmlns:a16="http://schemas.microsoft.com/office/drawing/2014/main" id="{E2D29661-8C41-40AD-A032-9218BAA52630}"/>
                </a:ext>
              </a:extLst>
            </p:cNvPr>
            <p:cNvSpPr/>
            <p:nvPr/>
          </p:nvSpPr>
          <p:spPr>
            <a:xfrm>
              <a:off x="2428875" y="2374950"/>
              <a:ext cx="71475" cy="50925"/>
            </a:xfrm>
            <a:custGeom>
              <a:avLst/>
              <a:gdLst/>
              <a:ahLst/>
              <a:cxnLst/>
              <a:rect l="l" t="t" r="r" b="b"/>
              <a:pathLst>
                <a:path w="285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200;p46">
              <a:extLst>
                <a:ext uri="{FF2B5EF4-FFF2-40B4-BE49-F238E27FC236}">
                  <a16:creationId xmlns:a16="http://schemas.microsoft.com/office/drawing/2014/main" id="{B639B772-6ABA-4465-9637-55AAA1E5CCF1}"/>
                </a:ext>
              </a:extLst>
            </p:cNvPr>
            <p:cNvSpPr/>
            <p:nvPr/>
          </p:nvSpPr>
          <p:spPr>
            <a:xfrm>
              <a:off x="31074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201;p46">
              <a:extLst>
                <a:ext uri="{FF2B5EF4-FFF2-40B4-BE49-F238E27FC236}">
                  <a16:creationId xmlns:a16="http://schemas.microsoft.com/office/drawing/2014/main" id="{A6C3291D-205A-4795-8DB4-439AE31A3BEE}"/>
                </a:ext>
              </a:extLst>
            </p:cNvPr>
            <p:cNvSpPr/>
            <p:nvPr/>
          </p:nvSpPr>
          <p:spPr>
            <a:xfrm>
              <a:off x="31743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202;p46">
              <a:extLst>
                <a:ext uri="{FF2B5EF4-FFF2-40B4-BE49-F238E27FC236}">
                  <a16:creationId xmlns:a16="http://schemas.microsoft.com/office/drawing/2014/main" id="{284E19DE-36A9-40DB-B492-B99DBC26A99E}"/>
                </a:ext>
              </a:extLst>
            </p:cNvPr>
            <p:cNvSpPr/>
            <p:nvPr/>
          </p:nvSpPr>
          <p:spPr>
            <a:xfrm>
              <a:off x="31074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203;p46">
              <a:extLst>
                <a:ext uri="{FF2B5EF4-FFF2-40B4-BE49-F238E27FC236}">
                  <a16:creationId xmlns:a16="http://schemas.microsoft.com/office/drawing/2014/main" id="{C3138074-4958-44B7-B2A5-5D019E83EB63}"/>
                </a:ext>
              </a:extLst>
            </p:cNvPr>
            <p:cNvSpPr/>
            <p:nvPr/>
          </p:nvSpPr>
          <p:spPr>
            <a:xfrm>
              <a:off x="31743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204;p46">
              <a:extLst>
                <a:ext uri="{FF2B5EF4-FFF2-40B4-BE49-F238E27FC236}">
                  <a16:creationId xmlns:a16="http://schemas.microsoft.com/office/drawing/2014/main" id="{31F9BAE4-17DF-4FA5-B7E7-B02E9A56E29B}"/>
                </a:ext>
              </a:extLst>
            </p:cNvPr>
            <p:cNvSpPr/>
            <p:nvPr/>
          </p:nvSpPr>
          <p:spPr>
            <a:xfrm>
              <a:off x="31074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205;p46">
              <a:extLst>
                <a:ext uri="{FF2B5EF4-FFF2-40B4-BE49-F238E27FC236}">
                  <a16:creationId xmlns:a16="http://schemas.microsoft.com/office/drawing/2014/main" id="{7B85BC59-FA44-4E70-B9DF-CE4AAE3B4553}"/>
                </a:ext>
              </a:extLst>
            </p:cNvPr>
            <p:cNvSpPr/>
            <p:nvPr/>
          </p:nvSpPr>
          <p:spPr>
            <a:xfrm>
              <a:off x="31743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206;p46">
              <a:extLst>
                <a:ext uri="{FF2B5EF4-FFF2-40B4-BE49-F238E27FC236}">
                  <a16:creationId xmlns:a16="http://schemas.microsoft.com/office/drawing/2014/main" id="{1E983907-CB2F-45B7-83A9-435EB8653EA1}"/>
                </a:ext>
              </a:extLst>
            </p:cNvPr>
            <p:cNvSpPr/>
            <p:nvPr/>
          </p:nvSpPr>
          <p:spPr>
            <a:xfrm>
              <a:off x="31074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207;p46">
              <a:extLst>
                <a:ext uri="{FF2B5EF4-FFF2-40B4-BE49-F238E27FC236}">
                  <a16:creationId xmlns:a16="http://schemas.microsoft.com/office/drawing/2014/main" id="{A5A60DBB-8EF2-4712-9914-3688FA56053B}"/>
                </a:ext>
              </a:extLst>
            </p:cNvPr>
            <p:cNvSpPr/>
            <p:nvPr/>
          </p:nvSpPr>
          <p:spPr>
            <a:xfrm>
              <a:off x="31743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208;p46">
              <a:extLst>
                <a:ext uri="{FF2B5EF4-FFF2-40B4-BE49-F238E27FC236}">
                  <a16:creationId xmlns:a16="http://schemas.microsoft.com/office/drawing/2014/main" id="{D2F0936C-865F-49E2-AFA9-72CE053CC2D9}"/>
                </a:ext>
              </a:extLst>
            </p:cNvPr>
            <p:cNvSpPr/>
            <p:nvPr/>
          </p:nvSpPr>
          <p:spPr>
            <a:xfrm>
              <a:off x="31074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209;p46">
              <a:extLst>
                <a:ext uri="{FF2B5EF4-FFF2-40B4-BE49-F238E27FC236}">
                  <a16:creationId xmlns:a16="http://schemas.microsoft.com/office/drawing/2014/main" id="{553854BE-C6EC-469A-A366-25D0FF4B1B28}"/>
                </a:ext>
              </a:extLst>
            </p:cNvPr>
            <p:cNvSpPr/>
            <p:nvPr/>
          </p:nvSpPr>
          <p:spPr>
            <a:xfrm>
              <a:off x="31743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210;p46">
              <a:extLst>
                <a:ext uri="{FF2B5EF4-FFF2-40B4-BE49-F238E27FC236}">
                  <a16:creationId xmlns:a16="http://schemas.microsoft.com/office/drawing/2014/main" id="{6C42A829-966F-4770-979B-EA5E48A115C7}"/>
                </a:ext>
              </a:extLst>
            </p:cNvPr>
            <p:cNvSpPr/>
            <p:nvPr/>
          </p:nvSpPr>
          <p:spPr>
            <a:xfrm>
              <a:off x="31074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211;p46">
              <a:extLst>
                <a:ext uri="{FF2B5EF4-FFF2-40B4-BE49-F238E27FC236}">
                  <a16:creationId xmlns:a16="http://schemas.microsoft.com/office/drawing/2014/main" id="{D7FCEF86-A86B-4E1B-921F-BC70C843494F}"/>
                </a:ext>
              </a:extLst>
            </p:cNvPr>
            <p:cNvSpPr/>
            <p:nvPr/>
          </p:nvSpPr>
          <p:spPr>
            <a:xfrm>
              <a:off x="31743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212;p46">
              <a:extLst>
                <a:ext uri="{FF2B5EF4-FFF2-40B4-BE49-F238E27FC236}">
                  <a16:creationId xmlns:a16="http://schemas.microsoft.com/office/drawing/2014/main" id="{66B0F8D3-876D-4BDB-B132-FFBD3B0C109B}"/>
                </a:ext>
              </a:extLst>
            </p:cNvPr>
            <p:cNvSpPr/>
            <p:nvPr/>
          </p:nvSpPr>
          <p:spPr>
            <a:xfrm>
              <a:off x="31074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0" y="179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213;p46">
              <a:extLst>
                <a:ext uri="{FF2B5EF4-FFF2-40B4-BE49-F238E27FC236}">
                  <a16:creationId xmlns:a16="http://schemas.microsoft.com/office/drawing/2014/main" id="{19C820E6-75DF-4D47-938D-988B987BD370}"/>
                </a:ext>
              </a:extLst>
            </p:cNvPr>
            <p:cNvSpPr/>
            <p:nvPr/>
          </p:nvSpPr>
          <p:spPr>
            <a:xfrm>
              <a:off x="31743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214;p46">
              <a:extLst>
                <a:ext uri="{FF2B5EF4-FFF2-40B4-BE49-F238E27FC236}">
                  <a16:creationId xmlns:a16="http://schemas.microsoft.com/office/drawing/2014/main" id="{C62184A7-769E-4BDB-A859-1A9B34A06108}"/>
                </a:ext>
              </a:extLst>
            </p:cNvPr>
            <p:cNvSpPr/>
            <p:nvPr/>
          </p:nvSpPr>
          <p:spPr>
            <a:xfrm>
              <a:off x="31074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215;p46">
              <a:extLst>
                <a:ext uri="{FF2B5EF4-FFF2-40B4-BE49-F238E27FC236}">
                  <a16:creationId xmlns:a16="http://schemas.microsoft.com/office/drawing/2014/main" id="{94246BAE-EF15-4B8E-8FBD-65647C1BB347}"/>
                </a:ext>
              </a:extLst>
            </p:cNvPr>
            <p:cNvSpPr/>
            <p:nvPr/>
          </p:nvSpPr>
          <p:spPr>
            <a:xfrm>
              <a:off x="31743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216;p46">
              <a:extLst>
                <a:ext uri="{FF2B5EF4-FFF2-40B4-BE49-F238E27FC236}">
                  <a16:creationId xmlns:a16="http://schemas.microsoft.com/office/drawing/2014/main" id="{9EB37A85-7B38-4F50-9CB1-70151DE66251}"/>
                </a:ext>
              </a:extLst>
            </p:cNvPr>
            <p:cNvSpPr/>
            <p:nvPr/>
          </p:nvSpPr>
          <p:spPr>
            <a:xfrm>
              <a:off x="31074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217;p46">
              <a:extLst>
                <a:ext uri="{FF2B5EF4-FFF2-40B4-BE49-F238E27FC236}">
                  <a16:creationId xmlns:a16="http://schemas.microsoft.com/office/drawing/2014/main" id="{43978B35-A92E-40EC-9D3F-CC411BDD5A03}"/>
                </a:ext>
              </a:extLst>
            </p:cNvPr>
            <p:cNvSpPr/>
            <p:nvPr/>
          </p:nvSpPr>
          <p:spPr>
            <a:xfrm>
              <a:off x="31743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218;p46">
              <a:extLst>
                <a:ext uri="{FF2B5EF4-FFF2-40B4-BE49-F238E27FC236}">
                  <a16:creationId xmlns:a16="http://schemas.microsoft.com/office/drawing/2014/main" id="{55789861-5BE0-405E-892E-64B2826BD06C}"/>
                </a:ext>
              </a:extLst>
            </p:cNvPr>
            <p:cNvSpPr/>
            <p:nvPr/>
          </p:nvSpPr>
          <p:spPr>
            <a:xfrm>
              <a:off x="31074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219;p46">
              <a:extLst>
                <a:ext uri="{FF2B5EF4-FFF2-40B4-BE49-F238E27FC236}">
                  <a16:creationId xmlns:a16="http://schemas.microsoft.com/office/drawing/2014/main" id="{F2EAD3A2-6950-4446-AD09-F42040D25CED}"/>
                </a:ext>
              </a:extLst>
            </p:cNvPr>
            <p:cNvSpPr/>
            <p:nvPr/>
          </p:nvSpPr>
          <p:spPr>
            <a:xfrm>
              <a:off x="31743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220;p46">
              <a:extLst>
                <a:ext uri="{FF2B5EF4-FFF2-40B4-BE49-F238E27FC236}">
                  <a16:creationId xmlns:a16="http://schemas.microsoft.com/office/drawing/2014/main" id="{9F699953-2499-4160-A576-31299872369A}"/>
                </a:ext>
              </a:extLst>
            </p:cNvPr>
            <p:cNvSpPr/>
            <p:nvPr/>
          </p:nvSpPr>
          <p:spPr>
            <a:xfrm>
              <a:off x="31074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221;p46">
              <a:extLst>
                <a:ext uri="{FF2B5EF4-FFF2-40B4-BE49-F238E27FC236}">
                  <a16:creationId xmlns:a16="http://schemas.microsoft.com/office/drawing/2014/main" id="{D5F2CD0F-186E-4808-B4C3-A6A20A3D0236}"/>
                </a:ext>
              </a:extLst>
            </p:cNvPr>
            <p:cNvSpPr/>
            <p:nvPr/>
          </p:nvSpPr>
          <p:spPr>
            <a:xfrm>
              <a:off x="31743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222;p46">
              <a:extLst>
                <a:ext uri="{FF2B5EF4-FFF2-40B4-BE49-F238E27FC236}">
                  <a16:creationId xmlns:a16="http://schemas.microsoft.com/office/drawing/2014/main" id="{199F8C2B-72A9-46E4-B999-DE1890885C71}"/>
                </a:ext>
              </a:extLst>
            </p:cNvPr>
            <p:cNvSpPr/>
            <p:nvPr/>
          </p:nvSpPr>
          <p:spPr>
            <a:xfrm>
              <a:off x="31074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223;p46">
              <a:extLst>
                <a:ext uri="{FF2B5EF4-FFF2-40B4-BE49-F238E27FC236}">
                  <a16:creationId xmlns:a16="http://schemas.microsoft.com/office/drawing/2014/main" id="{4F71AC86-3ADF-49FB-84AB-87DE57659A95}"/>
                </a:ext>
              </a:extLst>
            </p:cNvPr>
            <p:cNvSpPr/>
            <p:nvPr/>
          </p:nvSpPr>
          <p:spPr>
            <a:xfrm>
              <a:off x="31743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224;p46">
              <a:extLst>
                <a:ext uri="{FF2B5EF4-FFF2-40B4-BE49-F238E27FC236}">
                  <a16:creationId xmlns:a16="http://schemas.microsoft.com/office/drawing/2014/main" id="{7A990F74-9503-4306-BE37-C4F621569895}"/>
                </a:ext>
              </a:extLst>
            </p:cNvPr>
            <p:cNvSpPr/>
            <p:nvPr/>
          </p:nvSpPr>
          <p:spPr>
            <a:xfrm>
              <a:off x="325032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225;p46">
              <a:extLst>
                <a:ext uri="{FF2B5EF4-FFF2-40B4-BE49-F238E27FC236}">
                  <a16:creationId xmlns:a16="http://schemas.microsoft.com/office/drawing/2014/main" id="{EB11185D-F3A8-432C-BCD6-12E0662F7043}"/>
                </a:ext>
              </a:extLst>
            </p:cNvPr>
            <p:cNvSpPr/>
            <p:nvPr/>
          </p:nvSpPr>
          <p:spPr>
            <a:xfrm>
              <a:off x="3317950" y="1561875"/>
              <a:ext cx="38025" cy="44075"/>
            </a:xfrm>
            <a:custGeom>
              <a:avLst/>
              <a:gdLst/>
              <a:ahLst/>
              <a:cxnLst/>
              <a:rect l="l" t="t" r="r" b="b"/>
              <a:pathLst>
                <a:path w="152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226;p46">
              <a:extLst>
                <a:ext uri="{FF2B5EF4-FFF2-40B4-BE49-F238E27FC236}">
                  <a16:creationId xmlns:a16="http://schemas.microsoft.com/office/drawing/2014/main" id="{1BF2BE64-0BA6-4288-89D1-2CBC9BE6368F}"/>
                </a:ext>
              </a:extLst>
            </p:cNvPr>
            <p:cNvSpPr/>
            <p:nvPr/>
          </p:nvSpPr>
          <p:spPr>
            <a:xfrm>
              <a:off x="325032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227;p46">
              <a:extLst>
                <a:ext uri="{FF2B5EF4-FFF2-40B4-BE49-F238E27FC236}">
                  <a16:creationId xmlns:a16="http://schemas.microsoft.com/office/drawing/2014/main" id="{2E04DA1F-0424-4504-88B8-9AF995DF7E17}"/>
                </a:ext>
              </a:extLst>
            </p:cNvPr>
            <p:cNvSpPr/>
            <p:nvPr/>
          </p:nvSpPr>
          <p:spPr>
            <a:xfrm>
              <a:off x="3317950" y="162797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228;p46">
              <a:extLst>
                <a:ext uri="{FF2B5EF4-FFF2-40B4-BE49-F238E27FC236}">
                  <a16:creationId xmlns:a16="http://schemas.microsoft.com/office/drawing/2014/main" id="{3F0B99C4-E233-4072-B911-6889A0944297}"/>
                </a:ext>
              </a:extLst>
            </p:cNvPr>
            <p:cNvSpPr/>
            <p:nvPr/>
          </p:nvSpPr>
          <p:spPr>
            <a:xfrm>
              <a:off x="325032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229;p46">
              <a:extLst>
                <a:ext uri="{FF2B5EF4-FFF2-40B4-BE49-F238E27FC236}">
                  <a16:creationId xmlns:a16="http://schemas.microsoft.com/office/drawing/2014/main" id="{3AB40937-E9BC-410E-AB3B-D6D18F8F6F1F}"/>
                </a:ext>
              </a:extLst>
            </p:cNvPr>
            <p:cNvSpPr/>
            <p:nvPr/>
          </p:nvSpPr>
          <p:spPr>
            <a:xfrm>
              <a:off x="3317950" y="16948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230;p46">
              <a:extLst>
                <a:ext uri="{FF2B5EF4-FFF2-40B4-BE49-F238E27FC236}">
                  <a16:creationId xmlns:a16="http://schemas.microsoft.com/office/drawing/2014/main" id="{CE9482C6-41FC-430D-B0E6-DA23359BCC11}"/>
                </a:ext>
              </a:extLst>
            </p:cNvPr>
            <p:cNvSpPr/>
            <p:nvPr/>
          </p:nvSpPr>
          <p:spPr>
            <a:xfrm>
              <a:off x="325032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231;p46">
              <a:extLst>
                <a:ext uri="{FF2B5EF4-FFF2-40B4-BE49-F238E27FC236}">
                  <a16:creationId xmlns:a16="http://schemas.microsoft.com/office/drawing/2014/main" id="{5A1E3484-CA20-4B7D-AACE-ADEBBB50DA3B}"/>
                </a:ext>
              </a:extLst>
            </p:cNvPr>
            <p:cNvSpPr/>
            <p:nvPr/>
          </p:nvSpPr>
          <p:spPr>
            <a:xfrm>
              <a:off x="3317950" y="17609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232;p46">
              <a:extLst>
                <a:ext uri="{FF2B5EF4-FFF2-40B4-BE49-F238E27FC236}">
                  <a16:creationId xmlns:a16="http://schemas.microsoft.com/office/drawing/2014/main" id="{5BA0EF64-2C77-45B9-B92F-A26E7B4F7A72}"/>
                </a:ext>
              </a:extLst>
            </p:cNvPr>
            <p:cNvSpPr/>
            <p:nvPr/>
          </p:nvSpPr>
          <p:spPr>
            <a:xfrm>
              <a:off x="325032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233;p46">
              <a:extLst>
                <a:ext uri="{FF2B5EF4-FFF2-40B4-BE49-F238E27FC236}">
                  <a16:creationId xmlns:a16="http://schemas.microsoft.com/office/drawing/2014/main" id="{3F151789-6CDD-4C30-81CA-382D9FD69675}"/>
                </a:ext>
              </a:extLst>
            </p:cNvPr>
            <p:cNvSpPr/>
            <p:nvPr/>
          </p:nvSpPr>
          <p:spPr>
            <a:xfrm>
              <a:off x="3317950" y="18293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234;p46">
              <a:extLst>
                <a:ext uri="{FF2B5EF4-FFF2-40B4-BE49-F238E27FC236}">
                  <a16:creationId xmlns:a16="http://schemas.microsoft.com/office/drawing/2014/main" id="{1CA0BA70-55F5-4528-A50D-3B5C9643C1A0}"/>
                </a:ext>
              </a:extLst>
            </p:cNvPr>
            <p:cNvSpPr/>
            <p:nvPr/>
          </p:nvSpPr>
          <p:spPr>
            <a:xfrm>
              <a:off x="325032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235;p46">
              <a:extLst>
                <a:ext uri="{FF2B5EF4-FFF2-40B4-BE49-F238E27FC236}">
                  <a16:creationId xmlns:a16="http://schemas.microsoft.com/office/drawing/2014/main" id="{3F4B171F-6831-406E-87FE-B1A3E35C0291}"/>
                </a:ext>
              </a:extLst>
            </p:cNvPr>
            <p:cNvSpPr/>
            <p:nvPr/>
          </p:nvSpPr>
          <p:spPr>
            <a:xfrm>
              <a:off x="3317950" y="189772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36;p46">
              <a:extLst>
                <a:ext uri="{FF2B5EF4-FFF2-40B4-BE49-F238E27FC236}">
                  <a16:creationId xmlns:a16="http://schemas.microsoft.com/office/drawing/2014/main" id="{11F0F207-ABA9-4686-B7BC-D19383335A21}"/>
                </a:ext>
              </a:extLst>
            </p:cNvPr>
            <p:cNvSpPr/>
            <p:nvPr/>
          </p:nvSpPr>
          <p:spPr>
            <a:xfrm>
              <a:off x="325032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37;p46">
              <a:extLst>
                <a:ext uri="{FF2B5EF4-FFF2-40B4-BE49-F238E27FC236}">
                  <a16:creationId xmlns:a16="http://schemas.microsoft.com/office/drawing/2014/main" id="{CF55E747-5890-4A9F-9524-17231487AE4A}"/>
                </a:ext>
              </a:extLst>
            </p:cNvPr>
            <p:cNvSpPr/>
            <p:nvPr/>
          </p:nvSpPr>
          <p:spPr>
            <a:xfrm>
              <a:off x="3317950" y="1965375"/>
              <a:ext cx="38025" cy="44850"/>
            </a:xfrm>
            <a:custGeom>
              <a:avLst/>
              <a:gdLst/>
              <a:ahLst/>
              <a:cxnLst/>
              <a:rect l="l" t="t" r="r" b="b"/>
              <a:pathLst>
                <a:path w="152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21" y="179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38;p46">
              <a:extLst>
                <a:ext uri="{FF2B5EF4-FFF2-40B4-BE49-F238E27FC236}">
                  <a16:creationId xmlns:a16="http://schemas.microsoft.com/office/drawing/2014/main" id="{87B6EBF8-795B-4E80-9D2B-69B2955B0487}"/>
                </a:ext>
              </a:extLst>
            </p:cNvPr>
            <p:cNvSpPr/>
            <p:nvPr/>
          </p:nvSpPr>
          <p:spPr>
            <a:xfrm>
              <a:off x="325032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239;p46">
              <a:extLst>
                <a:ext uri="{FF2B5EF4-FFF2-40B4-BE49-F238E27FC236}">
                  <a16:creationId xmlns:a16="http://schemas.microsoft.com/office/drawing/2014/main" id="{EB228812-39CA-44DA-98BB-88C256728D22}"/>
                </a:ext>
              </a:extLst>
            </p:cNvPr>
            <p:cNvSpPr/>
            <p:nvPr/>
          </p:nvSpPr>
          <p:spPr>
            <a:xfrm>
              <a:off x="3317950" y="20337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240;p46">
              <a:extLst>
                <a:ext uri="{FF2B5EF4-FFF2-40B4-BE49-F238E27FC236}">
                  <a16:creationId xmlns:a16="http://schemas.microsoft.com/office/drawing/2014/main" id="{64A9794A-CF01-44BE-A250-F24A55543F60}"/>
                </a:ext>
              </a:extLst>
            </p:cNvPr>
            <p:cNvSpPr/>
            <p:nvPr/>
          </p:nvSpPr>
          <p:spPr>
            <a:xfrm>
              <a:off x="325032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41;p46">
              <a:extLst>
                <a:ext uri="{FF2B5EF4-FFF2-40B4-BE49-F238E27FC236}">
                  <a16:creationId xmlns:a16="http://schemas.microsoft.com/office/drawing/2014/main" id="{32496874-69B6-4FC9-950A-1522500B5818}"/>
                </a:ext>
              </a:extLst>
            </p:cNvPr>
            <p:cNvSpPr/>
            <p:nvPr/>
          </p:nvSpPr>
          <p:spPr>
            <a:xfrm>
              <a:off x="3317950" y="21029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42;p46">
              <a:extLst>
                <a:ext uri="{FF2B5EF4-FFF2-40B4-BE49-F238E27FC236}">
                  <a16:creationId xmlns:a16="http://schemas.microsoft.com/office/drawing/2014/main" id="{7D985FA3-F7A8-4E2D-80C9-F77D8570AEF6}"/>
                </a:ext>
              </a:extLst>
            </p:cNvPr>
            <p:cNvSpPr/>
            <p:nvPr/>
          </p:nvSpPr>
          <p:spPr>
            <a:xfrm>
              <a:off x="325032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43;p46">
              <a:extLst>
                <a:ext uri="{FF2B5EF4-FFF2-40B4-BE49-F238E27FC236}">
                  <a16:creationId xmlns:a16="http://schemas.microsoft.com/office/drawing/2014/main" id="{B6913D28-37D3-497E-AB5E-53723F19541C}"/>
                </a:ext>
              </a:extLst>
            </p:cNvPr>
            <p:cNvSpPr/>
            <p:nvPr/>
          </p:nvSpPr>
          <p:spPr>
            <a:xfrm>
              <a:off x="3317950" y="21720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44;p46">
              <a:extLst>
                <a:ext uri="{FF2B5EF4-FFF2-40B4-BE49-F238E27FC236}">
                  <a16:creationId xmlns:a16="http://schemas.microsoft.com/office/drawing/2014/main" id="{3496E40D-79E7-4365-8264-F25CAC692B29}"/>
                </a:ext>
              </a:extLst>
            </p:cNvPr>
            <p:cNvSpPr/>
            <p:nvPr/>
          </p:nvSpPr>
          <p:spPr>
            <a:xfrm>
              <a:off x="325032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45;p46">
              <a:extLst>
                <a:ext uri="{FF2B5EF4-FFF2-40B4-BE49-F238E27FC236}">
                  <a16:creationId xmlns:a16="http://schemas.microsoft.com/office/drawing/2014/main" id="{67617D3B-BA04-452A-91EF-9959479C3CD3}"/>
                </a:ext>
              </a:extLst>
            </p:cNvPr>
            <p:cNvSpPr/>
            <p:nvPr/>
          </p:nvSpPr>
          <p:spPr>
            <a:xfrm>
              <a:off x="3317950" y="22404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46;p46">
              <a:extLst>
                <a:ext uri="{FF2B5EF4-FFF2-40B4-BE49-F238E27FC236}">
                  <a16:creationId xmlns:a16="http://schemas.microsoft.com/office/drawing/2014/main" id="{D6925C20-B21C-4ABC-8242-6CBE5D044F78}"/>
                </a:ext>
              </a:extLst>
            </p:cNvPr>
            <p:cNvSpPr/>
            <p:nvPr/>
          </p:nvSpPr>
          <p:spPr>
            <a:xfrm>
              <a:off x="325032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47;p46">
              <a:extLst>
                <a:ext uri="{FF2B5EF4-FFF2-40B4-BE49-F238E27FC236}">
                  <a16:creationId xmlns:a16="http://schemas.microsoft.com/office/drawing/2014/main" id="{E1EA1C81-DFCC-4DBC-9A3C-996963189D70}"/>
                </a:ext>
              </a:extLst>
            </p:cNvPr>
            <p:cNvSpPr/>
            <p:nvPr/>
          </p:nvSpPr>
          <p:spPr>
            <a:xfrm>
              <a:off x="3317950" y="23096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48;p46">
              <a:extLst>
                <a:ext uri="{FF2B5EF4-FFF2-40B4-BE49-F238E27FC236}">
                  <a16:creationId xmlns:a16="http://schemas.microsoft.com/office/drawing/2014/main" id="{916AF766-924C-4A4B-803F-032650881362}"/>
                </a:ext>
              </a:extLst>
            </p:cNvPr>
            <p:cNvSpPr/>
            <p:nvPr/>
          </p:nvSpPr>
          <p:spPr>
            <a:xfrm>
              <a:off x="1504100" y="1159875"/>
              <a:ext cx="4592050" cy="1500825"/>
            </a:xfrm>
            <a:custGeom>
              <a:avLst/>
              <a:gdLst/>
              <a:ahLst/>
              <a:cxnLst/>
              <a:rect l="l" t="t" r="r" b="b"/>
              <a:pathLst>
                <a:path w="183682" h="60033" extrusionOk="0">
                  <a:moveTo>
                    <a:pt x="181797" y="1885"/>
                  </a:moveTo>
                  <a:lnTo>
                    <a:pt x="181797" y="58148"/>
                  </a:lnTo>
                  <a:lnTo>
                    <a:pt x="1885" y="58148"/>
                  </a:lnTo>
                  <a:lnTo>
                    <a:pt x="1885" y="1885"/>
                  </a:lnTo>
                  <a:close/>
                  <a:moveTo>
                    <a:pt x="0" y="1"/>
                  </a:moveTo>
                  <a:lnTo>
                    <a:pt x="0" y="60032"/>
                  </a:lnTo>
                  <a:lnTo>
                    <a:pt x="183681" y="60032"/>
                  </a:lnTo>
                  <a:lnTo>
                    <a:pt x="18368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49;p46">
              <a:extLst>
                <a:ext uri="{FF2B5EF4-FFF2-40B4-BE49-F238E27FC236}">
                  <a16:creationId xmlns:a16="http://schemas.microsoft.com/office/drawing/2014/main" id="{B9F342AB-8EE0-4F55-AC53-6CD429D61707}"/>
                </a:ext>
              </a:extLst>
            </p:cNvPr>
            <p:cNvSpPr/>
            <p:nvPr/>
          </p:nvSpPr>
          <p:spPr>
            <a:xfrm>
              <a:off x="3776925" y="1207000"/>
              <a:ext cx="46375" cy="1406575"/>
            </a:xfrm>
            <a:custGeom>
              <a:avLst/>
              <a:gdLst/>
              <a:ahLst/>
              <a:cxnLst/>
              <a:rect l="l" t="t" r="r" b="b"/>
              <a:pathLst>
                <a:path w="1855" h="56263" extrusionOk="0">
                  <a:moveTo>
                    <a:pt x="1" y="0"/>
                  </a:moveTo>
                  <a:lnTo>
                    <a:pt x="1" y="56263"/>
                  </a:lnTo>
                  <a:lnTo>
                    <a:pt x="1855" y="56263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50;p46">
              <a:extLst>
                <a:ext uri="{FF2B5EF4-FFF2-40B4-BE49-F238E27FC236}">
                  <a16:creationId xmlns:a16="http://schemas.microsoft.com/office/drawing/2014/main" id="{C0067D07-7B57-48A9-B237-DAC5242B492D}"/>
                </a:ext>
              </a:extLst>
            </p:cNvPr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251;p46">
              <a:extLst>
                <a:ext uri="{FF2B5EF4-FFF2-40B4-BE49-F238E27FC236}">
                  <a16:creationId xmlns:a16="http://schemas.microsoft.com/office/drawing/2014/main" id="{292844D2-F7AF-4DC3-989F-8FA8F6723B01}"/>
                </a:ext>
              </a:extLst>
            </p:cNvPr>
            <p:cNvSpPr/>
            <p:nvPr/>
          </p:nvSpPr>
          <p:spPr>
            <a:xfrm>
              <a:off x="1291325" y="4250350"/>
              <a:ext cx="5017600" cy="466600"/>
            </a:xfrm>
            <a:custGeom>
              <a:avLst/>
              <a:gdLst/>
              <a:ahLst/>
              <a:cxnLst/>
              <a:rect l="l" t="t" r="r" b="b"/>
              <a:pathLst>
                <a:path w="200704" h="18664" extrusionOk="0">
                  <a:moveTo>
                    <a:pt x="100337" y="1"/>
                  </a:moveTo>
                  <a:cubicBezTo>
                    <a:pt x="44925" y="1"/>
                    <a:pt x="0" y="4195"/>
                    <a:pt x="0" y="9332"/>
                  </a:cubicBezTo>
                  <a:cubicBezTo>
                    <a:pt x="0" y="14469"/>
                    <a:pt x="44925" y="18663"/>
                    <a:pt x="100367" y="18663"/>
                  </a:cubicBezTo>
                  <a:cubicBezTo>
                    <a:pt x="155778" y="18663"/>
                    <a:pt x="200703" y="14469"/>
                    <a:pt x="200703" y="9332"/>
                  </a:cubicBezTo>
                  <a:cubicBezTo>
                    <a:pt x="200703" y="4195"/>
                    <a:pt x="155778" y="1"/>
                    <a:pt x="1003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252;p46">
              <a:extLst>
                <a:ext uri="{FF2B5EF4-FFF2-40B4-BE49-F238E27FC236}">
                  <a16:creationId xmlns:a16="http://schemas.microsoft.com/office/drawing/2014/main" id="{8528C127-55EB-4808-A812-EAA1E8642015}"/>
                </a:ext>
              </a:extLst>
            </p:cNvPr>
            <p:cNvSpPr/>
            <p:nvPr/>
          </p:nvSpPr>
          <p:spPr>
            <a:xfrm>
              <a:off x="1060700" y="3351900"/>
              <a:ext cx="188100" cy="562375"/>
            </a:xfrm>
            <a:custGeom>
              <a:avLst/>
              <a:gdLst/>
              <a:ahLst/>
              <a:cxnLst/>
              <a:rect l="l" t="t" r="r" b="b"/>
              <a:pathLst>
                <a:path w="7524" h="22495" extrusionOk="0">
                  <a:moveTo>
                    <a:pt x="610" y="1"/>
                  </a:moveTo>
                  <a:cubicBezTo>
                    <a:pt x="524" y="1"/>
                    <a:pt x="439" y="124"/>
                    <a:pt x="532" y="193"/>
                  </a:cubicBezTo>
                  <a:cubicBezTo>
                    <a:pt x="3116" y="2868"/>
                    <a:pt x="4636" y="6424"/>
                    <a:pt x="5396" y="9981"/>
                  </a:cubicBezTo>
                  <a:cubicBezTo>
                    <a:pt x="5791" y="11926"/>
                    <a:pt x="5973" y="13902"/>
                    <a:pt x="6004" y="15878"/>
                  </a:cubicBezTo>
                  <a:cubicBezTo>
                    <a:pt x="5000" y="12078"/>
                    <a:pt x="3876" y="9282"/>
                    <a:pt x="320" y="6637"/>
                  </a:cubicBezTo>
                  <a:cubicBezTo>
                    <a:pt x="244" y="6592"/>
                    <a:pt x="152" y="6554"/>
                    <a:pt x="92" y="6554"/>
                  </a:cubicBezTo>
                  <a:cubicBezTo>
                    <a:pt x="31" y="6554"/>
                    <a:pt x="0" y="6592"/>
                    <a:pt x="46" y="6698"/>
                  </a:cubicBezTo>
                  <a:cubicBezTo>
                    <a:pt x="775" y="8674"/>
                    <a:pt x="1171" y="10832"/>
                    <a:pt x="2143" y="12777"/>
                  </a:cubicBezTo>
                  <a:cubicBezTo>
                    <a:pt x="3025" y="14479"/>
                    <a:pt x="4423" y="15726"/>
                    <a:pt x="5943" y="16850"/>
                  </a:cubicBezTo>
                  <a:lnTo>
                    <a:pt x="6034" y="17093"/>
                  </a:lnTo>
                  <a:cubicBezTo>
                    <a:pt x="6034" y="18826"/>
                    <a:pt x="5973" y="20589"/>
                    <a:pt x="5973" y="22352"/>
                  </a:cubicBezTo>
                  <a:cubicBezTo>
                    <a:pt x="5973" y="22438"/>
                    <a:pt x="6061" y="22495"/>
                    <a:pt x="6142" y="22495"/>
                  </a:cubicBezTo>
                  <a:cubicBezTo>
                    <a:pt x="6205" y="22495"/>
                    <a:pt x="6264" y="22461"/>
                    <a:pt x="6277" y="22382"/>
                  </a:cubicBezTo>
                  <a:cubicBezTo>
                    <a:pt x="7523" y="14631"/>
                    <a:pt x="6551" y="5756"/>
                    <a:pt x="684" y="41"/>
                  </a:cubicBezTo>
                  <a:cubicBezTo>
                    <a:pt x="663" y="13"/>
                    <a:pt x="636" y="1"/>
                    <a:pt x="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253;p46">
              <a:extLst>
                <a:ext uri="{FF2B5EF4-FFF2-40B4-BE49-F238E27FC236}">
                  <a16:creationId xmlns:a16="http://schemas.microsoft.com/office/drawing/2014/main" id="{EC019781-DC12-43D7-8333-4870E009A621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254;p46">
              <a:extLst>
                <a:ext uri="{FF2B5EF4-FFF2-40B4-BE49-F238E27FC236}">
                  <a16:creationId xmlns:a16="http://schemas.microsoft.com/office/drawing/2014/main" id="{C9CB3427-5B81-4260-9DED-9B489676A3AB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255;p46">
              <a:extLst>
                <a:ext uri="{FF2B5EF4-FFF2-40B4-BE49-F238E27FC236}">
                  <a16:creationId xmlns:a16="http://schemas.microsoft.com/office/drawing/2014/main" id="{7CF0A705-5652-4864-8F13-E595C7C45CD4}"/>
                </a:ext>
              </a:extLst>
            </p:cNvPr>
            <p:cNvSpPr/>
            <p:nvPr/>
          </p:nvSpPr>
          <p:spPr>
            <a:xfrm>
              <a:off x="947850" y="3271275"/>
              <a:ext cx="158850" cy="113775"/>
            </a:xfrm>
            <a:custGeom>
              <a:avLst/>
              <a:gdLst/>
              <a:ahLst/>
              <a:cxnLst/>
              <a:rect l="l" t="t" r="r" b="b"/>
              <a:pathLst>
                <a:path w="6354" h="4551" extrusionOk="0">
                  <a:moveTo>
                    <a:pt x="994" y="0"/>
                  </a:moveTo>
                  <a:cubicBezTo>
                    <a:pt x="556" y="0"/>
                    <a:pt x="263" y="146"/>
                    <a:pt x="244" y="500"/>
                  </a:cubicBezTo>
                  <a:cubicBezTo>
                    <a:pt x="183" y="1443"/>
                    <a:pt x="2067" y="1868"/>
                    <a:pt x="3040" y="2142"/>
                  </a:cubicBezTo>
                  <a:cubicBezTo>
                    <a:pt x="1976" y="2263"/>
                    <a:pt x="1" y="2962"/>
                    <a:pt x="426" y="3935"/>
                  </a:cubicBezTo>
                  <a:cubicBezTo>
                    <a:pt x="481" y="4067"/>
                    <a:pt x="682" y="4110"/>
                    <a:pt x="974" y="4110"/>
                  </a:cubicBezTo>
                  <a:cubicBezTo>
                    <a:pt x="1506" y="4110"/>
                    <a:pt x="2339" y="3968"/>
                    <a:pt x="3126" y="3968"/>
                  </a:cubicBezTo>
                  <a:cubicBezTo>
                    <a:pt x="3594" y="3968"/>
                    <a:pt x="4045" y="4018"/>
                    <a:pt x="4408" y="4178"/>
                  </a:cubicBezTo>
                  <a:cubicBezTo>
                    <a:pt x="4566" y="4246"/>
                    <a:pt x="5163" y="4550"/>
                    <a:pt x="5633" y="4550"/>
                  </a:cubicBezTo>
                  <a:cubicBezTo>
                    <a:pt x="5795" y="4550"/>
                    <a:pt x="5941" y="4515"/>
                    <a:pt x="6049" y="4421"/>
                  </a:cubicBezTo>
                  <a:cubicBezTo>
                    <a:pt x="6323" y="4148"/>
                    <a:pt x="6353" y="2810"/>
                    <a:pt x="4560" y="1443"/>
                  </a:cubicBezTo>
                  <a:cubicBezTo>
                    <a:pt x="3581" y="693"/>
                    <a:pt x="1946" y="0"/>
                    <a:pt x="99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256;p46">
              <a:extLst>
                <a:ext uri="{FF2B5EF4-FFF2-40B4-BE49-F238E27FC236}">
                  <a16:creationId xmlns:a16="http://schemas.microsoft.com/office/drawing/2014/main" id="{EEE52BB5-DFC0-421F-B0BF-0F6675AAA8D7}"/>
                </a:ext>
              </a:extLst>
            </p:cNvPr>
            <p:cNvSpPr/>
            <p:nvPr/>
          </p:nvSpPr>
          <p:spPr>
            <a:xfrm>
              <a:off x="1226725" y="3337800"/>
              <a:ext cx="194875" cy="556725"/>
            </a:xfrm>
            <a:custGeom>
              <a:avLst/>
              <a:gdLst/>
              <a:ahLst/>
              <a:cxnLst/>
              <a:rect l="l" t="t" r="r" b="b"/>
              <a:pathLst>
                <a:path w="7795" h="22269" extrusionOk="0">
                  <a:moveTo>
                    <a:pt x="7435" y="0"/>
                  </a:moveTo>
                  <a:cubicBezTo>
                    <a:pt x="7410" y="0"/>
                    <a:pt x="7382" y="8"/>
                    <a:pt x="7357" y="28"/>
                  </a:cubicBezTo>
                  <a:cubicBezTo>
                    <a:pt x="1277" y="5530"/>
                    <a:pt x="1" y="14344"/>
                    <a:pt x="913" y="22156"/>
                  </a:cubicBezTo>
                  <a:cubicBezTo>
                    <a:pt x="926" y="22235"/>
                    <a:pt x="985" y="22268"/>
                    <a:pt x="1047" y="22268"/>
                  </a:cubicBezTo>
                  <a:cubicBezTo>
                    <a:pt x="1129" y="22268"/>
                    <a:pt x="1217" y="22212"/>
                    <a:pt x="1217" y="22125"/>
                  </a:cubicBezTo>
                  <a:cubicBezTo>
                    <a:pt x="1277" y="20363"/>
                    <a:pt x="1308" y="18600"/>
                    <a:pt x="1369" y="16867"/>
                  </a:cubicBezTo>
                  <a:lnTo>
                    <a:pt x="1460" y="16624"/>
                  </a:lnTo>
                  <a:cubicBezTo>
                    <a:pt x="3040" y="15590"/>
                    <a:pt x="4499" y="14375"/>
                    <a:pt x="5411" y="12703"/>
                  </a:cubicBezTo>
                  <a:cubicBezTo>
                    <a:pt x="6475" y="10818"/>
                    <a:pt x="6931" y="8660"/>
                    <a:pt x="7752" y="6685"/>
                  </a:cubicBezTo>
                  <a:cubicBezTo>
                    <a:pt x="7795" y="6598"/>
                    <a:pt x="7770" y="6566"/>
                    <a:pt x="7716" y="6566"/>
                  </a:cubicBezTo>
                  <a:cubicBezTo>
                    <a:pt x="7655" y="6566"/>
                    <a:pt x="7558" y="6606"/>
                    <a:pt x="7478" y="6654"/>
                  </a:cubicBezTo>
                  <a:cubicBezTo>
                    <a:pt x="3831" y="9116"/>
                    <a:pt x="2584" y="11913"/>
                    <a:pt x="1429" y="15651"/>
                  </a:cubicBezTo>
                  <a:cubicBezTo>
                    <a:pt x="1521" y="13676"/>
                    <a:pt x="1794" y="11700"/>
                    <a:pt x="2280" y="9785"/>
                  </a:cubicBezTo>
                  <a:cubicBezTo>
                    <a:pt x="3192" y="6229"/>
                    <a:pt x="4834" y="2764"/>
                    <a:pt x="7509" y="210"/>
                  </a:cubicBezTo>
                  <a:cubicBezTo>
                    <a:pt x="7604" y="115"/>
                    <a:pt x="7530" y="0"/>
                    <a:pt x="7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257;p46">
              <a:extLst>
                <a:ext uri="{FF2B5EF4-FFF2-40B4-BE49-F238E27FC236}">
                  <a16:creationId xmlns:a16="http://schemas.microsoft.com/office/drawing/2014/main" id="{482B7C81-1399-4C4D-A2AD-85E211529209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258;p46">
              <a:extLst>
                <a:ext uri="{FF2B5EF4-FFF2-40B4-BE49-F238E27FC236}">
                  <a16:creationId xmlns:a16="http://schemas.microsoft.com/office/drawing/2014/main" id="{6AB0B949-D91F-412C-9CCE-885B1D27680B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259;p46">
              <a:extLst>
                <a:ext uri="{FF2B5EF4-FFF2-40B4-BE49-F238E27FC236}">
                  <a16:creationId xmlns:a16="http://schemas.microsoft.com/office/drawing/2014/main" id="{89804780-A8A4-45E6-A4FB-8369AD292361}"/>
                </a:ext>
              </a:extLst>
            </p:cNvPr>
            <p:cNvSpPr/>
            <p:nvPr/>
          </p:nvSpPr>
          <p:spPr>
            <a:xfrm>
              <a:off x="1381750" y="3261000"/>
              <a:ext cx="159600" cy="109100"/>
            </a:xfrm>
            <a:custGeom>
              <a:avLst/>
              <a:gdLst/>
              <a:ahLst/>
              <a:cxnLst/>
              <a:rect l="l" t="t" r="r" b="b"/>
              <a:pathLst>
                <a:path w="6384" h="4364" extrusionOk="0">
                  <a:moveTo>
                    <a:pt x="5405" y="1"/>
                  </a:moveTo>
                  <a:cubicBezTo>
                    <a:pt x="4440" y="1"/>
                    <a:pt x="2854" y="620"/>
                    <a:pt x="1885" y="1307"/>
                  </a:cubicBezTo>
                  <a:cubicBezTo>
                    <a:pt x="61" y="2614"/>
                    <a:pt x="1" y="3951"/>
                    <a:pt x="304" y="4225"/>
                  </a:cubicBezTo>
                  <a:cubicBezTo>
                    <a:pt x="414" y="4326"/>
                    <a:pt x="574" y="4364"/>
                    <a:pt x="751" y="4364"/>
                  </a:cubicBezTo>
                  <a:cubicBezTo>
                    <a:pt x="1211" y="4364"/>
                    <a:pt x="1792" y="4108"/>
                    <a:pt x="1946" y="4042"/>
                  </a:cubicBezTo>
                  <a:cubicBezTo>
                    <a:pt x="2245" y="3924"/>
                    <a:pt x="2603" y="3882"/>
                    <a:pt x="2981" y="3882"/>
                  </a:cubicBezTo>
                  <a:cubicBezTo>
                    <a:pt x="3892" y="3882"/>
                    <a:pt x="4914" y="4126"/>
                    <a:pt x="5490" y="4126"/>
                  </a:cubicBezTo>
                  <a:cubicBezTo>
                    <a:pt x="5717" y="4126"/>
                    <a:pt x="5875" y="4088"/>
                    <a:pt x="5928" y="3981"/>
                  </a:cubicBezTo>
                  <a:cubicBezTo>
                    <a:pt x="6384" y="3009"/>
                    <a:pt x="4438" y="2249"/>
                    <a:pt x="3374" y="2066"/>
                  </a:cubicBezTo>
                  <a:cubicBezTo>
                    <a:pt x="4347" y="1854"/>
                    <a:pt x="6262" y="1489"/>
                    <a:pt x="6232" y="547"/>
                  </a:cubicBezTo>
                  <a:cubicBezTo>
                    <a:pt x="6221" y="159"/>
                    <a:pt x="5893" y="1"/>
                    <a:pt x="5405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260;p46">
              <a:extLst>
                <a:ext uri="{FF2B5EF4-FFF2-40B4-BE49-F238E27FC236}">
                  <a16:creationId xmlns:a16="http://schemas.microsoft.com/office/drawing/2014/main" id="{970E7867-4E2B-49E7-8AFA-40D9BBA2A78A}"/>
                </a:ext>
              </a:extLst>
            </p:cNvPr>
            <p:cNvSpPr/>
            <p:nvPr/>
          </p:nvSpPr>
          <p:spPr>
            <a:xfrm>
              <a:off x="1135900" y="3187525"/>
              <a:ext cx="255000" cy="735350"/>
            </a:xfrm>
            <a:custGeom>
              <a:avLst/>
              <a:gdLst/>
              <a:ahLst/>
              <a:cxnLst/>
              <a:rect l="l" t="t" r="r" b="b"/>
              <a:pathLst>
                <a:path w="10200" h="29414" extrusionOk="0">
                  <a:moveTo>
                    <a:pt x="121" y="1"/>
                  </a:moveTo>
                  <a:cubicBezTo>
                    <a:pt x="62" y="1"/>
                    <a:pt x="0" y="72"/>
                    <a:pt x="47" y="142"/>
                  </a:cubicBezTo>
                  <a:cubicBezTo>
                    <a:pt x="2996" y="3668"/>
                    <a:pt x="4211" y="8471"/>
                    <a:pt x="4454" y="12999"/>
                  </a:cubicBezTo>
                  <a:cubicBezTo>
                    <a:pt x="4606" y="15735"/>
                    <a:pt x="4424" y="18471"/>
                    <a:pt x="3999" y="21206"/>
                  </a:cubicBezTo>
                  <a:cubicBezTo>
                    <a:pt x="3634" y="23851"/>
                    <a:pt x="2874" y="26495"/>
                    <a:pt x="2479" y="29170"/>
                  </a:cubicBezTo>
                  <a:cubicBezTo>
                    <a:pt x="2461" y="29327"/>
                    <a:pt x="2574" y="29413"/>
                    <a:pt x="2690" y="29413"/>
                  </a:cubicBezTo>
                  <a:cubicBezTo>
                    <a:pt x="2776" y="29413"/>
                    <a:pt x="2865" y="29365"/>
                    <a:pt x="2904" y="29261"/>
                  </a:cubicBezTo>
                  <a:cubicBezTo>
                    <a:pt x="3755" y="26404"/>
                    <a:pt x="4394" y="23516"/>
                    <a:pt x="4789" y="20568"/>
                  </a:cubicBezTo>
                  <a:cubicBezTo>
                    <a:pt x="4941" y="19747"/>
                    <a:pt x="5032" y="18927"/>
                    <a:pt x="5093" y="18076"/>
                  </a:cubicBezTo>
                  <a:cubicBezTo>
                    <a:pt x="8163" y="15249"/>
                    <a:pt x="9622" y="12513"/>
                    <a:pt x="10199" y="7224"/>
                  </a:cubicBezTo>
                  <a:cubicBezTo>
                    <a:pt x="10199" y="7085"/>
                    <a:pt x="10160" y="7010"/>
                    <a:pt x="10098" y="7010"/>
                  </a:cubicBezTo>
                  <a:cubicBezTo>
                    <a:pt x="10066" y="7010"/>
                    <a:pt x="10028" y="7031"/>
                    <a:pt x="9987" y="7072"/>
                  </a:cubicBezTo>
                  <a:cubicBezTo>
                    <a:pt x="6825" y="9990"/>
                    <a:pt x="5944" y="13243"/>
                    <a:pt x="5123" y="16100"/>
                  </a:cubicBezTo>
                  <a:cubicBezTo>
                    <a:pt x="5154" y="15340"/>
                    <a:pt x="6065" y="6890"/>
                    <a:pt x="169" y="21"/>
                  </a:cubicBezTo>
                  <a:cubicBezTo>
                    <a:pt x="155" y="7"/>
                    <a:pt x="138" y="1"/>
                    <a:pt x="1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261;p46">
              <a:extLst>
                <a:ext uri="{FF2B5EF4-FFF2-40B4-BE49-F238E27FC236}">
                  <a16:creationId xmlns:a16="http://schemas.microsoft.com/office/drawing/2014/main" id="{B601AD72-E1F3-4CC5-B222-4A491EB569BB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262;p46">
              <a:extLst>
                <a:ext uri="{FF2B5EF4-FFF2-40B4-BE49-F238E27FC236}">
                  <a16:creationId xmlns:a16="http://schemas.microsoft.com/office/drawing/2014/main" id="{D11E451D-CB18-4BB9-9470-84FB684325F0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263;p46">
              <a:extLst>
                <a:ext uri="{FF2B5EF4-FFF2-40B4-BE49-F238E27FC236}">
                  <a16:creationId xmlns:a16="http://schemas.microsoft.com/office/drawing/2014/main" id="{CC034414-07D8-4BB4-B947-A2B4B730A91D}"/>
                </a:ext>
              </a:extLst>
            </p:cNvPr>
            <p:cNvSpPr/>
            <p:nvPr/>
          </p:nvSpPr>
          <p:spPr>
            <a:xfrm>
              <a:off x="1039800" y="3065800"/>
              <a:ext cx="168725" cy="182050"/>
            </a:xfrm>
            <a:custGeom>
              <a:avLst/>
              <a:gdLst/>
              <a:ahLst/>
              <a:cxnLst/>
              <a:rect l="l" t="t" r="r" b="b"/>
              <a:pathLst>
                <a:path w="6749" h="7282" extrusionOk="0">
                  <a:moveTo>
                    <a:pt x="2063" y="0"/>
                  </a:moveTo>
                  <a:cubicBezTo>
                    <a:pt x="1848" y="0"/>
                    <a:pt x="1671" y="92"/>
                    <a:pt x="1551" y="300"/>
                  </a:cubicBezTo>
                  <a:cubicBezTo>
                    <a:pt x="1034" y="1273"/>
                    <a:pt x="2766" y="2671"/>
                    <a:pt x="3648" y="3431"/>
                  </a:cubicBezTo>
                  <a:cubicBezTo>
                    <a:pt x="3119" y="3236"/>
                    <a:pt x="2330" y="3073"/>
                    <a:pt x="1623" y="3073"/>
                  </a:cubicBezTo>
                  <a:cubicBezTo>
                    <a:pt x="785" y="3073"/>
                    <a:pt x="64" y="3302"/>
                    <a:pt x="31" y="3978"/>
                  </a:cubicBezTo>
                  <a:cubicBezTo>
                    <a:pt x="0" y="4586"/>
                    <a:pt x="2979" y="4950"/>
                    <a:pt x="4043" y="6197"/>
                  </a:cubicBezTo>
                  <a:cubicBezTo>
                    <a:pt x="4183" y="6392"/>
                    <a:pt x="4888" y="7282"/>
                    <a:pt x="5473" y="7282"/>
                  </a:cubicBezTo>
                  <a:cubicBezTo>
                    <a:pt x="5525" y="7282"/>
                    <a:pt x="5575" y="7275"/>
                    <a:pt x="5624" y="7260"/>
                  </a:cubicBezTo>
                  <a:cubicBezTo>
                    <a:pt x="6049" y="7139"/>
                    <a:pt x="6748" y="5771"/>
                    <a:pt x="5563" y="3431"/>
                  </a:cubicBezTo>
                  <a:cubicBezTo>
                    <a:pt x="4815" y="1910"/>
                    <a:pt x="3045" y="0"/>
                    <a:pt x="206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264;p46">
              <a:extLst>
                <a:ext uri="{FF2B5EF4-FFF2-40B4-BE49-F238E27FC236}">
                  <a16:creationId xmlns:a16="http://schemas.microsoft.com/office/drawing/2014/main" id="{AE2E83CC-0313-40A9-A9F4-163B82301AE6}"/>
                </a:ext>
              </a:extLst>
            </p:cNvPr>
            <p:cNvSpPr/>
            <p:nvPr/>
          </p:nvSpPr>
          <p:spPr>
            <a:xfrm>
              <a:off x="1022325" y="3741225"/>
              <a:ext cx="395925" cy="497000"/>
            </a:xfrm>
            <a:custGeom>
              <a:avLst/>
              <a:gdLst/>
              <a:ahLst/>
              <a:cxnLst/>
              <a:rect l="l" t="t" r="r" b="b"/>
              <a:pathLst>
                <a:path w="15837" h="19880" extrusionOk="0">
                  <a:moveTo>
                    <a:pt x="3283" y="1"/>
                  </a:moveTo>
                  <a:cubicBezTo>
                    <a:pt x="3283" y="1"/>
                    <a:pt x="335" y="18116"/>
                    <a:pt x="0" y="19879"/>
                  </a:cubicBezTo>
                  <a:lnTo>
                    <a:pt x="15837" y="19879"/>
                  </a:lnTo>
                  <a:lnTo>
                    <a:pt x="13222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265;p46">
              <a:extLst>
                <a:ext uri="{FF2B5EF4-FFF2-40B4-BE49-F238E27FC236}">
                  <a16:creationId xmlns:a16="http://schemas.microsoft.com/office/drawing/2014/main" id="{BB84D790-65FC-41C8-ABDF-4D7EE7787123}"/>
                </a:ext>
              </a:extLst>
            </p:cNvPr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266;p46">
              <a:extLst>
                <a:ext uri="{FF2B5EF4-FFF2-40B4-BE49-F238E27FC236}">
                  <a16:creationId xmlns:a16="http://schemas.microsoft.com/office/drawing/2014/main" id="{60D8DA5F-00FA-48AF-9A57-238498DD4881}"/>
                </a:ext>
              </a:extLst>
            </p:cNvPr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267;p46">
              <a:extLst>
                <a:ext uri="{FF2B5EF4-FFF2-40B4-BE49-F238E27FC236}">
                  <a16:creationId xmlns:a16="http://schemas.microsoft.com/office/drawing/2014/main" id="{8E1334C4-9EE6-4D5B-B717-8912A0D42D1A}"/>
                </a:ext>
              </a:extLst>
            </p:cNvPr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268;p46">
              <a:extLst>
                <a:ext uri="{FF2B5EF4-FFF2-40B4-BE49-F238E27FC236}">
                  <a16:creationId xmlns:a16="http://schemas.microsoft.com/office/drawing/2014/main" id="{B957C7D5-D0E9-4B06-BF2B-6F3A1E2AF05C}"/>
                </a:ext>
              </a:extLst>
            </p:cNvPr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269;p46">
              <a:extLst>
                <a:ext uri="{FF2B5EF4-FFF2-40B4-BE49-F238E27FC236}">
                  <a16:creationId xmlns:a16="http://schemas.microsoft.com/office/drawing/2014/main" id="{14DAE142-7F33-46CB-A168-2154C1A7E4B6}"/>
                </a:ext>
              </a:extLst>
            </p:cNvPr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270;p46">
              <a:extLst>
                <a:ext uri="{FF2B5EF4-FFF2-40B4-BE49-F238E27FC236}">
                  <a16:creationId xmlns:a16="http://schemas.microsoft.com/office/drawing/2014/main" id="{00532168-237D-4B19-9005-E7EE2DE5E024}"/>
                </a:ext>
              </a:extLst>
            </p:cNvPr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271;p46">
              <a:extLst>
                <a:ext uri="{FF2B5EF4-FFF2-40B4-BE49-F238E27FC236}">
                  <a16:creationId xmlns:a16="http://schemas.microsoft.com/office/drawing/2014/main" id="{803E4BD1-07FE-47BD-BB2F-A64DAD8F4ECE}"/>
                </a:ext>
              </a:extLst>
            </p:cNvPr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272;p46">
              <a:extLst>
                <a:ext uri="{FF2B5EF4-FFF2-40B4-BE49-F238E27FC236}">
                  <a16:creationId xmlns:a16="http://schemas.microsoft.com/office/drawing/2014/main" id="{5E9EEAC5-DCA3-42E1-96EF-D8C8C3FF6688}"/>
                </a:ext>
              </a:extLst>
            </p:cNvPr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273;p46">
              <a:extLst>
                <a:ext uri="{FF2B5EF4-FFF2-40B4-BE49-F238E27FC236}">
                  <a16:creationId xmlns:a16="http://schemas.microsoft.com/office/drawing/2014/main" id="{57284AA6-9B01-4174-92B5-9E490D2B9BD5}"/>
                </a:ext>
              </a:extLst>
            </p:cNvPr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274;p46">
              <a:extLst>
                <a:ext uri="{FF2B5EF4-FFF2-40B4-BE49-F238E27FC236}">
                  <a16:creationId xmlns:a16="http://schemas.microsoft.com/office/drawing/2014/main" id="{9C6B5E0D-1199-423D-A825-060B1091F03D}"/>
                </a:ext>
              </a:extLst>
            </p:cNvPr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275;p46">
              <a:extLst>
                <a:ext uri="{FF2B5EF4-FFF2-40B4-BE49-F238E27FC236}">
                  <a16:creationId xmlns:a16="http://schemas.microsoft.com/office/drawing/2014/main" id="{C6AF98E0-4331-4A5F-AC14-7A26DB2291B8}"/>
                </a:ext>
              </a:extLst>
            </p:cNvPr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276;p46">
              <a:extLst>
                <a:ext uri="{FF2B5EF4-FFF2-40B4-BE49-F238E27FC236}">
                  <a16:creationId xmlns:a16="http://schemas.microsoft.com/office/drawing/2014/main" id="{0D76F0F8-894C-4B28-8F91-491D5739D149}"/>
                </a:ext>
              </a:extLst>
            </p:cNvPr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277;p46">
              <a:extLst>
                <a:ext uri="{FF2B5EF4-FFF2-40B4-BE49-F238E27FC236}">
                  <a16:creationId xmlns:a16="http://schemas.microsoft.com/office/drawing/2014/main" id="{A0FA2A74-CCEC-44D2-AB61-33C4295741B8}"/>
                </a:ext>
              </a:extLst>
            </p:cNvPr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278;p46">
              <a:extLst>
                <a:ext uri="{FF2B5EF4-FFF2-40B4-BE49-F238E27FC236}">
                  <a16:creationId xmlns:a16="http://schemas.microsoft.com/office/drawing/2014/main" id="{84628715-EA36-421B-877E-24C1AAFD0B15}"/>
                </a:ext>
              </a:extLst>
            </p:cNvPr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279;p46">
              <a:extLst>
                <a:ext uri="{FF2B5EF4-FFF2-40B4-BE49-F238E27FC236}">
                  <a16:creationId xmlns:a16="http://schemas.microsoft.com/office/drawing/2014/main" id="{9627C738-124A-4624-A0B5-C60F07B574ED}"/>
                </a:ext>
              </a:extLst>
            </p:cNvPr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280;p46">
              <a:extLst>
                <a:ext uri="{FF2B5EF4-FFF2-40B4-BE49-F238E27FC236}">
                  <a16:creationId xmlns:a16="http://schemas.microsoft.com/office/drawing/2014/main" id="{CEB84FEA-FFCB-4C07-AF66-6F310339E622}"/>
                </a:ext>
              </a:extLst>
            </p:cNvPr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281;p46">
              <a:extLst>
                <a:ext uri="{FF2B5EF4-FFF2-40B4-BE49-F238E27FC236}">
                  <a16:creationId xmlns:a16="http://schemas.microsoft.com/office/drawing/2014/main" id="{E3D0C647-209B-435E-870A-C6B789E656F9}"/>
                </a:ext>
              </a:extLst>
            </p:cNvPr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282;p46">
              <a:extLst>
                <a:ext uri="{FF2B5EF4-FFF2-40B4-BE49-F238E27FC236}">
                  <a16:creationId xmlns:a16="http://schemas.microsoft.com/office/drawing/2014/main" id="{1E62B981-1A94-4036-BC8F-B28F5BC37E9A}"/>
                </a:ext>
              </a:extLst>
            </p:cNvPr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283;p46">
              <a:extLst>
                <a:ext uri="{FF2B5EF4-FFF2-40B4-BE49-F238E27FC236}">
                  <a16:creationId xmlns:a16="http://schemas.microsoft.com/office/drawing/2014/main" id="{2191E384-AB4F-46E1-A104-DB3A61B59AAE}"/>
                </a:ext>
              </a:extLst>
            </p:cNvPr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284;p46">
              <a:extLst>
                <a:ext uri="{FF2B5EF4-FFF2-40B4-BE49-F238E27FC236}">
                  <a16:creationId xmlns:a16="http://schemas.microsoft.com/office/drawing/2014/main" id="{E0FBF62E-6379-47D3-9B90-9EA6FC0E6758}"/>
                </a:ext>
              </a:extLst>
            </p:cNvPr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285;p46">
              <a:extLst>
                <a:ext uri="{FF2B5EF4-FFF2-40B4-BE49-F238E27FC236}">
                  <a16:creationId xmlns:a16="http://schemas.microsoft.com/office/drawing/2014/main" id="{C4F4ADEB-40C0-4CF1-A31C-A70AA9308D66}"/>
                </a:ext>
              </a:extLst>
            </p:cNvPr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286;p46">
              <a:extLst>
                <a:ext uri="{FF2B5EF4-FFF2-40B4-BE49-F238E27FC236}">
                  <a16:creationId xmlns:a16="http://schemas.microsoft.com/office/drawing/2014/main" id="{CDA489D1-FB0C-4858-920B-533F963DB96C}"/>
                </a:ext>
              </a:extLst>
            </p:cNvPr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287;p46">
              <a:extLst>
                <a:ext uri="{FF2B5EF4-FFF2-40B4-BE49-F238E27FC236}">
                  <a16:creationId xmlns:a16="http://schemas.microsoft.com/office/drawing/2014/main" id="{40F40FC7-72C5-4E4B-926B-15BC60DA92D7}"/>
                </a:ext>
              </a:extLst>
            </p:cNvPr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288;p46">
              <a:extLst>
                <a:ext uri="{FF2B5EF4-FFF2-40B4-BE49-F238E27FC236}">
                  <a16:creationId xmlns:a16="http://schemas.microsoft.com/office/drawing/2014/main" id="{FE2411B8-33BF-409E-806E-A406FD906340}"/>
                </a:ext>
              </a:extLst>
            </p:cNvPr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289;p46">
              <a:extLst>
                <a:ext uri="{FF2B5EF4-FFF2-40B4-BE49-F238E27FC236}">
                  <a16:creationId xmlns:a16="http://schemas.microsoft.com/office/drawing/2014/main" id="{FACDDD4F-0DF5-4399-8273-BFD9B4F45D20}"/>
                </a:ext>
              </a:extLst>
            </p:cNvPr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290;p46">
              <a:extLst>
                <a:ext uri="{FF2B5EF4-FFF2-40B4-BE49-F238E27FC236}">
                  <a16:creationId xmlns:a16="http://schemas.microsoft.com/office/drawing/2014/main" id="{758AD1FD-A71D-4137-B5C9-6A65A570020C}"/>
                </a:ext>
              </a:extLst>
            </p:cNvPr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291;p46">
              <a:extLst>
                <a:ext uri="{FF2B5EF4-FFF2-40B4-BE49-F238E27FC236}">
                  <a16:creationId xmlns:a16="http://schemas.microsoft.com/office/drawing/2014/main" id="{553032DA-C8B1-46BC-B567-94FA7C165ED6}"/>
                </a:ext>
              </a:extLst>
            </p:cNvPr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292;p46">
              <a:extLst>
                <a:ext uri="{FF2B5EF4-FFF2-40B4-BE49-F238E27FC236}">
                  <a16:creationId xmlns:a16="http://schemas.microsoft.com/office/drawing/2014/main" id="{3201D272-1298-4BE4-9678-ABBA8B8C7B89}"/>
                </a:ext>
              </a:extLst>
            </p:cNvPr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293;p46">
              <a:extLst>
                <a:ext uri="{FF2B5EF4-FFF2-40B4-BE49-F238E27FC236}">
                  <a16:creationId xmlns:a16="http://schemas.microsoft.com/office/drawing/2014/main" id="{6A55D9C1-072A-4AC9-A9F8-EEC4DA0644C2}"/>
                </a:ext>
              </a:extLst>
            </p:cNvPr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294;p46">
              <a:extLst>
                <a:ext uri="{FF2B5EF4-FFF2-40B4-BE49-F238E27FC236}">
                  <a16:creationId xmlns:a16="http://schemas.microsoft.com/office/drawing/2014/main" id="{7595A064-F20A-4CAC-9C77-30CD4C7B268E}"/>
                </a:ext>
              </a:extLst>
            </p:cNvPr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295;p46">
              <a:extLst>
                <a:ext uri="{FF2B5EF4-FFF2-40B4-BE49-F238E27FC236}">
                  <a16:creationId xmlns:a16="http://schemas.microsoft.com/office/drawing/2014/main" id="{F3F656AE-2237-4BC7-8848-124EF7FC3903}"/>
                </a:ext>
              </a:extLst>
            </p:cNvPr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296;p46">
              <a:extLst>
                <a:ext uri="{FF2B5EF4-FFF2-40B4-BE49-F238E27FC236}">
                  <a16:creationId xmlns:a16="http://schemas.microsoft.com/office/drawing/2014/main" id="{6BE5D24A-3010-4393-A621-A06B75721E23}"/>
                </a:ext>
              </a:extLst>
            </p:cNvPr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297;p46">
              <a:extLst>
                <a:ext uri="{FF2B5EF4-FFF2-40B4-BE49-F238E27FC236}">
                  <a16:creationId xmlns:a16="http://schemas.microsoft.com/office/drawing/2014/main" id="{5D7F7550-7C42-48FE-8B56-DFA2EC7AEDF0}"/>
                </a:ext>
              </a:extLst>
            </p:cNvPr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298;p46">
              <a:extLst>
                <a:ext uri="{FF2B5EF4-FFF2-40B4-BE49-F238E27FC236}">
                  <a16:creationId xmlns:a16="http://schemas.microsoft.com/office/drawing/2014/main" id="{2E7577F5-3F8F-428C-B42C-24FDAA576D5A}"/>
                </a:ext>
              </a:extLst>
            </p:cNvPr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299;p46">
              <a:extLst>
                <a:ext uri="{FF2B5EF4-FFF2-40B4-BE49-F238E27FC236}">
                  <a16:creationId xmlns:a16="http://schemas.microsoft.com/office/drawing/2014/main" id="{A069F36B-5396-4344-841F-A7BE7778F1A8}"/>
                </a:ext>
              </a:extLst>
            </p:cNvPr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00;p46">
              <a:extLst>
                <a:ext uri="{FF2B5EF4-FFF2-40B4-BE49-F238E27FC236}">
                  <a16:creationId xmlns:a16="http://schemas.microsoft.com/office/drawing/2014/main" id="{24918F4C-F300-423F-8A29-4C10EA1F3A32}"/>
                </a:ext>
              </a:extLst>
            </p:cNvPr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01;p46">
              <a:extLst>
                <a:ext uri="{FF2B5EF4-FFF2-40B4-BE49-F238E27FC236}">
                  <a16:creationId xmlns:a16="http://schemas.microsoft.com/office/drawing/2014/main" id="{D4AA1AB2-EE2B-4AEB-B826-21C42790799C}"/>
                </a:ext>
              </a:extLst>
            </p:cNvPr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02;p46">
              <a:extLst>
                <a:ext uri="{FF2B5EF4-FFF2-40B4-BE49-F238E27FC236}">
                  <a16:creationId xmlns:a16="http://schemas.microsoft.com/office/drawing/2014/main" id="{2FA899BE-1B0D-4799-B6E8-32BC1893BBAB}"/>
                </a:ext>
              </a:extLst>
            </p:cNvPr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03;p46">
              <a:extLst>
                <a:ext uri="{FF2B5EF4-FFF2-40B4-BE49-F238E27FC236}">
                  <a16:creationId xmlns:a16="http://schemas.microsoft.com/office/drawing/2014/main" id="{A1F0736F-792F-41C1-A676-484E20EDC466}"/>
                </a:ext>
              </a:extLst>
            </p:cNvPr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04;p46">
              <a:extLst>
                <a:ext uri="{FF2B5EF4-FFF2-40B4-BE49-F238E27FC236}">
                  <a16:creationId xmlns:a16="http://schemas.microsoft.com/office/drawing/2014/main" id="{ED8FD30E-59AF-4D5E-9C5B-F9C51662B3C4}"/>
                </a:ext>
              </a:extLst>
            </p:cNvPr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05;p46">
              <a:extLst>
                <a:ext uri="{FF2B5EF4-FFF2-40B4-BE49-F238E27FC236}">
                  <a16:creationId xmlns:a16="http://schemas.microsoft.com/office/drawing/2014/main" id="{4F561626-AC30-494F-84AD-3CE81A6EA139}"/>
                </a:ext>
              </a:extLst>
            </p:cNvPr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06;p46">
              <a:extLst>
                <a:ext uri="{FF2B5EF4-FFF2-40B4-BE49-F238E27FC236}">
                  <a16:creationId xmlns:a16="http://schemas.microsoft.com/office/drawing/2014/main" id="{9BC2A9B4-DEF0-444F-9839-6F57AC78E3F1}"/>
                </a:ext>
              </a:extLst>
            </p:cNvPr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07;p46">
              <a:extLst>
                <a:ext uri="{FF2B5EF4-FFF2-40B4-BE49-F238E27FC236}">
                  <a16:creationId xmlns:a16="http://schemas.microsoft.com/office/drawing/2014/main" id="{57A6D687-0A11-44FF-9686-F653BD17A826}"/>
                </a:ext>
              </a:extLst>
            </p:cNvPr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08;p46">
              <a:extLst>
                <a:ext uri="{FF2B5EF4-FFF2-40B4-BE49-F238E27FC236}">
                  <a16:creationId xmlns:a16="http://schemas.microsoft.com/office/drawing/2014/main" id="{25D04CB4-27C0-4F79-A7FD-E8EE67051B72}"/>
                </a:ext>
              </a:extLst>
            </p:cNvPr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09;p46">
              <a:extLst>
                <a:ext uri="{FF2B5EF4-FFF2-40B4-BE49-F238E27FC236}">
                  <a16:creationId xmlns:a16="http://schemas.microsoft.com/office/drawing/2014/main" id="{68990C74-3A8A-4D9D-8F18-2A2ECCB4909F}"/>
                </a:ext>
              </a:extLst>
            </p:cNvPr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10;p46">
              <a:extLst>
                <a:ext uri="{FF2B5EF4-FFF2-40B4-BE49-F238E27FC236}">
                  <a16:creationId xmlns:a16="http://schemas.microsoft.com/office/drawing/2014/main" id="{05437853-7519-4454-A50A-0919109A0EB8}"/>
                </a:ext>
              </a:extLst>
            </p:cNvPr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11;p46">
              <a:extLst>
                <a:ext uri="{FF2B5EF4-FFF2-40B4-BE49-F238E27FC236}">
                  <a16:creationId xmlns:a16="http://schemas.microsoft.com/office/drawing/2014/main" id="{D11E57BD-DFD4-414E-BF1B-0449A04AA69A}"/>
                </a:ext>
              </a:extLst>
            </p:cNvPr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12;p46">
              <a:extLst>
                <a:ext uri="{FF2B5EF4-FFF2-40B4-BE49-F238E27FC236}">
                  <a16:creationId xmlns:a16="http://schemas.microsoft.com/office/drawing/2014/main" id="{A406B83C-C79B-4E1D-B968-8B5F86DFEF39}"/>
                </a:ext>
              </a:extLst>
            </p:cNvPr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13;p46">
              <a:extLst>
                <a:ext uri="{FF2B5EF4-FFF2-40B4-BE49-F238E27FC236}">
                  <a16:creationId xmlns:a16="http://schemas.microsoft.com/office/drawing/2014/main" id="{4039E252-2325-4F42-91FC-3F1399601747}"/>
                </a:ext>
              </a:extLst>
            </p:cNvPr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14;p46">
              <a:extLst>
                <a:ext uri="{FF2B5EF4-FFF2-40B4-BE49-F238E27FC236}">
                  <a16:creationId xmlns:a16="http://schemas.microsoft.com/office/drawing/2014/main" id="{3D11ACAA-4062-464A-8A8D-DEFA1EF4D3E7}"/>
                </a:ext>
              </a:extLst>
            </p:cNvPr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15;p46">
              <a:extLst>
                <a:ext uri="{FF2B5EF4-FFF2-40B4-BE49-F238E27FC236}">
                  <a16:creationId xmlns:a16="http://schemas.microsoft.com/office/drawing/2014/main" id="{2598385A-FF92-4238-B052-CA9A7E9E29A8}"/>
                </a:ext>
              </a:extLst>
            </p:cNvPr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16;p46">
              <a:extLst>
                <a:ext uri="{FF2B5EF4-FFF2-40B4-BE49-F238E27FC236}">
                  <a16:creationId xmlns:a16="http://schemas.microsoft.com/office/drawing/2014/main" id="{F39E9F51-C204-45BA-AA4D-D8130C5BF8E8}"/>
                </a:ext>
              </a:extLst>
            </p:cNvPr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17;p46">
              <a:extLst>
                <a:ext uri="{FF2B5EF4-FFF2-40B4-BE49-F238E27FC236}">
                  <a16:creationId xmlns:a16="http://schemas.microsoft.com/office/drawing/2014/main" id="{3BD0B70C-81F0-423C-8DDC-1EB732F9189D}"/>
                </a:ext>
              </a:extLst>
            </p:cNvPr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318;p46">
              <a:extLst>
                <a:ext uri="{FF2B5EF4-FFF2-40B4-BE49-F238E27FC236}">
                  <a16:creationId xmlns:a16="http://schemas.microsoft.com/office/drawing/2014/main" id="{81F3360A-A0C0-43AF-A12D-5B012A04A058}"/>
                </a:ext>
              </a:extLst>
            </p:cNvPr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319;p46">
              <a:extLst>
                <a:ext uri="{FF2B5EF4-FFF2-40B4-BE49-F238E27FC236}">
                  <a16:creationId xmlns:a16="http://schemas.microsoft.com/office/drawing/2014/main" id="{74521618-62D1-4923-B41A-89E475654990}"/>
                </a:ext>
              </a:extLst>
            </p:cNvPr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20;p46">
              <a:extLst>
                <a:ext uri="{FF2B5EF4-FFF2-40B4-BE49-F238E27FC236}">
                  <a16:creationId xmlns:a16="http://schemas.microsoft.com/office/drawing/2014/main" id="{021F721B-F126-4B63-BEB7-8717D44A7325}"/>
                </a:ext>
              </a:extLst>
            </p:cNvPr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321;p46">
              <a:extLst>
                <a:ext uri="{FF2B5EF4-FFF2-40B4-BE49-F238E27FC236}">
                  <a16:creationId xmlns:a16="http://schemas.microsoft.com/office/drawing/2014/main" id="{01FFCBB2-4334-4EDB-B7EC-8DE94D833984}"/>
                </a:ext>
              </a:extLst>
            </p:cNvPr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322;p46">
              <a:extLst>
                <a:ext uri="{FF2B5EF4-FFF2-40B4-BE49-F238E27FC236}">
                  <a16:creationId xmlns:a16="http://schemas.microsoft.com/office/drawing/2014/main" id="{BE86D549-9C9F-47C9-8DCD-4900937EF852}"/>
                </a:ext>
              </a:extLst>
            </p:cNvPr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323;p46">
              <a:extLst>
                <a:ext uri="{FF2B5EF4-FFF2-40B4-BE49-F238E27FC236}">
                  <a16:creationId xmlns:a16="http://schemas.microsoft.com/office/drawing/2014/main" id="{9F235106-06CB-49ED-8190-33E2CE02F10B}"/>
                </a:ext>
              </a:extLst>
            </p:cNvPr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324;p46">
              <a:extLst>
                <a:ext uri="{FF2B5EF4-FFF2-40B4-BE49-F238E27FC236}">
                  <a16:creationId xmlns:a16="http://schemas.microsoft.com/office/drawing/2014/main" id="{E2FEFE1A-01CF-480C-AABD-81B53F6293CC}"/>
                </a:ext>
              </a:extLst>
            </p:cNvPr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325;p46">
              <a:extLst>
                <a:ext uri="{FF2B5EF4-FFF2-40B4-BE49-F238E27FC236}">
                  <a16:creationId xmlns:a16="http://schemas.microsoft.com/office/drawing/2014/main" id="{C4B952C8-DA3C-4CBA-B11D-23FEBD1412B5}"/>
                </a:ext>
              </a:extLst>
            </p:cNvPr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326;p46">
              <a:extLst>
                <a:ext uri="{FF2B5EF4-FFF2-40B4-BE49-F238E27FC236}">
                  <a16:creationId xmlns:a16="http://schemas.microsoft.com/office/drawing/2014/main" id="{FDDF845F-586C-490C-8F94-9CD051C9C298}"/>
                </a:ext>
              </a:extLst>
            </p:cNvPr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327;p46">
              <a:extLst>
                <a:ext uri="{FF2B5EF4-FFF2-40B4-BE49-F238E27FC236}">
                  <a16:creationId xmlns:a16="http://schemas.microsoft.com/office/drawing/2014/main" id="{07D5A44B-638F-49FB-8034-3F91E0F7EFA5}"/>
                </a:ext>
              </a:extLst>
            </p:cNvPr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328;p46">
              <a:extLst>
                <a:ext uri="{FF2B5EF4-FFF2-40B4-BE49-F238E27FC236}">
                  <a16:creationId xmlns:a16="http://schemas.microsoft.com/office/drawing/2014/main" id="{8DC0603B-DA5F-433B-9462-B24F04326312}"/>
                </a:ext>
              </a:extLst>
            </p:cNvPr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329;p46">
              <a:extLst>
                <a:ext uri="{FF2B5EF4-FFF2-40B4-BE49-F238E27FC236}">
                  <a16:creationId xmlns:a16="http://schemas.microsoft.com/office/drawing/2014/main" id="{309EBB72-8690-4BE5-AF11-BB07648F3142}"/>
                </a:ext>
              </a:extLst>
            </p:cNvPr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330;p46">
              <a:extLst>
                <a:ext uri="{FF2B5EF4-FFF2-40B4-BE49-F238E27FC236}">
                  <a16:creationId xmlns:a16="http://schemas.microsoft.com/office/drawing/2014/main" id="{A0B35C3C-8523-4ADD-91E9-1003264C2E5D}"/>
                </a:ext>
              </a:extLst>
            </p:cNvPr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331;p46">
              <a:extLst>
                <a:ext uri="{FF2B5EF4-FFF2-40B4-BE49-F238E27FC236}">
                  <a16:creationId xmlns:a16="http://schemas.microsoft.com/office/drawing/2014/main" id="{C721C947-E4B0-404F-BC62-2A150F6B22D5}"/>
                </a:ext>
              </a:extLst>
            </p:cNvPr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332;p46">
              <a:extLst>
                <a:ext uri="{FF2B5EF4-FFF2-40B4-BE49-F238E27FC236}">
                  <a16:creationId xmlns:a16="http://schemas.microsoft.com/office/drawing/2014/main" id="{3CFDBE08-102E-44D2-9ACE-DFB2E0591326}"/>
                </a:ext>
              </a:extLst>
            </p:cNvPr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333;p46">
              <a:extLst>
                <a:ext uri="{FF2B5EF4-FFF2-40B4-BE49-F238E27FC236}">
                  <a16:creationId xmlns:a16="http://schemas.microsoft.com/office/drawing/2014/main" id="{7C65B88A-7BB1-4F3B-A16C-885ADF1C9C1D}"/>
                </a:ext>
              </a:extLst>
            </p:cNvPr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334;p46">
              <a:extLst>
                <a:ext uri="{FF2B5EF4-FFF2-40B4-BE49-F238E27FC236}">
                  <a16:creationId xmlns:a16="http://schemas.microsoft.com/office/drawing/2014/main" id="{B59533DF-09C3-4E30-8093-2479860204FE}"/>
                </a:ext>
              </a:extLst>
            </p:cNvPr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335;p46">
              <a:extLst>
                <a:ext uri="{FF2B5EF4-FFF2-40B4-BE49-F238E27FC236}">
                  <a16:creationId xmlns:a16="http://schemas.microsoft.com/office/drawing/2014/main" id="{0ED2BF5E-45CC-4C09-B5D4-E43727B7A8CD}"/>
                </a:ext>
              </a:extLst>
            </p:cNvPr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336;p46">
              <a:extLst>
                <a:ext uri="{FF2B5EF4-FFF2-40B4-BE49-F238E27FC236}">
                  <a16:creationId xmlns:a16="http://schemas.microsoft.com/office/drawing/2014/main" id="{711657E9-AF7B-453C-8BDE-929510CCE0B4}"/>
                </a:ext>
              </a:extLst>
            </p:cNvPr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337;p46">
              <a:extLst>
                <a:ext uri="{FF2B5EF4-FFF2-40B4-BE49-F238E27FC236}">
                  <a16:creationId xmlns:a16="http://schemas.microsoft.com/office/drawing/2014/main" id="{3D747181-71C6-4558-9732-39337BE207F5}"/>
                </a:ext>
              </a:extLst>
            </p:cNvPr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338;p46">
              <a:extLst>
                <a:ext uri="{FF2B5EF4-FFF2-40B4-BE49-F238E27FC236}">
                  <a16:creationId xmlns:a16="http://schemas.microsoft.com/office/drawing/2014/main" id="{CFD63540-B57E-44DB-B24B-781EE81F6F15}"/>
                </a:ext>
              </a:extLst>
            </p:cNvPr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339;p46">
              <a:extLst>
                <a:ext uri="{FF2B5EF4-FFF2-40B4-BE49-F238E27FC236}">
                  <a16:creationId xmlns:a16="http://schemas.microsoft.com/office/drawing/2014/main" id="{E7B51CC0-4F0B-40A1-AE9C-B382D7FF365F}"/>
                </a:ext>
              </a:extLst>
            </p:cNvPr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340;p46">
              <a:extLst>
                <a:ext uri="{FF2B5EF4-FFF2-40B4-BE49-F238E27FC236}">
                  <a16:creationId xmlns:a16="http://schemas.microsoft.com/office/drawing/2014/main" id="{850F70B8-4740-47BA-BD0B-18779DCB9389}"/>
                </a:ext>
              </a:extLst>
            </p:cNvPr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341;p46">
              <a:extLst>
                <a:ext uri="{FF2B5EF4-FFF2-40B4-BE49-F238E27FC236}">
                  <a16:creationId xmlns:a16="http://schemas.microsoft.com/office/drawing/2014/main" id="{603AADB0-201F-45B3-8CCC-D362378BAE65}"/>
                </a:ext>
              </a:extLst>
            </p:cNvPr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342;p46">
              <a:extLst>
                <a:ext uri="{FF2B5EF4-FFF2-40B4-BE49-F238E27FC236}">
                  <a16:creationId xmlns:a16="http://schemas.microsoft.com/office/drawing/2014/main" id="{D1D00362-8334-4263-BBA9-8B5F54A4F222}"/>
                </a:ext>
              </a:extLst>
            </p:cNvPr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343;p46">
              <a:extLst>
                <a:ext uri="{FF2B5EF4-FFF2-40B4-BE49-F238E27FC236}">
                  <a16:creationId xmlns:a16="http://schemas.microsoft.com/office/drawing/2014/main" id="{07BE188E-3B86-4A57-8704-CEA98D0987D7}"/>
                </a:ext>
              </a:extLst>
            </p:cNvPr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344;p46">
              <a:extLst>
                <a:ext uri="{FF2B5EF4-FFF2-40B4-BE49-F238E27FC236}">
                  <a16:creationId xmlns:a16="http://schemas.microsoft.com/office/drawing/2014/main" id="{93C4FE14-D31F-4A8C-BF95-0CC1CC14AA6E}"/>
                </a:ext>
              </a:extLst>
            </p:cNvPr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345;p46">
              <a:extLst>
                <a:ext uri="{FF2B5EF4-FFF2-40B4-BE49-F238E27FC236}">
                  <a16:creationId xmlns:a16="http://schemas.microsoft.com/office/drawing/2014/main" id="{BCBE9096-E64B-4005-B786-3E156495CCA4}"/>
                </a:ext>
              </a:extLst>
            </p:cNvPr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346;p46">
              <a:extLst>
                <a:ext uri="{FF2B5EF4-FFF2-40B4-BE49-F238E27FC236}">
                  <a16:creationId xmlns:a16="http://schemas.microsoft.com/office/drawing/2014/main" id="{B3DAF51F-7017-4CCB-92A6-112B847EABA0}"/>
                </a:ext>
              </a:extLst>
            </p:cNvPr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347;p46">
              <a:extLst>
                <a:ext uri="{FF2B5EF4-FFF2-40B4-BE49-F238E27FC236}">
                  <a16:creationId xmlns:a16="http://schemas.microsoft.com/office/drawing/2014/main" id="{E349CA19-5C9A-418E-89EA-7B0EE0212A0D}"/>
                </a:ext>
              </a:extLst>
            </p:cNvPr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348;p46">
              <a:extLst>
                <a:ext uri="{FF2B5EF4-FFF2-40B4-BE49-F238E27FC236}">
                  <a16:creationId xmlns:a16="http://schemas.microsoft.com/office/drawing/2014/main" id="{8F6BF009-B819-4D6C-9E80-CFAD89186576}"/>
                </a:ext>
              </a:extLst>
            </p:cNvPr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349;p46">
              <a:extLst>
                <a:ext uri="{FF2B5EF4-FFF2-40B4-BE49-F238E27FC236}">
                  <a16:creationId xmlns:a16="http://schemas.microsoft.com/office/drawing/2014/main" id="{E471C930-0271-4382-9344-A0D9E11BCA13}"/>
                </a:ext>
              </a:extLst>
            </p:cNvPr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350;p46">
              <a:extLst>
                <a:ext uri="{FF2B5EF4-FFF2-40B4-BE49-F238E27FC236}">
                  <a16:creationId xmlns:a16="http://schemas.microsoft.com/office/drawing/2014/main" id="{9DA735CC-0829-4845-8DA5-36B7400A524C}"/>
                </a:ext>
              </a:extLst>
            </p:cNvPr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351;p46">
              <a:extLst>
                <a:ext uri="{FF2B5EF4-FFF2-40B4-BE49-F238E27FC236}">
                  <a16:creationId xmlns:a16="http://schemas.microsoft.com/office/drawing/2014/main" id="{00DA74B9-100C-4905-94E1-E51ED3A41462}"/>
                </a:ext>
              </a:extLst>
            </p:cNvPr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352;p46">
              <a:extLst>
                <a:ext uri="{FF2B5EF4-FFF2-40B4-BE49-F238E27FC236}">
                  <a16:creationId xmlns:a16="http://schemas.microsoft.com/office/drawing/2014/main" id="{B728F2BD-54AC-405B-9DB9-BE796386FDAA}"/>
                </a:ext>
              </a:extLst>
            </p:cNvPr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353;p46">
              <a:extLst>
                <a:ext uri="{FF2B5EF4-FFF2-40B4-BE49-F238E27FC236}">
                  <a16:creationId xmlns:a16="http://schemas.microsoft.com/office/drawing/2014/main" id="{2AA1143C-22D1-4759-A21E-D6E667307E4A}"/>
                </a:ext>
              </a:extLst>
            </p:cNvPr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354;p46">
              <a:extLst>
                <a:ext uri="{FF2B5EF4-FFF2-40B4-BE49-F238E27FC236}">
                  <a16:creationId xmlns:a16="http://schemas.microsoft.com/office/drawing/2014/main" id="{1D28DE6F-3AEB-4FEC-AA46-15B8A742C9CB}"/>
                </a:ext>
              </a:extLst>
            </p:cNvPr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355;p46">
              <a:extLst>
                <a:ext uri="{FF2B5EF4-FFF2-40B4-BE49-F238E27FC236}">
                  <a16:creationId xmlns:a16="http://schemas.microsoft.com/office/drawing/2014/main" id="{6F18F5C3-FA5A-45F7-AAF8-A343E5726F16}"/>
                </a:ext>
              </a:extLst>
            </p:cNvPr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356;p46">
              <a:extLst>
                <a:ext uri="{FF2B5EF4-FFF2-40B4-BE49-F238E27FC236}">
                  <a16:creationId xmlns:a16="http://schemas.microsoft.com/office/drawing/2014/main" id="{B64EBE72-2955-4F8A-8D98-EB0B9044C3ED}"/>
                </a:ext>
              </a:extLst>
            </p:cNvPr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357;p46">
              <a:extLst>
                <a:ext uri="{FF2B5EF4-FFF2-40B4-BE49-F238E27FC236}">
                  <a16:creationId xmlns:a16="http://schemas.microsoft.com/office/drawing/2014/main" id="{7AC9945A-7D4A-469C-873E-7E3B7F0CCBAF}"/>
                </a:ext>
              </a:extLst>
            </p:cNvPr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358;p46">
              <a:extLst>
                <a:ext uri="{FF2B5EF4-FFF2-40B4-BE49-F238E27FC236}">
                  <a16:creationId xmlns:a16="http://schemas.microsoft.com/office/drawing/2014/main" id="{CBD5DEDC-10B0-4CA4-B792-64CB82A8930C}"/>
                </a:ext>
              </a:extLst>
            </p:cNvPr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359;p46">
              <a:extLst>
                <a:ext uri="{FF2B5EF4-FFF2-40B4-BE49-F238E27FC236}">
                  <a16:creationId xmlns:a16="http://schemas.microsoft.com/office/drawing/2014/main" id="{A1448760-EE8C-4D05-AB1D-E8C371494A98}"/>
                </a:ext>
              </a:extLst>
            </p:cNvPr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360;p46">
              <a:extLst>
                <a:ext uri="{FF2B5EF4-FFF2-40B4-BE49-F238E27FC236}">
                  <a16:creationId xmlns:a16="http://schemas.microsoft.com/office/drawing/2014/main" id="{21896760-328C-4AF7-A2F8-3E72F9DA78B4}"/>
                </a:ext>
              </a:extLst>
            </p:cNvPr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361;p46">
              <a:extLst>
                <a:ext uri="{FF2B5EF4-FFF2-40B4-BE49-F238E27FC236}">
                  <a16:creationId xmlns:a16="http://schemas.microsoft.com/office/drawing/2014/main" id="{CBE626E3-CC58-4ECB-AF79-2B6E3200DC02}"/>
                </a:ext>
              </a:extLst>
            </p:cNvPr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362;p46">
              <a:extLst>
                <a:ext uri="{FF2B5EF4-FFF2-40B4-BE49-F238E27FC236}">
                  <a16:creationId xmlns:a16="http://schemas.microsoft.com/office/drawing/2014/main" id="{A81DD61D-46CB-4982-9BE3-C207B981C8A0}"/>
                </a:ext>
              </a:extLst>
            </p:cNvPr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363;p46">
              <a:extLst>
                <a:ext uri="{FF2B5EF4-FFF2-40B4-BE49-F238E27FC236}">
                  <a16:creationId xmlns:a16="http://schemas.microsoft.com/office/drawing/2014/main" id="{33CE7690-DE0D-4C2C-940C-520F14D94CFC}"/>
                </a:ext>
              </a:extLst>
            </p:cNvPr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364;p46">
              <a:extLst>
                <a:ext uri="{FF2B5EF4-FFF2-40B4-BE49-F238E27FC236}">
                  <a16:creationId xmlns:a16="http://schemas.microsoft.com/office/drawing/2014/main" id="{0D89B4E5-4C30-4E54-96F3-A0195666B422}"/>
                </a:ext>
              </a:extLst>
            </p:cNvPr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365;p46">
              <a:extLst>
                <a:ext uri="{FF2B5EF4-FFF2-40B4-BE49-F238E27FC236}">
                  <a16:creationId xmlns:a16="http://schemas.microsoft.com/office/drawing/2014/main" id="{BD08AEF5-D138-43DA-A489-E2E41AFB1428}"/>
                </a:ext>
              </a:extLst>
            </p:cNvPr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366;p46">
              <a:extLst>
                <a:ext uri="{FF2B5EF4-FFF2-40B4-BE49-F238E27FC236}">
                  <a16:creationId xmlns:a16="http://schemas.microsoft.com/office/drawing/2014/main" id="{21B8EA1A-96B2-40EE-84A5-81E20722CD11}"/>
                </a:ext>
              </a:extLst>
            </p:cNvPr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367;p46">
              <a:extLst>
                <a:ext uri="{FF2B5EF4-FFF2-40B4-BE49-F238E27FC236}">
                  <a16:creationId xmlns:a16="http://schemas.microsoft.com/office/drawing/2014/main" id="{CBC019A7-BE02-4DD3-BF60-630811EF714C}"/>
                </a:ext>
              </a:extLst>
            </p:cNvPr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368;p46">
              <a:extLst>
                <a:ext uri="{FF2B5EF4-FFF2-40B4-BE49-F238E27FC236}">
                  <a16:creationId xmlns:a16="http://schemas.microsoft.com/office/drawing/2014/main" id="{28406929-CDEA-466D-BE97-5FAC43BB15A1}"/>
                </a:ext>
              </a:extLst>
            </p:cNvPr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369;p46">
              <a:extLst>
                <a:ext uri="{FF2B5EF4-FFF2-40B4-BE49-F238E27FC236}">
                  <a16:creationId xmlns:a16="http://schemas.microsoft.com/office/drawing/2014/main" id="{29543251-6883-4DA9-8BC8-1EE7AFEDAE7D}"/>
                </a:ext>
              </a:extLst>
            </p:cNvPr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370;p46">
              <a:extLst>
                <a:ext uri="{FF2B5EF4-FFF2-40B4-BE49-F238E27FC236}">
                  <a16:creationId xmlns:a16="http://schemas.microsoft.com/office/drawing/2014/main" id="{6B00448B-AFA1-47A2-817E-6BD1E92837D0}"/>
                </a:ext>
              </a:extLst>
            </p:cNvPr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371;p46">
              <a:extLst>
                <a:ext uri="{FF2B5EF4-FFF2-40B4-BE49-F238E27FC236}">
                  <a16:creationId xmlns:a16="http://schemas.microsoft.com/office/drawing/2014/main" id="{6D252368-B35A-4F04-92ED-21C74064B69F}"/>
                </a:ext>
              </a:extLst>
            </p:cNvPr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372;p46">
              <a:extLst>
                <a:ext uri="{FF2B5EF4-FFF2-40B4-BE49-F238E27FC236}">
                  <a16:creationId xmlns:a16="http://schemas.microsoft.com/office/drawing/2014/main" id="{8F8DC98F-3CD2-46F0-AA14-2E23CCE5CFDF}"/>
                </a:ext>
              </a:extLst>
            </p:cNvPr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373;p46">
              <a:extLst>
                <a:ext uri="{FF2B5EF4-FFF2-40B4-BE49-F238E27FC236}">
                  <a16:creationId xmlns:a16="http://schemas.microsoft.com/office/drawing/2014/main" id="{8AD26C32-0369-4361-A4A1-A45441AE987E}"/>
                </a:ext>
              </a:extLst>
            </p:cNvPr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374;p46">
              <a:extLst>
                <a:ext uri="{FF2B5EF4-FFF2-40B4-BE49-F238E27FC236}">
                  <a16:creationId xmlns:a16="http://schemas.microsoft.com/office/drawing/2014/main" id="{50C43FA5-DD8C-44AA-A3F6-A3F1C920344F}"/>
                </a:ext>
              </a:extLst>
            </p:cNvPr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375;p46">
              <a:extLst>
                <a:ext uri="{FF2B5EF4-FFF2-40B4-BE49-F238E27FC236}">
                  <a16:creationId xmlns:a16="http://schemas.microsoft.com/office/drawing/2014/main" id="{63529150-6CDB-4ECB-A1E2-E3A0C39CC264}"/>
                </a:ext>
              </a:extLst>
            </p:cNvPr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376;p46">
              <a:extLst>
                <a:ext uri="{FF2B5EF4-FFF2-40B4-BE49-F238E27FC236}">
                  <a16:creationId xmlns:a16="http://schemas.microsoft.com/office/drawing/2014/main" id="{3FB534A4-2E89-457D-9E6E-52300CE1B63E}"/>
                </a:ext>
              </a:extLst>
            </p:cNvPr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377;p46">
              <a:extLst>
                <a:ext uri="{FF2B5EF4-FFF2-40B4-BE49-F238E27FC236}">
                  <a16:creationId xmlns:a16="http://schemas.microsoft.com/office/drawing/2014/main" id="{15A53814-7EED-4EDF-9BBC-7FA1CA21C88E}"/>
                </a:ext>
              </a:extLst>
            </p:cNvPr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378;p46">
              <a:extLst>
                <a:ext uri="{FF2B5EF4-FFF2-40B4-BE49-F238E27FC236}">
                  <a16:creationId xmlns:a16="http://schemas.microsoft.com/office/drawing/2014/main" id="{2B205505-84A4-40A5-A0BB-46EB2D80BBF5}"/>
                </a:ext>
              </a:extLst>
            </p:cNvPr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379;p46">
              <a:extLst>
                <a:ext uri="{FF2B5EF4-FFF2-40B4-BE49-F238E27FC236}">
                  <a16:creationId xmlns:a16="http://schemas.microsoft.com/office/drawing/2014/main" id="{BCF7257F-4DDD-45E4-BDF9-699417529F3F}"/>
                </a:ext>
              </a:extLst>
            </p:cNvPr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380;p46">
              <a:extLst>
                <a:ext uri="{FF2B5EF4-FFF2-40B4-BE49-F238E27FC236}">
                  <a16:creationId xmlns:a16="http://schemas.microsoft.com/office/drawing/2014/main" id="{0D18F990-B74C-4F27-B936-611DCB4A9E3A}"/>
                </a:ext>
              </a:extLst>
            </p:cNvPr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381;p46">
              <a:extLst>
                <a:ext uri="{FF2B5EF4-FFF2-40B4-BE49-F238E27FC236}">
                  <a16:creationId xmlns:a16="http://schemas.microsoft.com/office/drawing/2014/main" id="{1E61B5FF-A7F4-421F-A449-4587CDB9FF91}"/>
                </a:ext>
              </a:extLst>
            </p:cNvPr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382;p46">
              <a:extLst>
                <a:ext uri="{FF2B5EF4-FFF2-40B4-BE49-F238E27FC236}">
                  <a16:creationId xmlns:a16="http://schemas.microsoft.com/office/drawing/2014/main" id="{E6768273-83B8-4FED-A362-EC1FDAE3F4C5}"/>
                </a:ext>
              </a:extLst>
            </p:cNvPr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383;p46">
              <a:extLst>
                <a:ext uri="{FF2B5EF4-FFF2-40B4-BE49-F238E27FC236}">
                  <a16:creationId xmlns:a16="http://schemas.microsoft.com/office/drawing/2014/main" id="{F09F6805-63AE-40A0-A748-D776543CC77E}"/>
                </a:ext>
              </a:extLst>
            </p:cNvPr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384;p46">
              <a:extLst>
                <a:ext uri="{FF2B5EF4-FFF2-40B4-BE49-F238E27FC236}">
                  <a16:creationId xmlns:a16="http://schemas.microsoft.com/office/drawing/2014/main" id="{06DAD170-1B33-4FE7-AC58-81A6595C3722}"/>
                </a:ext>
              </a:extLst>
            </p:cNvPr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385;p46">
              <a:extLst>
                <a:ext uri="{FF2B5EF4-FFF2-40B4-BE49-F238E27FC236}">
                  <a16:creationId xmlns:a16="http://schemas.microsoft.com/office/drawing/2014/main" id="{56EA6C63-51EF-4E44-840F-570DD358A2C6}"/>
                </a:ext>
              </a:extLst>
            </p:cNvPr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386;p46">
              <a:extLst>
                <a:ext uri="{FF2B5EF4-FFF2-40B4-BE49-F238E27FC236}">
                  <a16:creationId xmlns:a16="http://schemas.microsoft.com/office/drawing/2014/main" id="{370D8B8B-99D2-43BD-B1A8-184C5F5AEB24}"/>
                </a:ext>
              </a:extLst>
            </p:cNvPr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387;p46">
              <a:extLst>
                <a:ext uri="{FF2B5EF4-FFF2-40B4-BE49-F238E27FC236}">
                  <a16:creationId xmlns:a16="http://schemas.microsoft.com/office/drawing/2014/main" id="{CE4C6CD9-66FB-435B-B262-C7C637F6309C}"/>
                </a:ext>
              </a:extLst>
            </p:cNvPr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388;p46">
              <a:extLst>
                <a:ext uri="{FF2B5EF4-FFF2-40B4-BE49-F238E27FC236}">
                  <a16:creationId xmlns:a16="http://schemas.microsoft.com/office/drawing/2014/main" id="{910B9A5E-90DA-4C17-A0BF-43DD1DEA2282}"/>
                </a:ext>
              </a:extLst>
            </p:cNvPr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389;p46">
              <a:extLst>
                <a:ext uri="{FF2B5EF4-FFF2-40B4-BE49-F238E27FC236}">
                  <a16:creationId xmlns:a16="http://schemas.microsoft.com/office/drawing/2014/main" id="{DF14D8C4-4361-4FDA-B32D-515E0F95A792}"/>
                </a:ext>
              </a:extLst>
            </p:cNvPr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390;p46">
              <a:extLst>
                <a:ext uri="{FF2B5EF4-FFF2-40B4-BE49-F238E27FC236}">
                  <a16:creationId xmlns:a16="http://schemas.microsoft.com/office/drawing/2014/main" id="{2E0B9B2D-D0BD-4FC9-935A-A239C4F51324}"/>
                </a:ext>
              </a:extLst>
            </p:cNvPr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391;p46">
              <a:extLst>
                <a:ext uri="{FF2B5EF4-FFF2-40B4-BE49-F238E27FC236}">
                  <a16:creationId xmlns:a16="http://schemas.microsoft.com/office/drawing/2014/main" id="{F9F25DBB-306B-4A30-8822-E3641C5FABE2}"/>
                </a:ext>
              </a:extLst>
            </p:cNvPr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392;p46">
              <a:extLst>
                <a:ext uri="{FF2B5EF4-FFF2-40B4-BE49-F238E27FC236}">
                  <a16:creationId xmlns:a16="http://schemas.microsoft.com/office/drawing/2014/main" id="{062F662B-0893-4AF2-88F0-C1AAC9A7546C}"/>
                </a:ext>
              </a:extLst>
            </p:cNvPr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393;p46">
              <a:extLst>
                <a:ext uri="{FF2B5EF4-FFF2-40B4-BE49-F238E27FC236}">
                  <a16:creationId xmlns:a16="http://schemas.microsoft.com/office/drawing/2014/main" id="{E184ADE4-22D1-444E-A529-2815406ABE61}"/>
                </a:ext>
              </a:extLst>
            </p:cNvPr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394;p46">
              <a:extLst>
                <a:ext uri="{FF2B5EF4-FFF2-40B4-BE49-F238E27FC236}">
                  <a16:creationId xmlns:a16="http://schemas.microsoft.com/office/drawing/2014/main" id="{31BE44DF-7E75-4FD5-BAA2-39AE51A9B08A}"/>
                </a:ext>
              </a:extLst>
            </p:cNvPr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395;p46">
              <a:extLst>
                <a:ext uri="{FF2B5EF4-FFF2-40B4-BE49-F238E27FC236}">
                  <a16:creationId xmlns:a16="http://schemas.microsoft.com/office/drawing/2014/main" id="{2D3FC785-2D16-4062-8C78-A87BE1B9074A}"/>
                </a:ext>
              </a:extLst>
            </p:cNvPr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396;p46">
              <a:extLst>
                <a:ext uri="{FF2B5EF4-FFF2-40B4-BE49-F238E27FC236}">
                  <a16:creationId xmlns:a16="http://schemas.microsoft.com/office/drawing/2014/main" id="{CBBE358A-D1F6-467C-AABD-0A796A5EBADA}"/>
                </a:ext>
              </a:extLst>
            </p:cNvPr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397;p46">
              <a:extLst>
                <a:ext uri="{FF2B5EF4-FFF2-40B4-BE49-F238E27FC236}">
                  <a16:creationId xmlns:a16="http://schemas.microsoft.com/office/drawing/2014/main" id="{C9E25597-FB0C-456D-B091-DFD25E430C29}"/>
                </a:ext>
              </a:extLst>
            </p:cNvPr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398;p46">
              <a:extLst>
                <a:ext uri="{FF2B5EF4-FFF2-40B4-BE49-F238E27FC236}">
                  <a16:creationId xmlns:a16="http://schemas.microsoft.com/office/drawing/2014/main" id="{A1DCA32B-B49D-4510-9E3C-95DD99771B90}"/>
                </a:ext>
              </a:extLst>
            </p:cNvPr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399;p46">
              <a:extLst>
                <a:ext uri="{FF2B5EF4-FFF2-40B4-BE49-F238E27FC236}">
                  <a16:creationId xmlns:a16="http://schemas.microsoft.com/office/drawing/2014/main" id="{4837515C-A939-4E57-915F-650F7DE5BDE5}"/>
                </a:ext>
              </a:extLst>
            </p:cNvPr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400;p46">
              <a:extLst>
                <a:ext uri="{FF2B5EF4-FFF2-40B4-BE49-F238E27FC236}">
                  <a16:creationId xmlns:a16="http://schemas.microsoft.com/office/drawing/2014/main" id="{DD2EF745-8CAF-4C69-899F-DC7EBE540BD9}"/>
                </a:ext>
              </a:extLst>
            </p:cNvPr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401;p46">
              <a:extLst>
                <a:ext uri="{FF2B5EF4-FFF2-40B4-BE49-F238E27FC236}">
                  <a16:creationId xmlns:a16="http://schemas.microsoft.com/office/drawing/2014/main" id="{849D5ABA-66ED-4F6C-8752-5DBFF2606148}"/>
                </a:ext>
              </a:extLst>
            </p:cNvPr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402;p46">
              <a:extLst>
                <a:ext uri="{FF2B5EF4-FFF2-40B4-BE49-F238E27FC236}">
                  <a16:creationId xmlns:a16="http://schemas.microsoft.com/office/drawing/2014/main" id="{5A6EC3A7-31E9-4AE9-83FE-C4F6FAF6661D}"/>
                </a:ext>
              </a:extLst>
            </p:cNvPr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403;p46">
              <a:extLst>
                <a:ext uri="{FF2B5EF4-FFF2-40B4-BE49-F238E27FC236}">
                  <a16:creationId xmlns:a16="http://schemas.microsoft.com/office/drawing/2014/main" id="{AAC61C4F-DFBF-466C-8551-AC849ACA6403}"/>
                </a:ext>
              </a:extLst>
            </p:cNvPr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404;p46">
              <a:extLst>
                <a:ext uri="{FF2B5EF4-FFF2-40B4-BE49-F238E27FC236}">
                  <a16:creationId xmlns:a16="http://schemas.microsoft.com/office/drawing/2014/main" id="{E98A22CB-05BE-4A20-A774-AA1D2F1607E4}"/>
                </a:ext>
              </a:extLst>
            </p:cNvPr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405;p46">
              <a:extLst>
                <a:ext uri="{FF2B5EF4-FFF2-40B4-BE49-F238E27FC236}">
                  <a16:creationId xmlns:a16="http://schemas.microsoft.com/office/drawing/2014/main" id="{0C0F48C3-E302-497C-B6EB-1CA1669FAACC}"/>
                </a:ext>
              </a:extLst>
            </p:cNvPr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406;p46">
              <a:extLst>
                <a:ext uri="{FF2B5EF4-FFF2-40B4-BE49-F238E27FC236}">
                  <a16:creationId xmlns:a16="http://schemas.microsoft.com/office/drawing/2014/main" id="{79356D44-3DE9-43F2-9DD4-1E1FFD85525C}"/>
                </a:ext>
              </a:extLst>
            </p:cNvPr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407;p46">
              <a:extLst>
                <a:ext uri="{FF2B5EF4-FFF2-40B4-BE49-F238E27FC236}">
                  <a16:creationId xmlns:a16="http://schemas.microsoft.com/office/drawing/2014/main" id="{AB7C9452-7C55-4863-AE69-B6979004D3D3}"/>
                </a:ext>
              </a:extLst>
            </p:cNvPr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408;p46">
              <a:extLst>
                <a:ext uri="{FF2B5EF4-FFF2-40B4-BE49-F238E27FC236}">
                  <a16:creationId xmlns:a16="http://schemas.microsoft.com/office/drawing/2014/main" id="{A09C7E2D-AFEE-479F-944D-41EF2E73C09D}"/>
                </a:ext>
              </a:extLst>
            </p:cNvPr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409;p46">
              <a:extLst>
                <a:ext uri="{FF2B5EF4-FFF2-40B4-BE49-F238E27FC236}">
                  <a16:creationId xmlns:a16="http://schemas.microsoft.com/office/drawing/2014/main" id="{BC0531DF-267C-4D0B-B702-3C5D00A5B2E2}"/>
                </a:ext>
              </a:extLst>
            </p:cNvPr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410;p46">
              <a:extLst>
                <a:ext uri="{FF2B5EF4-FFF2-40B4-BE49-F238E27FC236}">
                  <a16:creationId xmlns:a16="http://schemas.microsoft.com/office/drawing/2014/main" id="{4F573B3F-3EBB-4439-9C43-60E46709CE04}"/>
                </a:ext>
              </a:extLst>
            </p:cNvPr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411;p46">
              <a:extLst>
                <a:ext uri="{FF2B5EF4-FFF2-40B4-BE49-F238E27FC236}">
                  <a16:creationId xmlns:a16="http://schemas.microsoft.com/office/drawing/2014/main" id="{DC2E72E3-3CFB-4A7A-BF95-CEF801D89D13}"/>
                </a:ext>
              </a:extLst>
            </p:cNvPr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412;p46">
              <a:extLst>
                <a:ext uri="{FF2B5EF4-FFF2-40B4-BE49-F238E27FC236}">
                  <a16:creationId xmlns:a16="http://schemas.microsoft.com/office/drawing/2014/main" id="{0FACDD0A-E028-40E4-8201-4ADD5CB10ED3}"/>
                </a:ext>
              </a:extLst>
            </p:cNvPr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413;p46">
              <a:extLst>
                <a:ext uri="{FF2B5EF4-FFF2-40B4-BE49-F238E27FC236}">
                  <a16:creationId xmlns:a16="http://schemas.microsoft.com/office/drawing/2014/main" id="{21989C76-858E-4D34-955D-7A44871B8453}"/>
                </a:ext>
              </a:extLst>
            </p:cNvPr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414;p46">
              <a:extLst>
                <a:ext uri="{FF2B5EF4-FFF2-40B4-BE49-F238E27FC236}">
                  <a16:creationId xmlns:a16="http://schemas.microsoft.com/office/drawing/2014/main" id="{7EB17C92-72F0-4719-9031-62EC4E85D3D1}"/>
                </a:ext>
              </a:extLst>
            </p:cNvPr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415;p46">
              <a:extLst>
                <a:ext uri="{FF2B5EF4-FFF2-40B4-BE49-F238E27FC236}">
                  <a16:creationId xmlns:a16="http://schemas.microsoft.com/office/drawing/2014/main" id="{BA884214-0ECA-40D4-80D2-5A020FE562BE}"/>
                </a:ext>
              </a:extLst>
            </p:cNvPr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416;p46">
              <a:extLst>
                <a:ext uri="{FF2B5EF4-FFF2-40B4-BE49-F238E27FC236}">
                  <a16:creationId xmlns:a16="http://schemas.microsoft.com/office/drawing/2014/main" id="{881FA4AD-6B7B-4EF3-9109-29B3A7691E8B}"/>
                </a:ext>
              </a:extLst>
            </p:cNvPr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417;p46">
              <a:extLst>
                <a:ext uri="{FF2B5EF4-FFF2-40B4-BE49-F238E27FC236}">
                  <a16:creationId xmlns:a16="http://schemas.microsoft.com/office/drawing/2014/main" id="{3A3BC027-4C8B-406F-91C8-A7B2B6E0D7C2}"/>
                </a:ext>
              </a:extLst>
            </p:cNvPr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418;p46">
              <a:extLst>
                <a:ext uri="{FF2B5EF4-FFF2-40B4-BE49-F238E27FC236}">
                  <a16:creationId xmlns:a16="http://schemas.microsoft.com/office/drawing/2014/main" id="{DD9FCD1F-478D-4D24-A017-0B16343C9241}"/>
                </a:ext>
              </a:extLst>
            </p:cNvPr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419;p46">
              <a:extLst>
                <a:ext uri="{FF2B5EF4-FFF2-40B4-BE49-F238E27FC236}">
                  <a16:creationId xmlns:a16="http://schemas.microsoft.com/office/drawing/2014/main" id="{8C3F4D50-61F2-4773-AEEF-1C61BD79C418}"/>
                </a:ext>
              </a:extLst>
            </p:cNvPr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420;p46">
              <a:extLst>
                <a:ext uri="{FF2B5EF4-FFF2-40B4-BE49-F238E27FC236}">
                  <a16:creationId xmlns:a16="http://schemas.microsoft.com/office/drawing/2014/main" id="{55F0256B-83B8-4EF8-AA8D-623F9D4406F9}"/>
                </a:ext>
              </a:extLst>
            </p:cNvPr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421;p46">
              <a:extLst>
                <a:ext uri="{FF2B5EF4-FFF2-40B4-BE49-F238E27FC236}">
                  <a16:creationId xmlns:a16="http://schemas.microsoft.com/office/drawing/2014/main" id="{87EBB98E-5E62-4A18-9DE0-C29CEA0F2932}"/>
                </a:ext>
              </a:extLst>
            </p:cNvPr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422;p46">
              <a:extLst>
                <a:ext uri="{FF2B5EF4-FFF2-40B4-BE49-F238E27FC236}">
                  <a16:creationId xmlns:a16="http://schemas.microsoft.com/office/drawing/2014/main" id="{F08FF017-8B01-4CF2-BC37-3AC102DF4484}"/>
                </a:ext>
              </a:extLst>
            </p:cNvPr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423;p46">
              <a:extLst>
                <a:ext uri="{FF2B5EF4-FFF2-40B4-BE49-F238E27FC236}">
                  <a16:creationId xmlns:a16="http://schemas.microsoft.com/office/drawing/2014/main" id="{5544C953-DF3A-499B-8E3C-00367DBAEFA7}"/>
                </a:ext>
              </a:extLst>
            </p:cNvPr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424;p46">
              <a:extLst>
                <a:ext uri="{FF2B5EF4-FFF2-40B4-BE49-F238E27FC236}">
                  <a16:creationId xmlns:a16="http://schemas.microsoft.com/office/drawing/2014/main" id="{5F72A591-2C03-478F-B71A-435DB79E31D8}"/>
                </a:ext>
              </a:extLst>
            </p:cNvPr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425;p46">
              <a:extLst>
                <a:ext uri="{FF2B5EF4-FFF2-40B4-BE49-F238E27FC236}">
                  <a16:creationId xmlns:a16="http://schemas.microsoft.com/office/drawing/2014/main" id="{FD825B19-2E9C-4807-97F5-894B4B079BA0}"/>
                </a:ext>
              </a:extLst>
            </p:cNvPr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426;p46">
              <a:extLst>
                <a:ext uri="{FF2B5EF4-FFF2-40B4-BE49-F238E27FC236}">
                  <a16:creationId xmlns:a16="http://schemas.microsoft.com/office/drawing/2014/main" id="{B468DB1E-1A74-49B8-9D28-ED6DF4CF8FF9}"/>
                </a:ext>
              </a:extLst>
            </p:cNvPr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427;p46">
              <a:extLst>
                <a:ext uri="{FF2B5EF4-FFF2-40B4-BE49-F238E27FC236}">
                  <a16:creationId xmlns:a16="http://schemas.microsoft.com/office/drawing/2014/main" id="{0E9ED253-6F5F-4629-9CFD-E69B31B4F5FB}"/>
                </a:ext>
              </a:extLst>
            </p:cNvPr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428;p46">
              <a:extLst>
                <a:ext uri="{FF2B5EF4-FFF2-40B4-BE49-F238E27FC236}">
                  <a16:creationId xmlns:a16="http://schemas.microsoft.com/office/drawing/2014/main" id="{61579177-CDCB-4038-BF92-46FB18CE1D94}"/>
                </a:ext>
              </a:extLst>
            </p:cNvPr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429;p46">
              <a:extLst>
                <a:ext uri="{FF2B5EF4-FFF2-40B4-BE49-F238E27FC236}">
                  <a16:creationId xmlns:a16="http://schemas.microsoft.com/office/drawing/2014/main" id="{FAA33371-0CFE-47F4-9E59-72C8B9258F31}"/>
                </a:ext>
              </a:extLst>
            </p:cNvPr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430;p46">
              <a:extLst>
                <a:ext uri="{FF2B5EF4-FFF2-40B4-BE49-F238E27FC236}">
                  <a16:creationId xmlns:a16="http://schemas.microsoft.com/office/drawing/2014/main" id="{A81E1713-1F49-4E3E-96BD-27EEBC6D7B70}"/>
                </a:ext>
              </a:extLst>
            </p:cNvPr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431;p46">
              <a:extLst>
                <a:ext uri="{FF2B5EF4-FFF2-40B4-BE49-F238E27FC236}">
                  <a16:creationId xmlns:a16="http://schemas.microsoft.com/office/drawing/2014/main" id="{F9C11FFE-41E6-488C-9ABD-9B0EBB408D99}"/>
                </a:ext>
              </a:extLst>
            </p:cNvPr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432;p46">
              <a:extLst>
                <a:ext uri="{FF2B5EF4-FFF2-40B4-BE49-F238E27FC236}">
                  <a16:creationId xmlns:a16="http://schemas.microsoft.com/office/drawing/2014/main" id="{E15DC6D7-2730-44FC-A9F8-DEFA4D144659}"/>
                </a:ext>
              </a:extLst>
            </p:cNvPr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433;p46">
              <a:extLst>
                <a:ext uri="{FF2B5EF4-FFF2-40B4-BE49-F238E27FC236}">
                  <a16:creationId xmlns:a16="http://schemas.microsoft.com/office/drawing/2014/main" id="{475A5491-4355-4DA9-B037-8A3763C78E5D}"/>
                </a:ext>
              </a:extLst>
            </p:cNvPr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434;p46">
              <a:extLst>
                <a:ext uri="{FF2B5EF4-FFF2-40B4-BE49-F238E27FC236}">
                  <a16:creationId xmlns:a16="http://schemas.microsoft.com/office/drawing/2014/main" id="{82394AD2-DADE-445B-AA89-47D7C5681287}"/>
                </a:ext>
              </a:extLst>
            </p:cNvPr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435;p46">
              <a:extLst>
                <a:ext uri="{FF2B5EF4-FFF2-40B4-BE49-F238E27FC236}">
                  <a16:creationId xmlns:a16="http://schemas.microsoft.com/office/drawing/2014/main" id="{6C23EB9C-524C-4DD7-B7E3-C8A84BA054B0}"/>
                </a:ext>
              </a:extLst>
            </p:cNvPr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436;p46">
              <a:extLst>
                <a:ext uri="{FF2B5EF4-FFF2-40B4-BE49-F238E27FC236}">
                  <a16:creationId xmlns:a16="http://schemas.microsoft.com/office/drawing/2014/main" id="{5DA63811-22A6-492E-A54C-8BAA3121E095}"/>
                </a:ext>
              </a:extLst>
            </p:cNvPr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437;p46">
              <a:extLst>
                <a:ext uri="{FF2B5EF4-FFF2-40B4-BE49-F238E27FC236}">
                  <a16:creationId xmlns:a16="http://schemas.microsoft.com/office/drawing/2014/main" id="{769A069E-004E-4FA7-8F1B-65518A6BED32}"/>
                </a:ext>
              </a:extLst>
            </p:cNvPr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438;p46">
              <a:extLst>
                <a:ext uri="{FF2B5EF4-FFF2-40B4-BE49-F238E27FC236}">
                  <a16:creationId xmlns:a16="http://schemas.microsoft.com/office/drawing/2014/main" id="{93273349-8911-43FA-818B-4B3580D3C080}"/>
                </a:ext>
              </a:extLst>
            </p:cNvPr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439;p46">
              <a:extLst>
                <a:ext uri="{FF2B5EF4-FFF2-40B4-BE49-F238E27FC236}">
                  <a16:creationId xmlns:a16="http://schemas.microsoft.com/office/drawing/2014/main" id="{D255C1EE-5FC1-4C74-9C77-44B3C451FCD4}"/>
                </a:ext>
              </a:extLst>
            </p:cNvPr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440;p46">
              <a:extLst>
                <a:ext uri="{FF2B5EF4-FFF2-40B4-BE49-F238E27FC236}">
                  <a16:creationId xmlns:a16="http://schemas.microsoft.com/office/drawing/2014/main" id="{1D5E343F-0B58-4CD6-BD46-76DCDE5BF4DF}"/>
                </a:ext>
              </a:extLst>
            </p:cNvPr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441;p46">
              <a:extLst>
                <a:ext uri="{FF2B5EF4-FFF2-40B4-BE49-F238E27FC236}">
                  <a16:creationId xmlns:a16="http://schemas.microsoft.com/office/drawing/2014/main" id="{98BD3385-8D8A-4280-BE2D-32C521F32DDD}"/>
                </a:ext>
              </a:extLst>
            </p:cNvPr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442;p46">
              <a:extLst>
                <a:ext uri="{FF2B5EF4-FFF2-40B4-BE49-F238E27FC236}">
                  <a16:creationId xmlns:a16="http://schemas.microsoft.com/office/drawing/2014/main" id="{E88EF9A6-74B8-499E-AE94-469685CC65F2}"/>
                </a:ext>
              </a:extLst>
            </p:cNvPr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443;p46">
              <a:extLst>
                <a:ext uri="{FF2B5EF4-FFF2-40B4-BE49-F238E27FC236}">
                  <a16:creationId xmlns:a16="http://schemas.microsoft.com/office/drawing/2014/main" id="{D2F2B604-F2E3-4381-8E42-97738885797C}"/>
                </a:ext>
              </a:extLst>
            </p:cNvPr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444;p46">
              <a:extLst>
                <a:ext uri="{FF2B5EF4-FFF2-40B4-BE49-F238E27FC236}">
                  <a16:creationId xmlns:a16="http://schemas.microsoft.com/office/drawing/2014/main" id="{389CC6E5-630B-4746-9DBF-B934F3CD2A12}"/>
                </a:ext>
              </a:extLst>
            </p:cNvPr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445;p46">
              <a:extLst>
                <a:ext uri="{FF2B5EF4-FFF2-40B4-BE49-F238E27FC236}">
                  <a16:creationId xmlns:a16="http://schemas.microsoft.com/office/drawing/2014/main" id="{5FBBDEBB-79A6-48D0-B727-EC766BDC92F0}"/>
                </a:ext>
              </a:extLst>
            </p:cNvPr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446;p46">
              <a:extLst>
                <a:ext uri="{FF2B5EF4-FFF2-40B4-BE49-F238E27FC236}">
                  <a16:creationId xmlns:a16="http://schemas.microsoft.com/office/drawing/2014/main" id="{B3E00DBD-60CF-4303-91BA-E59ED070011A}"/>
                </a:ext>
              </a:extLst>
            </p:cNvPr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447;p46">
              <a:extLst>
                <a:ext uri="{FF2B5EF4-FFF2-40B4-BE49-F238E27FC236}">
                  <a16:creationId xmlns:a16="http://schemas.microsoft.com/office/drawing/2014/main" id="{C5E04A82-4AE4-44D9-BDB9-7F6EC1B64B0D}"/>
                </a:ext>
              </a:extLst>
            </p:cNvPr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448;p46">
              <a:extLst>
                <a:ext uri="{FF2B5EF4-FFF2-40B4-BE49-F238E27FC236}">
                  <a16:creationId xmlns:a16="http://schemas.microsoft.com/office/drawing/2014/main" id="{66E2D6AC-1A05-453A-89CD-B8E1E6268E1D}"/>
                </a:ext>
              </a:extLst>
            </p:cNvPr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449;p46">
              <a:extLst>
                <a:ext uri="{FF2B5EF4-FFF2-40B4-BE49-F238E27FC236}">
                  <a16:creationId xmlns:a16="http://schemas.microsoft.com/office/drawing/2014/main" id="{607A6661-F722-405A-B8E9-E6AB0BAF9E15}"/>
                </a:ext>
              </a:extLst>
            </p:cNvPr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450;p46">
              <a:extLst>
                <a:ext uri="{FF2B5EF4-FFF2-40B4-BE49-F238E27FC236}">
                  <a16:creationId xmlns:a16="http://schemas.microsoft.com/office/drawing/2014/main" id="{D3D13C84-D37F-4CC4-9936-F0D8DE191098}"/>
                </a:ext>
              </a:extLst>
            </p:cNvPr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451;p46">
              <a:extLst>
                <a:ext uri="{FF2B5EF4-FFF2-40B4-BE49-F238E27FC236}">
                  <a16:creationId xmlns:a16="http://schemas.microsoft.com/office/drawing/2014/main" id="{A0D52C8C-21F0-4325-9567-A998C480DBE1}"/>
                </a:ext>
              </a:extLst>
            </p:cNvPr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452;p46">
              <a:extLst>
                <a:ext uri="{FF2B5EF4-FFF2-40B4-BE49-F238E27FC236}">
                  <a16:creationId xmlns:a16="http://schemas.microsoft.com/office/drawing/2014/main" id="{B35FA96A-F214-4575-9EE6-7951ACEC5E0D}"/>
                </a:ext>
              </a:extLst>
            </p:cNvPr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453;p46">
              <a:extLst>
                <a:ext uri="{FF2B5EF4-FFF2-40B4-BE49-F238E27FC236}">
                  <a16:creationId xmlns:a16="http://schemas.microsoft.com/office/drawing/2014/main" id="{7D6FE083-36F5-4D7D-B775-1F9BE676B111}"/>
                </a:ext>
              </a:extLst>
            </p:cNvPr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454;p46">
              <a:extLst>
                <a:ext uri="{FF2B5EF4-FFF2-40B4-BE49-F238E27FC236}">
                  <a16:creationId xmlns:a16="http://schemas.microsoft.com/office/drawing/2014/main" id="{E6F17458-3A3E-424C-ABC5-CE38E1EA04FE}"/>
                </a:ext>
              </a:extLst>
            </p:cNvPr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455;p46">
              <a:extLst>
                <a:ext uri="{FF2B5EF4-FFF2-40B4-BE49-F238E27FC236}">
                  <a16:creationId xmlns:a16="http://schemas.microsoft.com/office/drawing/2014/main" id="{C2CDEBB6-AC88-4240-BF58-357D6B9B54F0}"/>
                </a:ext>
              </a:extLst>
            </p:cNvPr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456;p46">
              <a:extLst>
                <a:ext uri="{FF2B5EF4-FFF2-40B4-BE49-F238E27FC236}">
                  <a16:creationId xmlns:a16="http://schemas.microsoft.com/office/drawing/2014/main" id="{74EF7214-90F6-4504-89F6-024B92F2D63E}"/>
                </a:ext>
              </a:extLst>
            </p:cNvPr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457;p46">
              <a:extLst>
                <a:ext uri="{FF2B5EF4-FFF2-40B4-BE49-F238E27FC236}">
                  <a16:creationId xmlns:a16="http://schemas.microsoft.com/office/drawing/2014/main" id="{CD015D31-58C8-4916-81F7-0D5A024FE1DB}"/>
                </a:ext>
              </a:extLst>
            </p:cNvPr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458;p46">
              <a:extLst>
                <a:ext uri="{FF2B5EF4-FFF2-40B4-BE49-F238E27FC236}">
                  <a16:creationId xmlns:a16="http://schemas.microsoft.com/office/drawing/2014/main" id="{E15C865B-AE37-498A-93AE-F0A387A7CAFA}"/>
                </a:ext>
              </a:extLst>
            </p:cNvPr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459;p46">
              <a:extLst>
                <a:ext uri="{FF2B5EF4-FFF2-40B4-BE49-F238E27FC236}">
                  <a16:creationId xmlns:a16="http://schemas.microsoft.com/office/drawing/2014/main" id="{D26E8A55-E37F-40C0-96A7-D7CDDEFC5423}"/>
                </a:ext>
              </a:extLst>
            </p:cNvPr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460;p46">
              <a:extLst>
                <a:ext uri="{FF2B5EF4-FFF2-40B4-BE49-F238E27FC236}">
                  <a16:creationId xmlns:a16="http://schemas.microsoft.com/office/drawing/2014/main" id="{CA301C01-B74F-4CB6-B3B6-24F32DEDED59}"/>
                </a:ext>
              </a:extLst>
            </p:cNvPr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461;p46">
              <a:extLst>
                <a:ext uri="{FF2B5EF4-FFF2-40B4-BE49-F238E27FC236}">
                  <a16:creationId xmlns:a16="http://schemas.microsoft.com/office/drawing/2014/main" id="{EC35107A-C540-4BAD-8915-602AB2B6D9E9}"/>
                </a:ext>
              </a:extLst>
            </p:cNvPr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462;p46">
              <a:extLst>
                <a:ext uri="{FF2B5EF4-FFF2-40B4-BE49-F238E27FC236}">
                  <a16:creationId xmlns:a16="http://schemas.microsoft.com/office/drawing/2014/main" id="{6BC9811E-50F6-425C-B7C6-02F3B87EC756}"/>
                </a:ext>
              </a:extLst>
            </p:cNvPr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463;p46">
              <a:extLst>
                <a:ext uri="{FF2B5EF4-FFF2-40B4-BE49-F238E27FC236}">
                  <a16:creationId xmlns:a16="http://schemas.microsoft.com/office/drawing/2014/main" id="{C502A9F8-92C9-431B-B345-F5B1C848B103}"/>
                </a:ext>
              </a:extLst>
            </p:cNvPr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464;p46">
              <a:extLst>
                <a:ext uri="{FF2B5EF4-FFF2-40B4-BE49-F238E27FC236}">
                  <a16:creationId xmlns:a16="http://schemas.microsoft.com/office/drawing/2014/main" id="{7493ABD0-67CC-4477-9146-E4AC85C17981}"/>
                </a:ext>
              </a:extLst>
            </p:cNvPr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465;p46">
              <a:extLst>
                <a:ext uri="{FF2B5EF4-FFF2-40B4-BE49-F238E27FC236}">
                  <a16:creationId xmlns:a16="http://schemas.microsoft.com/office/drawing/2014/main" id="{0C74A62F-61B7-4C26-B4A1-9448B553878E}"/>
                </a:ext>
              </a:extLst>
            </p:cNvPr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466;p46">
              <a:extLst>
                <a:ext uri="{FF2B5EF4-FFF2-40B4-BE49-F238E27FC236}">
                  <a16:creationId xmlns:a16="http://schemas.microsoft.com/office/drawing/2014/main" id="{E86EA5E9-4392-43A9-A9AB-AAF5054C356C}"/>
                </a:ext>
              </a:extLst>
            </p:cNvPr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467;p46">
              <a:extLst>
                <a:ext uri="{FF2B5EF4-FFF2-40B4-BE49-F238E27FC236}">
                  <a16:creationId xmlns:a16="http://schemas.microsoft.com/office/drawing/2014/main" id="{2B45EB99-F929-4A8B-A3BD-CB3A29D770CF}"/>
                </a:ext>
              </a:extLst>
            </p:cNvPr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468;p46">
              <a:extLst>
                <a:ext uri="{FF2B5EF4-FFF2-40B4-BE49-F238E27FC236}">
                  <a16:creationId xmlns:a16="http://schemas.microsoft.com/office/drawing/2014/main" id="{B64D8EBE-244B-479B-8B56-AB25C17215E3}"/>
                </a:ext>
              </a:extLst>
            </p:cNvPr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469;p46">
              <a:extLst>
                <a:ext uri="{FF2B5EF4-FFF2-40B4-BE49-F238E27FC236}">
                  <a16:creationId xmlns:a16="http://schemas.microsoft.com/office/drawing/2014/main" id="{85A3A616-805E-4F12-8EE4-CD987DB166C0}"/>
                </a:ext>
              </a:extLst>
            </p:cNvPr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470;p46">
              <a:extLst>
                <a:ext uri="{FF2B5EF4-FFF2-40B4-BE49-F238E27FC236}">
                  <a16:creationId xmlns:a16="http://schemas.microsoft.com/office/drawing/2014/main" id="{716E5EF8-6CBC-4A1A-8D2A-0E5A4C2F2BEC}"/>
                </a:ext>
              </a:extLst>
            </p:cNvPr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471;p46">
              <a:extLst>
                <a:ext uri="{FF2B5EF4-FFF2-40B4-BE49-F238E27FC236}">
                  <a16:creationId xmlns:a16="http://schemas.microsoft.com/office/drawing/2014/main" id="{F66F0297-B579-4C6D-943C-2E023D76DB69}"/>
                </a:ext>
              </a:extLst>
            </p:cNvPr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472;p46">
              <a:extLst>
                <a:ext uri="{FF2B5EF4-FFF2-40B4-BE49-F238E27FC236}">
                  <a16:creationId xmlns:a16="http://schemas.microsoft.com/office/drawing/2014/main" id="{D07C4BA2-505D-454B-92CA-8F6B6B997C6D}"/>
                </a:ext>
              </a:extLst>
            </p:cNvPr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473;p46">
              <a:extLst>
                <a:ext uri="{FF2B5EF4-FFF2-40B4-BE49-F238E27FC236}">
                  <a16:creationId xmlns:a16="http://schemas.microsoft.com/office/drawing/2014/main" id="{3BAFFF12-CF09-44F3-9678-10ECEB213B20}"/>
                </a:ext>
              </a:extLst>
            </p:cNvPr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474;p46">
              <a:extLst>
                <a:ext uri="{FF2B5EF4-FFF2-40B4-BE49-F238E27FC236}">
                  <a16:creationId xmlns:a16="http://schemas.microsoft.com/office/drawing/2014/main" id="{8B18167F-5677-40B2-95F4-C39D0CB3FCEB}"/>
                </a:ext>
              </a:extLst>
            </p:cNvPr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475;p46">
              <a:extLst>
                <a:ext uri="{FF2B5EF4-FFF2-40B4-BE49-F238E27FC236}">
                  <a16:creationId xmlns:a16="http://schemas.microsoft.com/office/drawing/2014/main" id="{624D01E4-6735-4ACF-A122-4F7DA4C2F2CB}"/>
                </a:ext>
              </a:extLst>
            </p:cNvPr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476;p46">
              <a:extLst>
                <a:ext uri="{FF2B5EF4-FFF2-40B4-BE49-F238E27FC236}">
                  <a16:creationId xmlns:a16="http://schemas.microsoft.com/office/drawing/2014/main" id="{C84114A4-A39A-42F9-807A-22B5143733F2}"/>
                </a:ext>
              </a:extLst>
            </p:cNvPr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477;p46">
              <a:extLst>
                <a:ext uri="{FF2B5EF4-FFF2-40B4-BE49-F238E27FC236}">
                  <a16:creationId xmlns:a16="http://schemas.microsoft.com/office/drawing/2014/main" id="{5ABFD855-D306-46CE-BE2B-F79D22F2B0A2}"/>
                </a:ext>
              </a:extLst>
            </p:cNvPr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478;p46">
              <a:extLst>
                <a:ext uri="{FF2B5EF4-FFF2-40B4-BE49-F238E27FC236}">
                  <a16:creationId xmlns:a16="http://schemas.microsoft.com/office/drawing/2014/main" id="{A31CE2E7-D46A-4043-9E88-9F36F572B49C}"/>
                </a:ext>
              </a:extLst>
            </p:cNvPr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479;p46">
              <a:extLst>
                <a:ext uri="{FF2B5EF4-FFF2-40B4-BE49-F238E27FC236}">
                  <a16:creationId xmlns:a16="http://schemas.microsoft.com/office/drawing/2014/main" id="{65A7770F-F437-41CC-9D73-6D22933EBA22}"/>
                </a:ext>
              </a:extLst>
            </p:cNvPr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480;p46">
              <a:extLst>
                <a:ext uri="{FF2B5EF4-FFF2-40B4-BE49-F238E27FC236}">
                  <a16:creationId xmlns:a16="http://schemas.microsoft.com/office/drawing/2014/main" id="{00014ACA-2B50-4A88-B108-AE3602F6BDE2}"/>
                </a:ext>
              </a:extLst>
            </p:cNvPr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481;p46">
              <a:extLst>
                <a:ext uri="{FF2B5EF4-FFF2-40B4-BE49-F238E27FC236}">
                  <a16:creationId xmlns:a16="http://schemas.microsoft.com/office/drawing/2014/main" id="{D8E47583-3E32-4631-9163-3563970FE2B4}"/>
                </a:ext>
              </a:extLst>
            </p:cNvPr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482;p46">
              <a:extLst>
                <a:ext uri="{FF2B5EF4-FFF2-40B4-BE49-F238E27FC236}">
                  <a16:creationId xmlns:a16="http://schemas.microsoft.com/office/drawing/2014/main" id="{6D8AC3FE-F6A9-4CA0-B583-24235F0C5D51}"/>
                </a:ext>
              </a:extLst>
            </p:cNvPr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483;p46">
              <a:extLst>
                <a:ext uri="{FF2B5EF4-FFF2-40B4-BE49-F238E27FC236}">
                  <a16:creationId xmlns:a16="http://schemas.microsoft.com/office/drawing/2014/main" id="{21A24CA5-12AE-4D92-8F24-9AC27CF9792A}"/>
                </a:ext>
              </a:extLst>
            </p:cNvPr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484;p46">
              <a:extLst>
                <a:ext uri="{FF2B5EF4-FFF2-40B4-BE49-F238E27FC236}">
                  <a16:creationId xmlns:a16="http://schemas.microsoft.com/office/drawing/2014/main" id="{03C8DAC0-C048-4CCB-A2EF-7752D72CE52A}"/>
                </a:ext>
              </a:extLst>
            </p:cNvPr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485;p46">
              <a:extLst>
                <a:ext uri="{FF2B5EF4-FFF2-40B4-BE49-F238E27FC236}">
                  <a16:creationId xmlns:a16="http://schemas.microsoft.com/office/drawing/2014/main" id="{FB0451FE-CF3D-48BC-B892-52F8D8DB2332}"/>
                </a:ext>
              </a:extLst>
            </p:cNvPr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486;p46">
              <a:extLst>
                <a:ext uri="{FF2B5EF4-FFF2-40B4-BE49-F238E27FC236}">
                  <a16:creationId xmlns:a16="http://schemas.microsoft.com/office/drawing/2014/main" id="{3BF9BD4C-42A6-474E-8266-273F70221BDE}"/>
                </a:ext>
              </a:extLst>
            </p:cNvPr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487;p46">
              <a:extLst>
                <a:ext uri="{FF2B5EF4-FFF2-40B4-BE49-F238E27FC236}">
                  <a16:creationId xmlns:a16="http://schemas.microsoft.com/office/drawing/2014/main" id="{E1C24D88-58A5-4A60-B2BE-D6FBC578A464}"/>
                </a:ext>
              </a:extLst>
            </p:cNvPr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488;p46">
              <a:extLst>
                <a:ext uri="{FF2B5EF4-FFF2-40B4-BE49-F238E27FC236}">
                  <a16:creationId xmlns:a16="http://schemas.microsoft.com/office/drawing/2014/main" id="{78E4E190-A855-44D1-BDCD-B99C740A34B1}"/>
                </a:ext>
              </a:extLst>
            </p:cNvPr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489;p46">
              <a:extLst>
                <a:ext uri="{FF2B5EF4-FFF2-40B4-BE49-F238E27FC236}">
                  <a16:creationId xmlns:a16="http://schemas.microsoft.com/office/drawing/2014/main" id="{8FD02609-ABB0-402F-9D51-D8C17D0CABAE}"/>
                </a:ext>
              </a:extLst>
            </p:cNvPr>
            <p:cNvSpPr/>
            <p:nvPr/>
          </p:nvSpPr>
          <p:spPr>
            <a:xfrm>
              <a:off x="5926675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490;p46">
              <a:extLst>
                <a:ext uri="{FF2B5EF4-FFF2-40B4-BE49-F238E27FC236}">
                  <a16:creationId xmlns:a16="http://schemas.microsoft.com/office/drawing/2014/main" id="{87ED1F0F-4CF5-463D-BD53-65A701996BF4}"/>
                </a:ext>
              </a:extLst>
            </p:cNvPr>
            <p:cNvSpPr/>
            <p:nvPr/>
          </p:nvSpPr>
          <p:spPr>
            <a:xfrm>
              <a:off x="5926675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491;p46">
              <a:extLst>
                <a:ext uri="{FF2B5EF4-FFF2-40B4-BE49-F238E27FC236}">
                  <a16:creationId xmlns:a16="http://schemas.microsoft.com/office/drawing/2014/main" id="{E084FBBD-C815-4648-8093-FE99698A118C}"/>
                </a:ext>
              </a:extLst>
            </p:cNvPr>
            <p:cNvSpPr/>
            <p:nvPr/>
          </p:nvSpPr>
          <p:spPr>
            <a:xfrm>
              <a:off x="5600675" y="4120175"/>
              <a:ext cx="240150" cy="320450"/>
            </a:xfrm>
            <a:custGeom>
              <a:avLst/>
              <a:gdLst/>
              <a:ahLst/>
              <a:cxnLst/>
              <a:rect l="l" t="t" r="r" b="b"/>
              <a:pathLst>
                <a:path w="9606" h="12818" extrusionOk="0">
                  <a:moveTo>
                    <a:pt x="4233" y="0"/>
                  </a:moveTo>
                  <a:cubicBezTo>
                    <a:pt x="3394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74" y="12818"/>
                  </a:cubicBezTo>
                  <a:cubicBezTo>
                    <a:pt x="6854" y="12818"/>
                    <a:pt x="7136" y="12794"/>
                    <a:pt x="7417" y="12746"/>
                  </a:cubicBezTo>
                  <a:cubicBezTo>
                    <a:pt x="7751" y="12685"/>
                    <a:pt x="8055" y="12624"/>
                    <a:pt x="8329" y="12503"/>
                  </a:cubicBezTo>
                  <a:cubicBezTo>
                    <a:pt x="8785" y="12320"/>
                    <a:pt x="9210" y="12107"/>
                    <a:pt x="9606" y="11834"/>
                  </a:cubicBezTo>
                  <a:lnTo>
                    <a:pt x="8481" y="10132"/>
                  </a:lnTo>
                  <a:cubicBezTo>
                    <a:pt x="8268" y="10284"/>
                    <a:pt x="8025" y="10405"/>
                    <a:pt x="7812" y="10527"/>
                  </a:cubicBezTo>
                  <a:cubicBezTo>
                    <a:pt x="7349" y="10729"/>
                    <a:pt x="6924" y="10811"/>
                    <a:pt x="6539" y="10811"/>
                  </a:cubicBezTo>
                  <a:cubicBezTo>
                    <a:pt x="5129" y="10811"/>
                    <a:pt x="4258" y="9713"/>
                    <a:pt x="4043" y="9402"/>
                  </a:cubicBezTo>
                  <a:cubicBezTo>
                    <a:pt x="2797" y="7670"/>
                    <a:pt x="2371" y="3718"/>
                    <a:pt x="3618" y="2198"/>
                  </a:cubicBezTo>
                  <a:cubicBezTo>
                    <a:pt x="3672" y="2126"/>
                    <a:pt x="3812" y="2032"/>
                    <a:pt x="4225" y="2032"/>
                  </a:cubicBezTo>
                  <a:cubicBezTo>
                    <a:pt x="4506" y="2032"/>
                    <a:pt x="4912" y="2075"/>
                    <a:pt x="5502" y="2198"/>
                  </a:cubicBezTo>
                  <a:cubicBezTo>
                    <a:pt x="5776" y="2259"/>
                    <a:pt x="6080" y="2320"/>
                    <a:pt x="6414" y="2442"/>
                  </a:cubicBezTo>
                  <a:cubicBezTo>
                    <a:pt x="6688" y="2533"/>
                    <a:pt x="6961" y="2594"/>
                    <a:pt x="723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57"/>
                    <a:pt x="7083" y="496"/>
                    <a:pt x="6961" y="466"/>
                  </a:cubicBezTo>
                  <a:cubicBezTo>
                    <a:pt x="6292" y="253"/>
                    <a:pt x="5593" y="132"/>
                    <a:pt x="4894" y="40"/>
                  </a:cubicBezTo>
                  <a:cubicBezTo>
                    <a:pt x="4674" y="15"/>
                    <a:pt x="4452" y="0"/>
                    <a:pt x="4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492;p46">
              <a:extLst>
                <a:ext uri="{FF2B5EF4-FFF2-40B4-BE49-F238E27FC236}">
                  <a16:creationId xmlns:a16="http://schemas.microsoft.com/office/drawing/2014/main" id="{0A38FE76-3AF3-4CC5-82BD-057B1F8C48AA}"/>
                </a:ext>
              </a:extLst>
            </p:cNvPr>
            <p:cNvSpPr/>
            <p:nvPr/>
          </p:nvSpPr>
          <p:spPr>
            <a:xfrm>
              <a:off x="5795975" y="4373450"/>
              <a:ext cx="44850" cy="59300"/>
            </a:xfrm>
            <a:custGeom>
              <a:avLst/>
              <a:gdLst/>
              <a:ahLst/>
              <a:cxnLst/>
              <a:rect l="l" t="t" r="r" b="b"/>
              <a:pathLst>
                <a:path w="1794" h="2372" extrusionOk="0">
                  <a:moveTo>
                    <a:pt x="669" y="1"/>
                  </a:moveTo>
                  <a:cubicBezTo>
                    <a:pt x="456" y="153"/>
                    <a:pt x="213" y="274"/>
                    <a:pt x="0" y="396"/>
                  </a:cubicBezTo>
                  <a:lnTo>
                    <a:pt x="517" y="2372"/>
                  </a:lnTo>
                  <a:cubicBezTo>
                    <a:pt x="973" y="2189"/>
                    <a:pt x="1398" y="1976"/>
                    <a:pt x="179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493;p46">
              <a:extLst>
                <a:ext uri="{FF2B5EF4-FFF2-40B4-BE49-F238E27FC236}">
                  <a16:creationId xmlns:a16="http://schemas.microsoft.com/office/drawing/2014/main" id="{BD223E43-B549-4F47-ABCE-13777EF8124C}"/>
                </a:ext>
              </a:extLst>
            </p:cNvPr>
            <p:cNvSpPr/>
            <p:nvPr/>
          </p:nvSpPr>
          <p:spPr>
            <a:xfrm>
              <a:off x="5723025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4" y="2493"/>
                    <a:pt x="2067" y="2554"/>
                    <a:pt x="2341" y="2584"/>
                  </a:cubicBezTo>
                  <a:lnTo>
                    <a:pt x="237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37" y="426"/>
                  </a:cubicBezTo>
                  <a:cubicBezTo>
                    <a:pt x="136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494;p46">
              <a:extLst>
                <a:ext uri="{FF2B5EF4-FFF2-40B4-BE49-F238E27FC236}">
                  <a16:creationId xmlns:a16="http://schemas.microsoft.com/office/drawing/2014/main" id="{5ADE2C82-7106-4E6C-994A-1ABC56E5894A}"/>
                </a:ext>
              </a:extLst>
            </p:cNvPr>
            <p:cNvSpPr/>
            <p:nvPr/>
          </p:nvSpPr>
          <p:spPr>
            <a:xfrm>
              <a:off x="5740500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495;p46">
              <a:extLst>
                <a:ext uri="{FF2B5EF4-FFF2-40B4-BE49-F238E27FC236}">
                  <a16:creationId xmlns:a16="http://schemas.microsoft.com/office/drawing/2014/main" id="{D7CC89CD-B96F-4C20-953B-85E6426ABEAF}"/>
                </a:ext>
              </a:extLst>
            </p:cNvPr>
            <p:cNvSpPr/>
            <p:nvPr/>
          </p:nvSpPr>
          <p:spPr>
            <a:xfrm>
              <a:off x="5769375" y="4231350"/>
              <a:ext cx="539550" cy="28900"/>
            </a:xfrm>
            <a:custGeom>
              <a:avLst/>
              <a:gdLst/>
              <a:ahLst/>
              <a:cxnLst/>
              <a:rect l="l" t="t" r="r" b="b"/>
              <a:pathLst>
                <a:path w="21582" h="1156" extrusionOk="0">
                  <a:moveTo>
                    <a:pt x="0" y="1"/>
                  </a:moveTo>
                  <a:cubicBezTo>
                    <a:pt x="92" y="396"/>
                    <a:pt x="183" y="791"/>
                    <a:pt x="274" y="1156"/>
                  </a:cubicBezTo>
                  <a:lnTo>
                    <a:pt x="21338" y="1156"/>
                  </a:lnTo>
                  <a:lnTo>
                    <a:pt x="215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496;p46">
              <a:extLst>
                <a:ext uri="{FF2B5EF4-FFF2-40B4-BE49-F238E27FC236}">
                  <a16:creationId xmlns:a16="http://schemas.microsoft.com/office/drawing/2014/main" id="{306BCAC3-870B-43D1-A074-6FBC4BDA2D10}"/>
                </a:ext>
              </a:extLst>
            </p:cNvPr>
            <p:cNvSpPr/>
            <p:nvPr/>
          </p:nvSpPr>
          <p:spPr>
            <a:xfrm>
              <a:off x="5782300" y="4289875"/>
              <a:ext cx="513700" cy="60800"/>
            </a:xfrm>
            <a:custGeom>
              <a:avLst/>
              <a:gdLst/>
              <a:ahLst/>
              <a:cxnLst/>
              <a:rect l="l" t="t" r="r" b="b"/>
              <a:pathLst>
                <a:path w="20548" h="2432" extrusionOk="0">
                  <a:moveTo>
                    <a:pt x="0" y="0"/>
                  </a:moveTo>
                  <a:cubicBezTo>
                    <a:pt x="243" y="851"/>
                    <a:pt x="486" y="1702"/>
                    <a:pt x="760" y="2432"/>
                  </a:cubicBezTo>
                  <a:lnTo>
                    <a:pt x="19788" y="2432"/>
                  </a:lnTo>
                  <a:cubicBezTo>
                    <a:pt x="20061" y="1702"/>
                    <a:pt x="20304" y="851"/>
                    <a:pt x="205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497;p46">
              <a:extLst>
                <a:ext uri="{FF2B5EF4-FFF2-40B4-BE49-F238E27FC236}">
                  <a16:creationId xmlns:a16="http://schemas.microsoft.com/office/drawing/2014/main" id="{E51425BE-67CB-4B24-953F-2359698EB5EE}"/>
                </a:ext>
              </a:extLst>
            </p:cNvPr>
            <p:cNvSpPr/>
            <p:nvPr/>
          </p:nvSpPr>
          <p:spPr>
            <a:xfrm>
              <a:off x="1868850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498;p46">
              <a:extLst>
                <a:ext uri="{FF2B5EF4-FFF2-40B4-BE49-F238E27FC236}">
                  <a16:creationId xmlns:a16="http://schemas.microsoft.com/office/drawing/2014/main" id="{858E42EA-566B-4829-BA84-3FCD73466E19}"/>
                </a:ext>
              </a:extLst>
            </p:cNvPr>
            <p:cNvSpPr/>
            <p:nvPr/>
          </p:nvSpPr>
          <p:spPr>
            <a:xfrm>
              <a:off x="1868850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499;p46">
              <a:extLst>
                <a:ext uri="{FF2B5EF4-FFF2-40B4-BE49-F238E27FC236}">
                  <a16:creationId xmlns:a16="http://schemas.microsoft.com/office/drawing/2014/main" id="{11471730-A7D3-4884-90AC-B4AED496C49B}"/>
                </a:ext>
              </a:extLst>
            </p:cNvPr>
            <p:cNvSpPr/>
            <p:nvPr/>
          </p:nvSpPr>
          <p:spPr>
            <a:xfrm>
              <a:off x="1542850" y="4120175"/>
              <a:ext cx="240900" cy="320450"/>
            </a:xfrm>
            <a:custGeom>
              <a:avLst/>
              <a:gdLst/>
              <a:ahLst/>
              <a:cxnLst/>
              <a:rect l="l" t="t" r="r" b="b"/>
              <a:pathLst>
                <a:path w="9636" h="12818" extrusionOk="0">
                  <a:moveTo>
                    <a:pt x="4260" y="0"/>
                  </a:moveTo>
                  <a:cubicBezTo>
                    <a:pt x="3413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93" y="12818"/>
                  </a:cubicBezTo>
                  <a:cubicBezTo>
                    <a:pt x="6876" y="12818"/>
                    <a:pt x="7162" y="12794"/>
                    <a:pt x="7447" y="12746"/>
                  </a:cubicBezTo>
                  <a:cubicBezTo>
                    <a:pt x="7751" y="12685"/>
                    <a:pt x="8055" y="12624"/>
                    <a:pt x="8359" y="12503"/>
                  </a:cubicBezTo>
                  <a:cubicBezTo>
                    <a:pt x="8785" y="12320"/>
                    <a:pt x="9241" y="12107"/>
                    <a:pt x="9636" y="11834"/>
                  </a:cubicBezTo>
                  <a:lnTo>
                    <a:pt x="8481" y="10132"/>
                  </a:lnTo>
                  <a:cubicBezTo>
                    <a:pt x="8268" y="10284"/>
                    <a:pt x="8055" y="10405"/>
                    <a:pt x="7812" y="10527"/>
                  </a:cubicBezTo>
                  <a:cubicBezTo>
                    <a:pt x="7356" y="10729"/>
                    <a:pt x="6934" y="10811"/>
                    <a:pt x="6551" y="10811"/>
                  </a:cubicBezTo>
                  <a:cubicBezTo>
                    <a:pt x="5148" y="10811"/>
                    <a:pt x="4258" y="9713"/>
                    <a:pt x="4043" y="9402"/>
                  </a:cubicBezTo>
                  <a:cubicBezTo>
                    <a:pt x="2827" y="7670"/>
                    <a:pt x="2371" y="3718"/>
                    <a:pt x="3618" y="2198"/>
                  </a:cubicBezTo>
                  <a:cubicBezTo>
                    <a:pt x="3672" y="2126"/>
                    <a:pt x="3823" y="2032"/>
                    <a:pt x="4245" y="2032"/>
                  </a:cubicBezTo>
                  <a:cubicBezTo>
                    <a:pt x="4531" y="2032"/>
                    <a:pt x="4942" y="2075"/>
                    <a:pt x="5532" y="2198"/>
                  </a:cubicBezTo>
                  <a:cubicBezTo>
                    <a:pt x="5776" y="2259"/>
                    <a:pt x="6080" y="2320"/>
                    <a:pt x="6444" y="2442"/>
                  </a:cubicBezTo>
                  <a:cubicBezTo>
                    <a:pt x="6687" y="2533"/>
                    <a:pt x="6991" y="2594"/>
                    <a:pt x="726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27"/>
                    <a:pt x="7113" y="496"/>
                    <a:pt x="6961" y="466"/>
                  </a:cubicBezTo>
                  <a:cubicBezTo>
                    <a:pt x="6292" y="253"/>
                    <a:pt x="5624" y="132"/>
                    <a:pt x="4925" y="40"/>
                  </a:cubicBezTo>
                  <a:cubicBezTo>
                    <a:pt x="4704" y="15"/>
                    <a:pt x="4481" y="0"/>
                    <a:pt x="426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500;p46">
              <a:extLst>
                <a:ext uri="{FF2B5EF4-FFF2-40B4-BE49-F238E27FC236}">
                  <a16:creationId xmlns:a16="http://schemas.microsoft.com/office/drawing/2014/main" id="{5AFA4A05-7CBD-47C4-8A8E-4531E88019B6}"/>
                </a:ext>
              </a:extLst>
            </p:cNvPr>
            <p:cNvSpPr/>
            <p:nvPr/>
          </p:nvSpPr>
          <p:spPr>
            <a:xfrm>
              <a:off x="1738150" y="4373450"/>
              <a:ext cx="45600" cy="59300"/>
            </a:xfrm>
            <a:custGeom>
              <a:avLst/>
              <a:gdLst/>
              <a:ahLst/>
              <a:cxnLst/>
              <a:rect l="l" t="t" r="r" b="b"/>
              <a:pathLst>
                <a:path w="1824" h="2372" extrusionOk="0">
                  <a:moveTo>
                    <a:pt x="669" y="1"/>
                  </a:moveTo>
                  <a:cubicBezTo>
                    <a:pt x="456" y="153"/>
                    <a:pt x="243" y="274"/>
                    <a:pt x="0" y="396"/>
                  </a:cubicBezTo>
                  <a:lnTo>
                    <a:pt x="547" y="2372"/>
                  </a:lnTo>
                  <a:cubicBezTo>
                    <a:pt x="973" y="2189"/>
                    <a:pt x="1429" y="1946"/>
                    <a:pt x="182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501;p46">
              <a:extLst>
                <a:ext uri="{FF2B5EF4-FFF2-40B4-BE49-F238E27FC236}">
                  <a16:creationId xmlns:a16="http://schemas.microsoft.com/office/drawing/2014/main" id="{E4BB5FF2-668E-490C-898D-788AC837D4CC}"/>
                </a:ext>
              </a:extLst>
            </p:cNvPr>
            <p:cNvSpPr/>
            <p:nvPr/>
          </p:nvSpPr>
          <p:spPr>
            <a:xfrm>
              <a:off x="1665200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3" y="2493"/>
                    <a:pt x="2067" y="2554"/>
                    <a:pt x="2341" y="2584"/>
                  </a:cubicBezTo>
                  <a:lnTo>
                    <a:pt x="240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67" y="426"/>
                  </a:cubicBezTo>
                  <a:cubicBezTo>
                    <a:pt x="139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502;p46">
              <a:extLst>
                <a:ext uri="{FF2B5EF4-FFF2-40B4-BE49-F238E27FC236}">
                  <a16:creationId xmlns:a16="http://schemas.microsoft.com/office/drawing/2014/main" id="{F28BE288-2B71-4B52-95D1-8B5A301299FA}"/>
                </a:ext>
              </a:extLst>
            </p:cNvPr>
            <p:cNvSpPr/>
            <p:nvPr/>
          </p:nvSpPr>
          <p:spPr>
            <a:xfrm>
              <a:off x="1682675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503;p46">
              <a:extLst>
                <a:ext uri="{FF2B5EF4-FFF2-40B4-BE49-F238E27FC236}">
                  <a16:creationId xmlns:a16="http://schemas.microsoft.com/office/drawing/2014/main" id="{9885E328-DEEA-4F61-876F-CF49374C3A91}"/>
                </a:ext>
              </a:extLst>
            </p:cNvPr>
            <p:cNvSpPr/>
            <p:nvPr/>
          </p:nvSpPr>
          <p:spPr>
            <a:xfrm>
              <a:off x="1714050" y="4090000"/>
              <a:ext cx="539325" cy="329025"/>
            </a:xfrm>
            <a:custGeom>
              <a:avLst/>
              <a:gdLst/>
              <a:ahLst/>
              <a:cxnLst/>
              <a:rect l="l" t="t" r="r" b="b"/>
              <a:pathLst>
                <a:path w="21573" h="13161" extrusionOk="0">
                  <a:moveTo>
                    <a:pt x="2113" y="1"/>
                  </a:moveTo>
                  <a:cubicBezTo>
                    <a:pt x="709" y="1"/>
                    <a:pt x="0" y="1742"/>
                    <a:pt x="995" y="2767"/>
                  </a:cubicBezTo>
                  <a:cubicBezTo>
                    <a:pt x="1329" y="3102"/>
                    <a:pt x="1740" y="3252"/>
                    <a:pt x="2143" y="3252"/>
                  </a:cubicBezTo>
                  <a:cubicBezTo>
                    <a:pt x="2985" y="3252"/>
                    <a:pt x="3791" y="2599"/>
                    <a:pt x="3791" y="1612"/>
                  </a:cubicBezTo>
                  <a:cubicBezTo>
                    <a:pt x="3791" y="700"/>
                    <a:pt x="3061" y="1"/>
                    <a:pt x="2150" y="1"/>
                  </a:cubicBezTo>
                  <a:cubicBezTo>
                    <a:pt x="2137" y="1"/>
                    <a:pt x="2125" y="1"/>
                    <a:pt x="2113" y="1"/>
                  </a:cubicBezTo>
                  <a:close/>
                  <a:moveTo>
                    <a:pt x="19931" y="184"/>
                  </a:moveTo>
                  <a:cubicBezTo>
                    <a:pt x="18472" y="184"/>
                    <a:pt x="17743" y="1916"/>
                    <a:pt x="18776" y="2950"/>
                  </a:cubicBezTo>
                  <a:cubicBezTo>
                    <a:pt x="19111" y="3284"/>
                    <a:pt x="19522" y="3434"/>
                    <a:pt x="19925" y="3434"/>
                  </a:cubicBezTo>
                  <a:cubicBezTo>
                    <a:pt x="20766" y="3434"/>
                    <a:pt x="21572" y="2781"/>
                    <a:pt x="21572" y="1794"/>
                  </a:cubicBezTo>
                  <a:cubicBezTo>
                    <a:pt x="21572" y="913"/>
                    <a:pt x="20843" y="184"/>
                    <a:pt x="19931" y="184"/>
                  </a:cubicBezTo>
                  <a:close/>
                  <a:moveTo>
                    <a:pt x="10691" y="2615"/>
                  </a:moveTo>
                  <a:cubicBezTo>
                    <a:pt x="9262" y="2615"/>
                    <a:pt x="8533" y="4348"/>
                    <a:pt x="9566" y="5381"/>
                  </a:cubicBezTo>
                  <a:cubicBezTo>
                    <a:pt x="9891" y="5706"/>
                    <a:pt x="10295" y="5852"/>
                    <a:pt x="10693" y="5852"/>
                  </a:cubicBezTo>
                  <a:cubicBezTo>
                    <a:pt x="11526" y="5852"/>
                    <a:pt x="12332" y="5213"/>
                    <a:pt x="12332" y="4226"/>
                  </a:cubicBezTo>
                  <a:cubicBezTo>
                    <a:pt x="12332" y="3314"/>
                    <a:pt x="11603" y="2615"/>
                    <a:pt x="10691" y="2615"/>
                  </a:cubicBezTo>
                  <a:close/>
                  <a:moveTo>
                    <a:pt x="5181" y="8298"/>
                  </a:moveTo>
                  <a:cubicBezTo>
                    <a:pt x="5164" y="8298"/>
                    <a:pt x="5146" y="8299"/>
                    <a:pt x="5128" y="8299"/>
                  </a:cubicBezTo>
                  <a:cubicBezTo>
                    <a:pt x="3669" y="8299"/>
                    <a:pt x="2970" y="10032"/>
                    <a:pt x="3973" y="11065"/>
                  </a:cubicBezTo>
                  <a:cubicBezTo>
                    <a:pt x="4304" y="11386"/>
                    <a:pt x="4706" y="11530"/>
                    <a:pt x="5101" y="11530"/>
                  </a:cubicBezTo>
                  <a:cubicBezTo>
                    <a:pt x="5938" y="11530"/>
                    <a:pt x="6739" y="10882"/>
                    <a:pt x="6739" y="9910"/>
                  </a:cubicBezTo>
                  <a:cubicBezTo>
                    <a:pt x="6739" y="9017"/>
                    <a:pt x="6039" y="8298"/>
                    <a:pt x="5181" y="8298"/>
                  </a:cubicBezTo>
                  <a:close/>
                  <a:moveTo>
                    <a:pt x="14308" y="9910"/>
                  </a:moveTo>
                  <a:cubicBezTo>
                    <a:pt x="12849" y="9910"/>
                    <a:pt x="12119" y="11673"/>
                    <a:pt x="13153" y="12676"/>
                  </a:cubicBezTo>
                  <a:cubicBezTo>
                    <a:pt x="13478" y="13011"/>
                    <a:pt x="13882" y="13161"/>
                    <a:pt x="14281" y="13161"/>
                  </a:cubicBezTo>
                  <a:cubicBezTo>
                    <a:pt x="15113" y="13161"/>
                    <a:pt x="15919" y="12508"/>
                    <a:pt x="15919" y="11521"/>
                  </a:cubicBezTo>
                  <a:cubicBezTo>
                    <a:pt x="15919" y="10640"/>
                    <a:pt x="15189" y="9910"/>
                    <a:pt x="14308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504;p46">
              <a:extLst>
                <a:ext uri="{FF2B5EF4-FFF2-40B4-BE49-F238E27FC236}">
                  <a16:creationId xmlns:a16="http://schemas.microsoft.com/office/drawing/2014/main" id="{587CDDF3-B936-4791-B917-18B6BD3C3C14}"/>
                </a:ext>
              </a:extLst>
            </p:cNvPr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505;p46">
              <a:extLst>
                <a:ext uri="{FF2B5EF4-FFF2-40B4-BE49-F238E27FC236}">
                  <a16:creationId xmlns:a16="http://schemas.microsoft.com/office/drawing/2014/main" id="{095BD4A2-0FAB-4C29-AB4B-425E0CD39D51}"/>
                </a:ext>
              </a:extLst>
            </p:cNvPr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506;p46">
              <a:extLst>
                <a:ext uri="{FF2B5EF4-FFF2-40B4-BE49-F238E27FC236}">
                  <a16:creationId xmlns:a16="http://schemas.microsoft.com/office/drawing/2014/main" id="{EEEEDFE0-3A82-4E5C-9D42-B7B6472947AC}"/>
                </a:ext>
              </a:extLst>
            </p:cNvPr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507;p46">
              <a:extLst>
                <a:ext uri="{FF2B5EF4-FFF2-40B4-BE49-F238E27FC236}">
                  <a16:creationId xmlns:a16="http://schemas.microsoft.com/office/drawing/2014/main" id="{48663A70-D6F5-437B-8C08-D29D5DB14FCF}"/>
                </a:ext>
              </a:extLst>
            </p:cNvPr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0" name="Picture 4">
            <a:extLst>
              <a:ext uri="{FF2B5EF4-FFF2-40B4-BE49-F238E27FC236}">
                <a16:creationId xmlns:a16="http://schemas.microsoft.com/office/drawing/2014/main" id="{D2ED5843-0998-47E4-A54C-B1602C5AA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79" y="4505490"/>
            <a:ext cx="575716" cy="5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2" name="Google Shape;979;p29">
            <a:extLst>
              <a:ext uri="{FF2B5EF4-FFF2-40B4-BE49-F238E27FC236}">
                <a16:creationId xmlns:a16="http://schemas.microsoft.com/office/drawing/2014/main" id="{536ED15D-0122-4896-9988-A6404FB03498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9622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title"/>
          </p:nvPr>
        </p:nvSpPr>
        <p:spPr>
          <a:xfrm>
            <a:off x="44387" y="1648561"/>
            <a:ext cx="3986881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d’activité</a:t>
            </a:r>
          </a:p>
        </p:txBody>
      </p:sp>
      <p:grpSp>
        <p:nvGrpSpPr>
          <p:cNvPr id="4" name="Google Shape;1891;p46">
            <a:extLst>
              <a:ext uri="{FF2B5EF4-FFF2-40B4-BE49-F238E27FC236}">
                <a16:creationId xmlns:a16="http://schemas.microsoft.com/office/drawing/2014/main" id="{59BE867A-3B4B-4A45-BC59-4CEBA369FDCC}"/>
              </a:ext>
            </a:extLst>
          </p:cNvPr>
          <p:cNvGrpSpPr/>
          <p:nvPr/>
        </p:nvGrpSpPr>
        <p:grpSpPr>
          <a:xfrm>
            <a:off x="44387" y="3694523"/>
            <a:ext cx="2430758" cy="1448977"/>
            <a:chOff x="757875" y="1089975"/>
            <a:chExt cx="6084500" cy="3626975"/>
          </a:xfrm>
        </p:grpSpPr>
        <p:sp>
          <p:nvSpPr>
            <p:cNvPr id="5" name="Google Shape;1892;p46">
              <a:extLst>
                <a:ext uri="{FF2B5EF4-FFF2-40B4-BE49-F238E27FC236}">
                  <a16:creationId xmlns:a16="http://schemas.microsoft.com/office/drawing/2014/main" id="{D8E4973D-B0FE-4EA7-849A-2A9EF856F210}"/>
                </a:ext>
              </a:extLst>
            </p:cNvPr>
            <p:cNvSpPr/>
            <p:nvPr/>
          </p:nvSpPr>
          <p:spPr>
            <a:xfrm>
              <a:off x="6419850" y="3387875"/>
              <a:ext cx="258375" cy="114775"/>
            </a:xfrm>
            <a:custGeom>
              <a:avLst/>
              <a:gdLst/>
              <a:ahLst/>
              <a:cxnLst/>
              <a:rect l="l" t="t" r="r" b="b"/>
              <a:pathLst>
                <a:path w="10335" h="4591" extrusionOk="0">
                  <a:moveTo>
                    <a:pt x="0" y="1"/>
                  </a:moveTo>
                  <a:lnTo>
                    <a:pt x="0" y="183"/>
                  </a:lnTo>
                  <a:lnTo>
                    <a:pt x="0" y="4438"/>
                  </a:lnTo>
                  <a:lnTo>
                    <a:pt x="0" y="4590"/>
                  </a:lnTo>
                  <a:lnTo>
                    <a:pt x="2705" y="4590"/>
                  </a:lnTo>
                  <a:lnTo>
                    <a:pt x="5259" y="4530"/>
                  </a:lnTo>
                  <a:lnTo>
                    <a:pt x="10243" y="4438"/>
                  </a:lnTo>
                  <a:lnTo>
                    <a:pt x="5167" y="4317"/>
                  </a:lnTo>
                  <a:lnTo>
                    <a:pt x="2675" y="4286"/>
                  </a:lnTo>
                  <a:cubicBezTo>
                    <a:pt x="1877" y="4258"/>
                    <a:pt x="1105" y="4256"/>
                    <a:pt x="336" y="4256"/>
                  </a:cubicBezTo>
                  <a:lnTo>
                    <a:pt x="336" y="4256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5198" y="335"/>
                  </a:lnTo>
                  <a:cubicBezTo>
                    <a:pt x="6830" y="335"/>
                    <a:pt x="8492" y="306"/>
                    <a:pt x="10126" y="276"/>
                  </a:cubicBezTo>
                  <a:lnTo>
                    <a:pt x="10126" y="276"/>
                  </a:lnTo>
                  <a:cubicBezTo>
                    <a:pt x="10152" y="944"/>
                    <a:pt x="10154" y="1612"/>
                    <a:pt x="10183" y="2280"/>
                  </a:cubicBezTo>
                  <a:lnTo>
                    <a:pt x="10243" y="4438"/>
                  </a:lnTo>
                  <a:lnTo>
                    <a:pt x="10274" y="2341"/>
                  </a:lnTo>
                  <a:cubicBezTo>
                    <a:pt x="10304" y="1612"/>
                    <a:pt x="10335" y="912"/>
                    <a:pt x="10335" y="183"/>
                  </a:cubicBezTo>
                  <a:lnTo>
                    <a:pt x="10335" y="92"/>
                  </a:lnTo>
                  <a:lnTo>
                    <a:pt x="10274" y="92"/>
                  </a:lnTo>
                  <a:cubicBezTo>
                    <a:pt x="8572" y="61"/>
                    <a:pt x="6900" y="1"/>
                    <a:pt x="522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6">
              <a:extLst>
                <a:ext uri="{FF2B5EF4-FFF2-40B4-BE49-F238E27FC236}">
                  <a16:creationId xmlns:a16="http://schemas.microsoft.com/office/drawing/2014/main" id="{4C1BCFD4-8BE5-4123-ACCA-558839131FE7}"/>
                </a:ext>
              </a:extLst>
            </p:cNvPr>
            <p:cNvSpPr/>
            <p:nvPr/>
          </p:nvSpPr>
          <p:spPr>
            <a:xfrm>
              <a:off x="62792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0275" y="4438"/>
                  </a:moveTo>
                  <a:lnTo>
                    <a:pt x="10275" y="4438"/>
                  </a:lnTo>
                  <a:lnTo>
                    <a:pt x="10275" y="4438"/>
                  </a:lnTo>
                  <a:close/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14" y="4620"/>
                  </a:lnTo>
                  <a:cubicBezTo>
                    <a:pt x="624" y="4605"/>
                    <a:pt x="1042" y="4605"/>
                    <a:pt x="1464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75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7" y="4286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5229" y="365"/>
                  </a:lnTo>
                  <a:cubicBezTo>
                    <a:pt x="6861" y="365"/>
                    <a:pt x="8493" y="307"/>
                    <a:pt x="10153" y="304"/>
                  </a:cubicBezTo>
                  <a:lnTo>
                    <a:pt x="10153" y="304"/>
                  </a:lnTo>
                  <a:cubicBezTo>
                    <a:pt x="10157" y="963"/>
                    <a:pt x="10185" y="1623"/>
                    <a:pt x="10214" y="2310"/>
                  </a:cubicBezTo>
                  <a:lnTo>
                    <a:pt x="10275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94;p46">
              <a:extLst>
                <a:ext uri="{FF2B5EF4-FFF2-40B4-BE49-F238E27FC236}">
                  <a16:creationId xmlns:a16="http://schemas.microsoft.com/office/drawing/2014/main" id="{39EEDC81-DA22-4502-943F-072536195E0C}"/>
                </a:ext>
              </a:extLst>
            </p:cNvPr>
            <p:cNvSpPr/>
            <p:nvPr/>
          </p:nvSpPr>
          <p:spPr>
            <a:xfrm>
              <a:off x="65596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31" y="4438"/>
                  </a:lnTo>
                  <a:lnTo>
                    <a:pt x="31" y="4620"/>
                  </a:lnTo>
                  <a:lnTo>
                    <a:pt x="183" y="4620"/>
                  </a:lnTo>
                  <a:cubicBezTo>
                    <a:pt x="609" y="4605"/>
                    <a:pt x="1034" y="4605"/>
                    <a:pt x="1460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6" y="4286"/>
                  </a:lnTo>
                  <a:lnTo>
                    <a:pt x="366" y="394"/>
                  </a:lnTo>
                  <a:lnTo>
                    <a:pt x="366" y="394"/>
                  </a:lnTo>
                  <a:lnTo>
                    <a:pt x="5229" y="365"/>
                  </a:lnTo>
                  <a:cubicBezTo>
                    <a:pt x="6870" y="365"/>
                    <a:pt x="8512" y="306"/>
                    <a:pt x="10154" y="304"/>
                  </a:cubicBezTo>
                  <a:lnTo>
                    <a:pt x="10154" y="304"/>
                  </a:lnTo>
                  <a:cubicBezTo>
                    <a:pt x="10160" y="963"/>
                    <a:pt x="10214" y="1623"/>
                    <a:pt x="10214" y="2310"/>
                  </a:cubicBezTo>
                  <a:lnTo>
                    <a:pt x="10244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95;p46">
              <a:extLst>
                <a:ext uri="{FF2B5EF4-FFF2-40B4-BE49-F238E27FC236}">
                  <a16:creationId xmlns:a16="http://schemas.microsoft.com/office/drawing/2014/main" id="{368BD46E-B199-4A7A-ADAA-0ABDD82D21D7}"/>
                </a:ext>
              </a:extLst>
            </p:cNvPr>
            <p:cNvSpPr/>
            <p:nvPr/>
          </p:nvSpPr>
          <p:spPr>
            <a:xfrm>
              <a:off x="2832375" y="22169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31" y="4468"/>
                  </a:lnTo>
                  <a:lnTo>
                    <a:pt x="31" y="4620"/>
                  </a:lnTo>
                  <a:lnTo>
                    <a:pt x="2737" y="4620"/>
                  </a:lnTo>
                  <a:lnTo>
                    <a:pt x="5290" y="4590"/>
                  </a:lnTo>
                  <a:lnTo>
                    <a:pt x="10275" y="4468"/>
                  </a:lnTo>
                  <a:lnTo>
                    <a:pt x="5199" y="4377"/>
                  </a:lnTo>
                  <a:lnTo>
                    <a:pt x="2706" y="4347"/>
                  </a:lnTo>
                  <a:cubicBezTo>
                    <a:pt x="1908" y="4318"/>
                    <a:pt x="1137" y="4316"/>
                    <a:pt x="367" y="4316"/>
                  </a:cubicBezTo>
                  <a:lnTo>
                    <a:pt x="367" y="4316"/>
                  </a:lnTo>
                  <a:lnTo>
                    <a:pt x="395" y="424"/>
                  </a:lnTo>
                  <a:lnTo>
                    <a:pt x="395" y="424"/>
                  </a:lnTo>
                  <a:lnTo>
                    <a:pt x="5229" y="395"/>
                  </a:lnTo>
                  <a:cubicBezTo>
                    <a:pt x="6862" y="395"/>
                    <a:pt x="8523" y="337"/>
                    <a:pt x="10157" y="334"/>
                  </a:cubicBezTo>
                  <a:lnTo>
                    <a:pt x="10157" y="334"/>
                  </a:lnTo>
                  <a:cubicBezTo>
                    <a:pt x="10186" y="1003"/>
                    <a:pt x="10214" y="1672"/>
                    <a:pt x="10214" y="2340"/>
                  </a:cubicBezTo>
                  <a:lnTo>
                    <a:pt x="10275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75" y="91"/>
                  </a:lnTo>
                  <a:cubicBezTo>
                    <a:pt x="8573" y="91"/>
                    <a:pt x="6901" y="30"/>
                    <a:pt x="5229" y="30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96;p46">
              <a:extLst>
                <a:ext uri="{FF2B5EF4-FFF2-40B4-BE49-F238E27FC236}">
                  <a16:creationId xmlns:a16="http://schemas.microsoft.com/office/drawing/2014/main" id="{8E00E047-9DB4-4D63-BD5E-EA88C454F164}"/>
                </a:ext>
              </a:extLst>
            </p:cNvPr>
            <p:cNvSpPr/>
            <p:nvPr/>
          </p:nvSpPr>
          <p:spPr>
            <a:xfrm>
              <a:off x="2693325" y="2351400"/>
              <a:ext cx="258400" cy="115525"/>
            </a:xfrm>
            <a:custGeom>
              <a:avLst/>
              <a:gdLst/>
              <a:ahLst/>
              <a:cxnLst/>
              <a:rect l="l" t="t" r="r" b="b"/>
              <a:pathLst>
                <a:path w="1033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29" y="4559"/>
                  </a:lnTo>
                  <a:lnTo>
                    <a:pt x="10213" y="4468"/>
                  </a:lnTo>
                  <a:lnTo>
                    <a:pt x="5137" y="4347"/>
                  </a:lnTo>
                  <a:lnTo>
                    <a:pt x="2645" y="4316"/>
                  </a:lnTo>
                  <a:cubicBezTo>
                    <a:pt x="1883" y="4288"/>
                    <a:pt x="1122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40" y="365"/>
                    <a:pt x="8481" y="335"/>
                    <a:pt x="10122" y="306"/>
                  </a:cubicBezTo>
                  <a:lnTo>
                    <a:pt x="10122" y="306"/>
                  </a:lnTo>
                  <a:cubicBezTo>
                    <a:pt x="10125" y="974"/>
                    <a:pt x="10154" y="1642"/>
                    <a:pt x="10183" y="2310"/>
                  </a:cubicBezTo>
                  <a:lnTo>
                    <a:pt x="10213" y="4468"/>
                  </a:lnTo>
                  <a:lnTo>
                    <a:pt x="10305" y="2341"/>
                  </a:lnTo>
                  <a:cubicBezTo>
                    <a:pt x="10305" y="1611"/>
                    <a:pt x="10335" y="912"/>
                    <a:pt x="10335" y="182"/>
                  </a:cubicBezTo>
                  <a:lnTo>
                    <a:pt x="1033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7;p46">
              <a:extLst>
                <a:ext uri="{FF2B5EF4-FFF2-40B4-BE49-F238E27FC236}">
                  <a16:creationId xmlns:a16="http://schemas.microsoft.com/office/drawing/2014/main" id="{8760F52E-82E7-40E9-9952-5F0D1C3C7F8F}"/>
                </a:ext>
              </a:extLst>
            </p:cNvPr>
            <p:cNvSpPr/>
            <p:nvPr/>
          </p:nvSpPr>
          <p:spPr>
            <a:xfrm>
              <a:off x="2973725" y="23514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59"/>
                  </a:lnTo>
                  <a:lnTo>
                    <a:pt x="10244" y="4468"/>
                  </a:lnTo>
                  <a:lnTo>
                    <a:pt x="5168" y="4347"/>
                  </a:lnTo>
                  <a:lnTo>
                    <a:pt x="2675" y="4316"/>
                  </a:lnTo>
                  <a:cubicBezTo>
                    <a:pt x="1877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1" y="365"/>
                    <a:pt x="8492" y="336"/>
                    <a:pt x="10126" y="306"/>
                  </a:cubicBezTo>
                  <a:lnTo>
                    <a:pt x="10126" y="306"/>
                  </a:lnTo>
                  <a:cubicBezTo>
                    <a:pt x="10153" y="974"/>
                    <a:pt x="10154" y="1642"/>
                    <a:pt x="10183" y="2310"/>
                  </a:cubicBezTo>
                  <a:lnTo>
                    <a:pt x="10244" y="4468"/>
                  </a:lnTo>
                  <a:lnTo>
                    <a:pt x="10305" y="2341"/>
                  </a:lnTo>
                  <a:cubicBezTo>
                    <a:pt x="10335" y="1611"/>
                    <a:pt x="10365" y="912"/>
                    <a:pt x="10365" y="182"/>
                  </a:cubicBezTo>
                  <a:lnTo>
                    <a:pt x="1036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8;p46">
              <a:extLst>
                <a:ext uri="{FF2B5EF4-FFF2-40B4-BE49-F238E27FC236}">
                  <a16:creationId xmlns:a16="http://schemas.microsoft.com/office/drawing/2014/main" id="{B9236085-63E7-43DF-B4D3-B1890A63F2BE}"/>
                </a:ext>
              </a:extLst>
            </p:cNvPr>
            <p:cNvSpPr/>
            <p:nvPr/>
          </p:nvSpPr>
          <p:spPr>
            <a:xfrm>
              <a:off x="1162900" y="3016300"/>
              <a:ext cx="257625" cy="114750"/>
            </a:xfrm>
            <a:custGeom>
              <a:avLst/>
              <a:gdLst/>
              <a:ahLst/>
              <a:cxnLst/>
              <a:rect l="l" t="t" r="r" b="b"/>
              <a:pathLst>
                <a:path w="10305" h="4590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590"/>
                  </a:lnTo>
                  <a:lnTo>
                    <a:pt x="2706" y="4590"/>
                  </a:lnTo>
                  <a:lnTo>
                    <a:pt x="5229" y="4529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5137" y="4347"/>
                  </a:lnTo>
                  <a:lnTo>
                    <a:pt x="2645" y="4286"/>
                  </a:lnTo>
                  <a:lnTo>
                    <a:pt x="335" y="4286"/>
                  </a:lnTo>
                  <a:lnTo>
                    <a:pt x="335" y="393"/>
                  </a:lnTo>
                  <a:lnTo>
                    <a:pt x="335" y="393"/>
                  </a:lnTo>
                  <a:lnTo>
                    <a:pt x="5198" y="335"/>
                  </a:lnTo>
                  <a:cubicBezTo>
                    <a:pt x="6840" y="335"/>
                    <a:pt x="8481" y="305"/>
                    <a:pt x="10123" y="275"/>
                  </a:cubicBezTo>
                  <a:lnTo>
                    <a:pt x="10123" y="275"/>
                  </a:lnTo>
                  <a:cubicBezTo>
                    <a:pt x="10125" y="944"/>
                    <a:pt x="10153" y="1612"/>
                    <a:pt x="10153" y="2280"/>
                  </a:cubicBezTo>
                  <a:lnTo>
                    <a:pt x="10214" y="4438"/>
                  </a:lnTo>
                  <a:lnTo>
                    <a:pt x="10274" y="2310"/>
                  </a:lnTo>
                  <a:cubicBezTo>
                    <a:pt x="10274" y="1611"/>
                    <a:pt x="10305" y="882"/>
                    <a:pt x="10305" y="152"/>
                  </a:cubicBezTo>
                  <a:lnTo>
                    <a:pt x="10305" y="61"/>
                  </a:lnTo>
                  <a:lnTo>
                    <a:pt x="10214" y="61"/>
                  </a:lnTo>
                  <a:cubicBezTo>
                    <a:pt x="8542" y="31"/>
                    <a:pt x="6870" y="0"/>
                    <a:pt x="519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99;p46">
              <a:extLst>
                <a:ext uri="{FF2B5EF4-FFF2-40B4-BE49-F238E27FC236}">
                  <a16:creationId xmlns:a16="http://schemas.microsoft.com/office/drawing/2014/main" id="{C05A979F-5671-46EE-95B2-8F27052578E4}"/>
                </a:ext>
              </a:extLst>
            </p:cNvPr>
            <p:cNvSpPr/>
            <p:nvPr/>
          </p:nvSpPr>
          <p:spPr>
            <a:xfrm>
              <a:off x="6405400" y="2122650"/>
              <a:ext cx="258400" cy="115550"/>
            </a:xfrm>
            <a:custGeom>
              <a:avLst/>
              <a:gdLst/>
              <a:ahLst/>
              <a:cxnLst/>
              <a:rect l="l" t="t" r="r" b="b"/>
              <a:pathLst>
                <a:path w="10336" h="4622" extrusionOk="0">
                  <a:moveTo>
                    <a:pt x="1" y="1"/>
                  </a:moveTo>
                  <a:lnTo>
                    <a:pt x="1" y="183"/>
                  </a:lnTo>
                  <a:lnTo>
                    <a:pt x="1" y="4439"/>
                  </a:lnTo>
                  <a:lnTo>
                    <a:pt x="1" y="4621"/>
                  </a:lnTo>
                  <a:lnTo>
                    <a:pt x="183" y="4621"/>
                  </a:lnTo>
                  <a:cubicBezTo>
                    <a:pt x="608" y="4606"/>
                    <a:pt x="1034" y="4606"/>
                    <a:pt x="1456" y="4606"/>
                  </a:cubicBezTo>
                  <a:cubicBezTo>
                    <a:pt x="1877" y="4606"/>
                    <a:pt x="2295" y="4606"/>
                    <a:pt x="2706" y="4591"/>
                  </a:cubicBezTo>
                  <a:lnTo>
                    <a:pt x="5259" y="4560"/>
                  </a:lnTo>
                  <a:lnTo>
                    <a:pt x="10244" y="4439"/>
                  </a:lnTo>
                  <a:lnTo>
                    <a:pt x="5168" y="4348"/>
                  </a:lnTo>
                  <a:lnTo>
                    <a:pt x="2645" y="4287"/>
                  </a:lnTo>
                  <a:lnTo>
                    <a:pt x="336" y="4287"/>
                  </a:lnTo>
                  <a:lnTo>
                    <a:pt x="364" y="395"/>
                  </a:lnTo>
                  <a:lnTo>
                    <a:pt x="364" y="395"/>
                  </a:lnTo>
                  <a:lnTo>
                    <a:pt x="5198" y="366"/>
                  </a:lnTo>
                  <a:cubicBezTo>
                    <a:pt x="6830" y="366"/>
                    <a:pt x="8462" y="308"/>
                    <a:pt x="10123" y="305"/>
                  </a:cubicBezTo>
                  <a:lnTo>
                    <a:pt x="10123" y="305"/>
                  </a:lnTo>
                  <a:cubicBezTo>
                    <a:pt x="10126" y="964"/>
                    <a:pt x="10154" y="1624"/>
                    <a:pt x="10183" y="2311"/>
                  </a:cubicBezTo>
                  <a:lnTo>
                    <a:pt x="10244" y="4439"/>
                  </a:lnTo>
                  <a:lnTo>
                    <a:pt x="10305" y="2341"/>
                  </a:lnTo>
                  <a:cubicBezTo>
                    <a:pt x="10305" y="1642"/>
                    <a:pt x="10335" y="913"/>
                    <a:pt x="10335" y="214"/>
                  </a:cubicBezTo>
                  <a:lnTo>
                    <a:pt x="10335" y="92"/>
                  </a:lnTo>
                  <a:lnTo>
                    <a:pt x="10244" y="92"/>
                  </a:lnTo>
                  <a:cubicBezTo>
                    <a:pt x="8572" y="62"/>
                    <a:pt x="6900" y="31"/>
                    <a:pt x="5229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0;p46">
              <a:extLst>
                <a:ext uri="{FF2B5EF4-FFF2-40B4-BE49-F238E27FC236}">
                  <a16:creationId xmlns:a16="http://schemas.microsoft.com/office/drawing/2014/main" id="{A2608EA1-63D7-4967-9EE1-FCA90ACD1F90}"/>
                </a:ext>
              </a:extLst>
            </p:cNvPr>
            <p:cNvSpPr/>
            <p:nvPr/>
          </p:nvSpPr>
          <p:spPr>
            <a:xfrm>
              <a:off x="6405400" y="108997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1"/>
                  </a:lnTo>
                  <a:lnTo>
                    <a:pt x="2706" y="4621"/>
                  </a:lnTo>
                  <a:lnTo>
                    <a:pt x="5259" y="4560"/>
                  </a:lnTo>
                  <a:lnTo>
                    <a:pt x="10244" y="4469"/>
                  </a:lnTo>
                  <a:lnTo>
                    <a:pt x="5168" y="4347"/>
                  </a:lnTo>
                  <a:lnTo>
                    <a:pt x="2645" y="4317"/>
                  </a:lnTo>
                  <a:cubicBezTo>
                    <a:pt x="1875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0" y="365"/>
                    <a:pt x="8462" y="307"/>
                    <a:pt x="10122" y="304"/>
                  </a:cubicBezTo>
                  <a:lnTo>
                    <a:pt x="10122" y="304"/>
                  </a:lnTo>
                  <a:cubicBezTo>
                    <a:pt x="10125" y="973"/>
                    <a:pt x="10154" y="1642"/>
                    <a:pt x="10183" y="2310"/>
                  </a:cubicBezTo>
                  <a:lnTo>
                    <a:pt x="10244" y="4469"/>
                  </a:lnTo>
                  <a:lnTo>
                    <a:pt x="10305" y="2341"/>
                  </a:lnTo>
                  <a:cubicBezTo>
                    <a:pt x="10335" y="1642"/>
                    <a:pt x="10365" y="912"/>
                    <a:pt x="10365" y="183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61"/>
                    <a:pt x="6900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1;p46">
              <a:extLst>
                <a:ext uri="{FF2B5EF4-FFF2-40B4-BE49-F238E27FC236}">
                  <a16:creationId xmlns:a16="http://schemas.microsoft.com/office/drawing/2014/main" id="{92847696-71A8-457C-A005-BF67CB82F569}"/>
                </a:ext>
              </a:extLst>
            </p:cNvPr>
            <p:cNvSpPr/>
            <p:nvPr/>
          </p:nvSpPr>
          <p:spPr>
            <a:xfrm>
              <a:off x="6545975" y="1223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90"/>
                  </a:lnTo>
                  <a:lnTo>
                    <a:pt x="10244" y="4468"/>
                  </a:lnTo>
                  <a:lnTo>
                    <a:pt x="5168" y="4377"/>
                  </a:lnTo>
                  <a:lnTo>
                    <a:pt x="2645" y="4316"/>
                  </a:lnTo>
                  <a:lnTo>
                    <a:pt x="336" y="4316"/>
                  </a:lnTo>
                  <a:lnTo>
                    <a:pt x="364" y="424"/>
                  </a:lnTo>
                  <a:lnTo>
                    <a:pt x="364" y="424"/>
                  </a:lnTo>
                  <a:lnTo>
                    <a:pt x="5198" y="395"/>
                  </a:lnTo>
                  <a:cubicBezTo>
                    <a:pt x="6830" y="395"/>
                    <a:pt x="8462" y="337"/>
                    <a:pt x="10123" y="334"/>
                  </a:cubicBezTo>
                  <a:lnTo>
                    <a:pt x="10123" y="334"/>
                  </a:lnTo>
                  <a:cubicBezTo>
                    <a:pt x="10126" y="993"/>
                    <a:pt x="10155" y="1652"/>
                    <a:pt x="10183" y="2310"/>
                  </a:cubicBezTo>
                  <a:lnTo>
                    <a:pt x="10244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2;p46">
              <a:extLst>
                <a:ext uri="{FF2B5EF4-FFF2-40B4-BE49-F238E27FC236}">
                  <a16:creationId xmlns:a16="http://schemas.microsoft.com/office/drawing/2014/main" id="{CBE3DEE6-39C9-48F8-A71A-78991BE8CF6D}"/>
                </a:ext>
              </a:extLst>
            </p:cNvPr>
            <p:cNvSpPr/>
            <p:nvPr/>
          </p:nvSpPr>
          <p:spPr>
            <a:xfrm>
              <a:off x="881750" y="1090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0" y="1"/>
                  </a:moveTo>
                  <a:lnTo>
                    <a:pt x="0" y="214"/>
                  </a:lnTo>
                  <a:lnTo>
                    <a:pt x="0" y="4469"/>
                  </a:lnTo>
                  <a:lnTo>
                    <a:pt x="0" y="4621"/>
                  </a:lnTo>
                  <a:lnTo>
                    <a:pt x="183" y="4621"/>
                  </a:lnTo>
                  <a:cubicBezTo>
                    <a:pt x="1034" y="4591"/>
                    <a:pt x="1885" y="4591"/>
                    <a:pt x="2736" y="4591"/>
                  </a:cubicBezTo>
                  <a:lnTo>
                    <a:pt x="5259" y="4560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5198" y="4317"/>
                  </a:lnTo>
                  <a:lnTo>
                    <a:pt x="2675" y="4287"/>
                  </a:lnTo>
                  <a:lnTo>
                    <a:pt x="365" y="4287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5198" y="366"/>
                  </a:lnTo>
                  <a:cubicBezTo>
                    <a:pt x="6860" y="366"/>
                    <a:pt x="8493" y="337"/>
                    <a:pt x="10126" y="307"/>
                  </a:cubicBezTo>
                  <a:lnTo>
                    <a:pt x="10126" y="307"/>
                  </a:lnTo>
                  <a:cubicBezTo>
                    <a:pt x="10155" y="972"/>
                    <a:pt x="10183" y="1614"/>
                    <a:pt x="10183" y="2311"/>
                  </a:cubicBezTo>
                  <a:lnTo>
                    <a:pt x="10244" y="4469"/>
                  </a:lnTo>
                  <a:lnTo>
                    <a:pt x="10304" y="2341"/>
                  </a:lnTo>
                  <a:cubicBezTo>
                    <a:pt x="10304" y="1642"/>
                    <a:pt x="10365" y="913"/>
                    <a:pt x="10365" y="214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92"/>
                    <a:pt x="6900" y="31"/>
                    <a:pt x="5198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3;p46">
              <a:extLst>
                <a:ext uri="{FF2B5EF4-FFF2-40B4-BE49-F238E27FC236}">
                  <a16:creationId xmlns:a16="http://schemas.microsoft.com/office/drawing/2014/main" id="{067DFABB-EF5C-4640-B161-255E07A96924}"/>
                </a:ext>
              </a:extLst>
            </p:cNvPr>
            <p:cNvSpPr/>
            <p:nvPr/>
          </p:nvSpPr>
          <p:spPr>
            <a:xfrm>
              <a:off x="3441050" y="1183450"/>
              <a:ext cx="2631550" cy="1453675"/>
            </a:xfrm>
            <a:custGeom>
              <a:avLst/>
              <a:gdLst/>
              <a:ahLst/>
              <a:cxnLst/>
              <a:rect l="l" t="t" r="r" b="b"/>
              <a:pathLst>
                <a:path w="105262" h="58147" extrusionOk="0">
                  <a:moveTo>
                    <a:pt x="1" y="0"/>
                  </a:moveTo>
                  <a:lnTo>
                    <a:pt x="1" y="58147"/>
                  </a:lnTo>
                  <a:lnTo>
                    <a:pt x="105261" y="58147"/>
                  </a:lnTo>
                  <a:lnTo>
                    <a:pt x="105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4;p46">
              <a:extLst>
                <a:ext uri="{FF2B5EF4-FFF2-40B4-BE49-F238E27FC236}">
                  <a16:creationId xmlns:a16="http://schemas.microsoft.com/office/drawing/2014/main" id="{1ADD1E41-45F3-47A3-828C-60CE635B7500}"/>
                </a:ext>
              </a:extLst>
            </p:cNvPr>
            <p:cNvSpPr/>
            <p:nvPr/>
          </p:nvSpPr>
          <p:spPr>
            <a:xfrm>
              <a:off x="3441825" y="1397725"/>
              <a:ext cx="2630775" cy="1239400"/>
            </a:xfrm>
            <a:custGeom>
              <a:avLst/>
              <a:gdLst/>
              <a:ahLst/>
              <a:cxnLst/>
              <a:rect l="l" t="t" r="r" b="b"/>
              <a:pathLst>
                <a:path w="105231" h="49576" extrusionOk="0">
                  <a:moveTo>
                    <a:pt x="67388" y="1"/>
                  </a:moveTo>
                  <a:lnTo>
                    <a:pt x="67388" y="5259"/>
                  </a:lnTo>
                  <a:lnTo>
                    <a:pt x="61704" y="5259"/>
                  </a:lnTo>
                  <a:lnTo>
                    <a:pt x="61704" y="14499"/>
                  </a:lnTo>
                  <a:lnTo>
                    <a:pt x="53314" y="14499"/>
                  </a:lnTo>
                  <a:lnTo>
                    <a:pt x="53314" y="26658"/>
                  </a:lnTo>
                  <a:lnTo>
                    <a:pt x="50609" y="26658"/>
                  </a:lnTo>
                  <a:lnTo>
                    <a:pt x="50609" y="11703"/>
                  </a:lnTo>
                  <a:lnTo>
                    <a:pt x="41460" y="11703"/>
                  </a:lnTo>
                  <a:lnTo>
                    <a:pt x="41460" y="16718"/>
                  </a:lnTo>
                  <a:lnTo>
                    <a:pt x="39879" y="16718"/>
                  </a:lnTo>
                  <a:lnTo>
                    <a:pt x="39879" y="8724"/>
                  </a:lnTo>
                  <a:lnTo>
                    <a:pt x="34712" y="8724"/>
                  </a:lnTo>
                  <a:lnTo>
                    <a:pt x="34712" y="2341"/>
                  </a:lnTo>
                  <a:lnTo>
                    <a:pt x="24621" y="2341"/>
                  </a:lnTo>
                  <a:lnTo>
                    <a:pt x="24621" y="25654"/>
                  </a:lnTo>
                  <a:lnTo>
                    <a:pt x="23071" y="25654"/>
                  </a:lnTo>
                  <a:lnTo>
                    <a:pt x="23071" y="15715"/>
                  </a:lnTo>
                  <a:lnTo>
                    <a:pt x="11459" y="15715"/>
                  </a:lnTo>
                  <a:lnTo>
                    <a:pt x="11459" y="22007"/>
                  </a:lnTo>
                  <a:lnTo>
                    <a:pt x="9119" y="22007"/>
                  </a:lnTo>
                  <a:lnTo>
                    <a:pt x="9119" y="10913"/>
                  </a:lnTo>
                  <a:lnTo>
                    <a:pt x="0" y="10913"/>
                  </a:lnTo>
                  <a:lnTo>
                    <a:pt x="0" y="49576"/>
                  </a:lnTo>
                  <a:lnTo>
                    <a:pt x="105230" y="49576"/>
                  </a:lnTo>
                  <a:lnTo>
                    <a:pt x="105230" y="5897"/>
                  </a:lnTo>
                  <a:lnTo>
                    <a:pt x="99607" y="5897"/>
                  </a:lnTo>
                  <a:lnTo>
                    <a:pt x="99607" y="16141"/>
                  </a:lnTo>
                  <a:lnTo>
                    <a:pt x="88604" y="16141"/>
                  </a:lnTo>
                  <a:lnTo>
                    <a:pt x="88604" y="27509"/>
                  </a:lnTo>
                  <a:lnTo>
                    <a:pt x="87084" y="27509"/>
                  </a:lnTo>
                  <a:lnTo>
                    <a:pt x="87084" y="13587"/>
                  </a:lnTo>
                  <a:lnTo>
                    <a:pt x="76233" y="13587"/>
                  </a:lnTo>
                  <a:lnTo>
                    <a:pt x="76233" y="23314"/>
                  </a:lnTo>
                  <a:lnTo>
                    <a:pt x="73983" y="23314"/>
                  </a:lnTo>
                  <a:lnTo>
                    <a:pt x="739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5;p46">
              <a:extLst>
                <a:ext uri="{FF2B5EF4-FFF2-40B4-BE49-F238E27FC236}">
                  <a16:creationId xmlns:a16="http://schemas.microsoft.com/office/drawing/2014/main" id="{0822D7FB-94CD-48EC-8782-4D4E1392BAF7}"/>
                </a:ext>
              </a:extLst>
            </p:cNvPr>
            <p:cNvSpPr/>
            <p:nvPr/>
          </p:nvSpPr>
          <p:spPr>
            <a:xfrm>
              <a:off x="34691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6;p46">
              <a:extLst>
                <a:ext uri="{FF2B5EF4-FFF2-40B4-BE49-F238E27FC236}">
                  <a16:creationId xmlns:a16="http://schemas.microsoft.com/office/drawing/2014/main" id="{EC7190AA-64CE-4BEC-9DB3-A0B4719A6BB0}"/>
                </a:ext>
              </a:extLst>
            </p:cNvPr>
            <p:cNvSpPr/>
            <p:nvPr/>
          </p:nvSpPr>
          <p:spPr>
            <a:xfrm>
              <a:off x="3536050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7;p46">
              <a:extLst>
                <a:ext uri="{FF2B5EF4-FFF2-40B4-BE49-F238E27FC236}">
                  <a16:creationId xmlns:a16="http://schemas.microsoft.com/office/drawing/2014/main" id="{41486FBC-20C0-4245-B2FA-4F45491A2845}"/>
                </a:ext>
              </a:extLst>
            </p:cNvPr>
            <p:cNvSpPr/>
            <p:nvPr/>
          </p:nvSpPr>
          <p:spPr>
            <a:xfrm>
              <a:off x="360292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8;p46">
              <a:extLst>
                <a:ext uri="{FF2B5EF4-FFF2-40B4-BE49-F238E27FC236}">
                  <a16:creationId xmlns:a16="http://schemas.microsoft.com/office/drawing/2014/main" id="{04CF31CF-5404-4C4A-AB13-28139E7E6D16}"/>
                </a:ext>
              </a:extLst>
            </p:cNvPr>
            <p:cNvSpPr/>
            <p:nvPr/>
          </p:nvSpPr>
          <p:spPr>
            <a:xfrm>
              <a:off x="34691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1" y="0"/>
                  </a:moveTo>
                  <a:lnTo>
                    <a:pt x="1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09;p46">
              <a:extLst>
                <a:ext uri="{FF2B5EF4-FFF2-40B4-BE49-F238E27FC236}">
                  <a16:creationId xmlns:a16="http://schemas.microsoft.com/office/drawing/2014/main" id="{72D45C71-84C5-4318-B557-876A5708EA61}"/>
                </a:ext>
              </a:extLst>
            </p:cNvPr>
            <p:cNvSpPr/>
            <p:nvPr/>
          </p:nvSpPr>
          <p:spPr>
            <a:xfrm>
              <a:off x="3536050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0;p46">
              <a:extLst>
                <a:ext uri="{FF2B5EF4-FFF2-40B4-BE49-F238E27FC236}">
                  <a16:creationId xmlns:a16="http://schemas.microsoft.com/office/drawing/2014/main" id="{B9A51FA7-93F4-4D4B-B496-569322A54606}"/>
                </a:ext>
              </a:extLst>
            </p:cNvPr>
            <p:cNvSpPr/>
            <p:nvPr/>
          </p:nvSpPr>
          <p:spPr>
            <a:xfrm>
              <a:off x="360292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1;p46">
              <a:extLst>
                <a:ext uri="{FF2B5EF4-FFF2-40B4-BE49-F238E27FC236}">
                  <a16:creationId xmlns:a16="http://schemas.microsoft.com/office/drawing/2014/main" id="{EF27D7BE-7079-44F4-A239-2F3BF36B28E8}"/>
                </a:ext>
              </a:extLst>
            </p:cNvPr>
            <p:cNvSpPr/>
            <p:nvPr/>
          </p:nvSpPr>
          <p:spPr>
            <a:xfrm>
              <a:off x="34691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2;p46">
              <a:extLst>
                <a:ext uri="{FF2B5EF4-FFF2-40B4-BE49-F238E27FC236}">
                  <a16:creationId xmlns:a16="http://schemas.microsoft.com/office/drawing/2014/main" id="{674804EE-9B65-4429-9058-CB32275BC156}"/>
                </a:ext>
              </a:extLst>
            </p:cNvPr>
            <p:cNvSpPr/>
            <p:nvPr/>
          </p:nvSpPr>
          <p:spPr>
            <a:xfrm>
              <a:off x="3536050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3;p46">
              <a:extLst>
                <a:ext uri="{FF2B5EF4-FFF2-40B4-BE49-F238E27FC236}">
                  <a16:creationId xmlns:a16="http://schemas.microsoft.com/office/drawing/2014/main" id="{155C1828-8152-4BF3-BE71-9EA9D08435C4}"/>
                </a:ext>
              </a:extLst>
            </p:cNvPr>
            <p:cNvSpPr/>
            <p:nvPr/>
          </p:nvSpPr>
          <p:spPr>
            <a:xfrm>
              <a:off x="360292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4;p46">
              <a:extLst>
                <a:ext uri="{FF2B5EF4-FFF2-40B4-BE49-F238E27FC236}">
                  <a16:creationId xmlns:a16="http://schemas.microsoft.com/office/drawing/2014/main" id="{65912786-0AAD-4F0F-AB8E-8DC522DBF6A5}"/>
                </a:ext>
              </a:extLst>
            </p:cNvPr>
            <p:cNvSpPr/>
            <p:nvPr/>
          </p:nvSpPr>
          <p:spPr>
            <a:xfrm>
              <a:off x="34691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5;p46">
              <a:extLst>
                <a:ext uri="{FF2B5EF4-FFF2-40B4-BE49-F238E27FC236}">
                  <a16:creationId xmlns:a16="http://schemas.microsoft.com/office/drawing/2014/main" id="{795995FD-FD89-4EB5-86AF-E24F7A640E59}"/>
                </a:ext>
              </a:extLst>
            </p:cNvPr>
            <p:cNvSpPr/>
            <p:nvPr/>
          </p:nvSpPr>
          <p:spPr>
            <a:xfrm>
              <a:off x="3536050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6;p46">
              <a:extLst>
                <a:ext uri="{FF2B5EF4-FFF2-40B4-BE49-F238E27FC236}">
                  <a16:creationId xmlns:a16="http://schemas.microsoft.com/office/drawing/2014/main" id="{116D1A0E-E9C7-46D9-A863-40C21D8F5E4D}"/>
                </a:ext>
              </a:extLst>
            </p:cNvPr>
            <p:cNvSpPr/>
            <p:nvPr/>
          </p:nvSpPr>
          <p:spPr>
            <a:xfrm>
              <a:off x="360292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7;p46">
              <a:extLst>
                <a:ext uri="{FF2B5EF4-FFF2-40B4-BE49-F238E27FC236}">
                  <a16:creationId xmlns:a16="http://schemas.microsoft.com/office/drawing/2014/main" id="{2A4BB512-28A4-4B79-90C6-76233889F2C3}"/>
                </a:ext>
              </a:extLst>
            </p:cNvPr>
            <p:cNvSpPr/>
            <p:nvPr/>
          </p:nvSpPr>
          <p:spPr>
            <a:xfrm>
              <a:off x="4806575" y="17982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8;p46">
              <a:extLst>
                <a:ext uri="{FF2B5EF4-FFF2-40B4-BE49-F238E27FC236}">
                  <a16:creationId xmlns:a16="http://schemas.microsoft.com/office/drawing/2014/main" id="{6310A84F-2FEF-458B-8345-0CFC6FC3953A}"/>
                </a:ext>
              </a:extLst>
            </p:cNvPr>
            <p:cNvSpPr/>
            <p:nvPr/>
          </p:nvSpPr>
          <p:spPr>
            <a:xfrm>
              <a:off x="48734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9;p46">
              <a:extLst>
                <a:ext uri="{FF2B5EF4-FFF2-40B4-BE49-F238E27FC236}">
                  <a16:creationId xmlns:a16="http://schemas.microsoft.com/office/drawing/2014/main" id="{88ACEF3D-33F5-4006-857E-8B2A7346201B}"/>
                </a:ext>
              </a:extLst>
            </p:cNvPr>
            <p:cNvSpPr/>
            <p:nvPr/>
          </p:nvSpPr>
          <p:spPr>
            <a:xfrm>
              <a:off x="49403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0;p46">
              <a:extLst>
                <a:ext uri="{FF2B5EF4-FFF2-40B4-BE49-F238E27FC236}">
                  <a16:creationId xmlns:a16="http://schemas.microsoft.com/office/drawing/2014/main" id="{BF294F0D-1DD9-45DF-81A4-A979E27BACCF}"/>
                </a:ext>
              </a:extLst>
            </p:cNvPr>
            <p:cNvSpPr/>
            <p:nvPr/>
          </p:nvSpPr>
          <p:spPr>
            <a:xfrm>
              <a:off x="4806575" y="18643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1;p46">
              <a:extLst>
                <a:ext uri="{FF2B5EF4-FFF2-40B4-BE49-F238E27FC236}">
                  <a16:creationId xmlns:a16="http://schemas.microsoft.com/office/drawing/2014/main" id="{5C5FE8B6-4A25-4665-8599-98D0C60B7485}"/>
                </a:ext>
              </a:extLst>
            </p:cNvPr>
            <p:cNvSpPr/>
            <p:nvPr/>
          </p:nvSpPr>
          <p:spPr>
            <a:xfrm>
              <a:off x="48734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2;p46">
              <a:extLst>
                <a:ext uri="{FF2B5EF4-FFF2-40B4-BE49-F238E27FC236}">
                  <a16:creationId xmlns:a16="http://schemas.microsoft.com/office/drawing/2014/main" id="{E5ABE4A8-A462-4424-A1CB-524D8A264C2C}"/>
                </a:ext>
              </a:extLst>
            </p:cNvPr>
            <p:cNvSpPr/>
            <p:nvPr/>
          </p:nvSpPr>
          <p:spPr>
            <a:xfrm>
              <a:off x="49403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3;p46">
              <a:extLst>
                <a:ext uri="{FF2B5EF4-FFF2-40B4-BE49-F238E27FC236}">
                  <a16:creationId xmlns:a16="http://schemas.microsoft.com/office/drawing/2014/main" id="{9F37063C-C68A-449C-B3C1-29367918E67D}"/>
                </a:ext>
              </a:extLst>
            </p:cNvPr>
            <p:cNvSpPr/>
            <p:nvPr/>
          </p:nvSpPr>
          <p:spPr>
            <a:xfrm>
              <a:off x="4806575" y="19311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4;p46">
              <a:extLst>
                <a:ext uri="{FF2B5EF4-FFF2-40B4-BE49-F238E27FC236}">
                  <a16:creationId xmlns:a16="http://schemas.microsoft.com/office/drawing/2014/main" id="{6D53CDB0-2C33-4977-AAF7-40CC6CDC73FA}"/>
                </a:ext>
              </a:extLst>
            </p:cNvPr>
            <p:cNvSpPr/>
            <p:nvPr/>
          </p:nvSpPr>
          <p:spPr>
            <a:xfrm>
              <a:off x="48734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5;p46">
              <a:extLst>
                <a:ext uri="{FF2B5EF4-FFF2-40B4-BE49-F238E27FC236}">
                  <a16:creationId xmlns:a16="http://schemas.microsoft.com/office/drawing/2014/main" id="{41FF4BAC-C487-40B0-9442-F44448EADB2B}"/>
                </a:ext>
              </a:extLst>
            </p:cNvPr>
            <p:cNvSpPr/>
            <p:nvPr/>
          </p:nvSpPr>
          <p:spPr>
            <a:xfrm>
              <a:off x="49403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6;p46">
              <a:extLst>
                <a:ext uri="{FF2B5EF4-FFF2-40B4-BE49-F238E27FC236}">
                  <a16:creationId xmlns:a16="http://schemas.microsoft.com/office/drawing/2014/main" id="{B50B6704-9C34-42BE-817D-D2CB1B2B8C18}"/>
                </a:ext>
              </a:extLst>
            </p:cNvPr>
            <p:cNvSpPr/>
            <p:nvPr/>
          </p:nvSpPr>
          <p:spPr>
            <a:xfrm>
              <a:off x="4806575" y="19972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7;p46">
              <a:extLst>
                <a:ext uri="{FF2B5EF4-FFF2-40B4-BE49-F238E27FC236}">
                  <a16:creationId xmlns:a16="http://schemas.microsoft.com/office/drawing/2014/main" id="{4B59553B-1034-457A-91BB-9ADC03DD1706}"/>
                </a:ext>
              </a:extLst>
            </p:cNvPr>
            <p:cNvSpPr/>
            <p:nvPr/>
          </p:nvSpPr>
          <p:spPr>
            <a:xfrm>
              <a:off x="48734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8;p46">
              <a:extLst>
                <a:ext uri="{FF2B5EF4-FFF2-40B4-BE49-F238E27FC236}">
                  <a16:creationId xmlns:a16="http://schemas.microsoft.com/office/drawing/2014/main" id="{B03E0A10-1494-43D2-8377-B1C3585E749F}"/>
                </a:ext>
              </a:extLst>
            </p:cNvPr>
            <p:cNvSpPr/>
            <p:nvPr/>
          </p:nvSpPr>
          <p:spPr>
            <a:xfrm>
              <a:off x="49403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29;p46">
              <a:extLst>
                <a:ext uri="{FF2B5EF4-FFF2-40B4-BE49-F238E27FC236}">
                  <a16:creationId xmlns:a16="http://schemas.microsoft.com/office/drawing/2014/main" id="{4735B019-136A-4D17-8D50-6084C6CB10D9}"/>
                </a:ext>
              </a:extLst>
            </p:cNvPr>
            <p:cNvSpPr/>
            <p:nvPr/>
          </p:nvSpPr>
          <p:spPr>
            <a:xfrm>
              <a:off x="4806575" y="20656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0;p46">
              <a:extLst>
                <a:ext uri="{FF2B5EF4-FFF2-40B4-BE49-F238E27FC236}">
                  <a16:creationId xmlns:a16="http://schemas.microsoft.com/office/drawing/2014/main" id="{A92ADC5A-F3B0-469D-8513-4B8CF030DA1C}"/>
                </a:ext>
              </a:extLst>
            </p:cNvPr>
            <p:cNvSpPr/>
            <p:nvPr/>
          </p:nvSpPr>
          <p:spPr>
            <a:xfrm>
              <a:off x="48734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1;p46">
              <a:extLst>
                <a:ext uri="{FF2B5EF4-FFF2-40B4-BE49-F238E27FC236}">
                  <a16:creationId xmlns:a16="http://schemas.microsoft.com/office/drawing/2014/main" id="{327B0C6E-94F0-41EC-9C79-969488C4846C}"/>
                </a:ext>
              </a:extLst>
            </p:cNvPr>
            <p:cNvSpPr/>
            <p:nvPr/>
          </p:nvSpPr>
          <p:spPr>
            <a:xfrm>
              <a:off x="49403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2;p46">
              <a:extLst>
                <a:ext uri="{FF2B5EF4-FFF2-40B4-BE49-F238E27FC236}">
                  <a16:creationId xmlns:a16="http://schemas.microsoft.com/office/drawing/2014/main" id="{BA48595B-2CA7-45BE-BECE-546C0F0C54DC}"/>
                </a:ext>
              </a:extLst>
            </p:cNvPr>
            <p:cNvSpPr/>
            <p:nvPr/>
          </p:nvSpPr>
          <p:spPr>
            <a:xfrm>
              <a:off x="4806575" y="2134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3;p46">
              <a:extLst>
                <a:ext uri="{FF2B5EF4-FFF2-40B4-BE49-F238E27FC236}">
                  <a16:creationId xmlns:a16="http://schemas.microsoft.com/office/drawing/2014/main" id="{197363C6-DAC6-409F-AC19-8FDE06689E71}"/>
                </a:ext>
              </a:extLst>
            </p:cNvPr>
            <p:cNvSpPr/>
            <p:nvPr/>
          </p:nvSpPr>
          <p:spPr>
            <a:xfrm>
              <a:off x="48734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4;p46">
              <a:extLst>
                <a:ext uri="{FF2B5EF4-FFF2-40B4-BE49-F238E27FC236}">
                  <a16:creationId xmlns:a16="http://schemas.microsoft.com/office/drawing/2014/main" id="{72F4AE73-3963-45BD-A309-528EC2CBD9AD}"/>
                </a:ext>
              </a:extLst>
            </p:cNvPr>
            <p:cNvSpPr/>
            <p:nvPr/>
          </p:nvSpPr>
          <p:spPr>
            <a:xfrm>
              <a:off x="49403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5;p46">
              <a:extLst>
                <a:ext uri="{FF2B5EF4-FFF2-40B4-BE49-F238E27FC236}">
                  <a16:creationId xmlns:a16="http://schemas.microsoft.com/office/drawing/2014/main" id="{9F306E44-1FA9-4132-B0B1-4C575E4EFA85}"/>
                </a:ext>
              </a:extLst>
            </p:cNvPr>
            <p:cNvSpPr/>
            <p:nvPr/>
          </p:nvSpPr>
          <p:spPr>
            <a:xfrm>
              <a:off x="4806575" y="22017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6;p46">
              <a:extLst>
                <a:ext uri="{FF2B5EF4-FFF2-40B4-BE49-F238E27FC236}">
                  <a16:creationId xmlns:a16="http://schemas.microsoft.com/office/drawing/2014/main" id="{EE3F53B4-66AE-4F9E-AE80-C1EFE1EFBC33}"/>
                </a:ext>
              </a:extLst>
            </p:cNvPr>
            <p:cNvSpPr/>
            <p:nvPr/>
          </p:nvSpPr>
          <p:spPr>
            <a:xfrm>
              <a:off x="48734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7;p46">
              <a:extLst>
                <a:ext uri="{FF2B5EF4-FFF2-40B4-BE49-F238E27FC236}">
                  <a16:creationId xmlns:a16="http://schemas.microsoft.com/office/drawing/2014/main" id="{2F83A642-5527-4754-B513-8AE632BD8AAE}"/>
                </a:ext>
              </a:extLst>
            </p:cNvPr>
            <p:cNvSpPr/>
            <p:nvPr/>
          </p:nvSpPr>
          <p:spPr>
            <a:xfrm>
              <a:off x="49403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8;p46">
              <a:extLst>
                <a:ext uri="{FF2B5EF4-FFF2-40B4-BE49-F238E27FC236}">
                  <a16:creationId xmlns:a16="http://schemas.microsoft.com/office/drawing/2014/main" id="{76A986DD-62D3-4A8F-AF31-F1851E823666}"/>
                </a:ext>
              </a:extLst>
            </p:cNvPr>
            <p:cNvSpPr/>
            <p:nvPr/>
          </p:nvSpPr>
          <p:spPr>
            <a:xfrm>
              <a:off x="4806575" y="2270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39;p46">
              <a:extLst>
                <a:ext uri="{FF2B5EF4-FFF2-40B4-BE49-F238E27FC236}">
                  <a16:creationId xmlns:a16="http://schemas.microsoft.com/office/drawing/2014/main" id="{67AD8D2C-9829-4211-82A8-F745BA131374}"/>
                </a:ext>
              </a:extLst>
            </p:cNvPr>
            <p:cNvSpPr/>
            <p:nvPr/>
          </p:nvSpPr>
          <p:spPr>
            <a:xfrm>
              <a:off x="48734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0;p46">
              <a:extLst>
                <a:ext uri="{FF2B5EF4-FFF2-40B4-BE49-F238E27FC236}">
                  <a16:creationId xmlns:a16="http://schemas.microsoft.com/office/drawing/2014/main" id="{9E40B814-2398-41B8-8CD6-B27AAC2DCA95}"/>
                </a:ext>
              </a:extLst>
            </p:cNvPr>
            <p:cNvSpPr/>
            <p:nvPr/>
          </p:nvSpPr>
          <p:spPr>
            <a:xfrm>
              <a:off x="49403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1;p46">
              <a:extLst>
                <a:ext uri="{FF2B5EF4-FFF2-40B4-BE49-F238E27FC236}">
                  <a16:creationId xmlns:a16="http://schemas.microsoft.com/office/drawing/2014/main" id="{D30F9CB5-4733-47DA-BDEE-8C034B541483}"/>
                </a:ext>
              </a:extLst>
            </p:cNvPr>
            <p:cNvSpPr/>
            <p:nvPr/>
          </p:nvSpPr>
          <p:spPr>
            <a:xfrm>
              <a:off x="3761725" y="182477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2;p46">
              <a:extLst>
                <a:ext uri="{FF2B5EF4-FFF2-40B4-BE49-F238E27FC236}">
                  <a16:creationId xmlns:a16="http://schemas.microsoft.com/office/drawing/2014/main" id="{A3504BE9-8000-4118-A48C-62E3C12DB07C}"/>
                </a:ext>
              </a:extLst>
            </p:cNvPr>
            <p:cNvSpPr/>
            <p:nvPr/>
          </p:nvSpPr>
          <p:spPr>
            <a:xfrm>
              <a:off x="3761725" y="1889375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3;p46">
              <a:extLst>
                <a:ext uri="{FF2B5EF4-FFF2-40B4-BE49-F238E27FC236}">
                  <a16:creationId xmlns:a16="http://schemas.microsoft.com/office/drawing/2014/main" id="{8A490AD4-D0C4-4CD1-84D5-5B7CF77B0F0A}"/>
                </a:ext>
              </a:extLst>
            </p:cNvPr>
            <p:cNvSpPr/>
            <p:nvPr/>
          </p:nvSpPr>
          <p:spPr>
            <a:xfrm>
              <a:off x="3761725" y="1953200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4;p46">
              <a:extLst>
                <a:ext uri="{FF2B5EF4-FFF2-40B4-BE49-F238E27FC236}">
                  <a16:creationId xmlns:a16="http://schemas.microsoft.com/office/drawing/2014/main" id="{06C4334B-0CEB-4797-B8A2-D10402CADDC4}"/>
                </a:ext>
              </a:extLst>
            </p:cNvPr>
            <p:cNvSpPr/>
            <p:nvPr/>
          </p:nvSpPr>
          <p:spPr>
            <a:xfrm>
              <a:off x="3761725" y="2017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5;p46">
              <a:extLst>
                <a:ext uri="{FF2B5EF4-FFF2-40B4-BE49-F238E27FC236}">
                  <a16:creationId xmlns:a16="http://schemas.microsoft.com/office/drawing/2014/main" id="{E91D8C8C-F0BC-4346-BC38-E912EEF9AFE2}"/>
                </a:ext>
              </a:extLst>
            </p:cNvPr>
            <p:cNvSpPr/>
            <p:nvPr/>
          </p:nvSpPr>
          <p:spPr>
            <a:xfrm>
              <a:off x="3761725" y="208162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6;p46">
              <a:extLst>
                <a:ext uri="{FF2B5EF4-FFF2-40B4-BE49-F238E27FC236}">
                  <a16:creationId xmlns:a16="http://schemas.microsoft.com/office/drawing/2014/main" id="{A0E1E74B-3AC6-4F23-A9A3-962E6F66ABDC}"/>
                </a:ext>
              </a:extLst>
            </p:cNvPr>
            <p:cNvSpPr/>
            <p:nvPr/>
          </p:nvSpPr>
          <p:spPr>
            <a:xfrm>
              <a:off x="3761725" y="2146225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7;p46">
              <a:extLst>
                <a:ext uri="{FF2B5EF4-FFF2-40B4-BE49-F238E27FC236}">
                  <a16:creationId xmlns:a16="http://schemas.microsoft.com/office/drawing/2014/main" id="{15EAE7CF-1613-4FD7-AAB8-E8E753C8920A}"/>
                </a:ext>
              </a:extLst>
            </p:cNvPr>
            <p:cNvSpPr/>
            <p:nvPr/>
          </p:nvSpPr>
          <p:spPr>
            <a:xfrm>
              <a:off x="3761725" y="2210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8;p46">
              <a:extLst>
                <a:ext uri="{FF2B5EF4-FFF2-40B4-BE49-F238E27FC236}">
                  <a16:creationId xmlns:a16="http://schemas.microsoft.com/office/drawing/2014/main" id="{0ED169F0-0D02-4814-A4DF-14AC1D743F07}"/>
                </a:ext>
              </a:extLst>
            </p:cNvPr>
            <p:cNvSpPr/>
            <p:nvPr/>
          </p:nvSpPr>
          <p:spPr>
            <a:xfrm>
              <a:off x="3761725" y="2274650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49;p46">
              <a:extLst>
                <a:ext uri="{FF2B5EF4-FFF2-40B4-BE49-F238E27FC236}">
                  <a16:creationId xmlns:a16="http://schemas.microsoft.com/office/drawing/2014/main" id="{FE822F70-D2FD-43CA-97BB-EFF3B23FEF21}"/>
                </a:ext>
              </a:extLst>
            </p:cNvPr>
            <p:cNvSpPr/>
            <p:nvPr/>
          </p:nvSpPr>
          <p:spPr>
            <a:xfrm>
              <a:off x="5380300" y="17685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50;p46">
              <a:extLst>
                <a:ext uri="{FF2B5EF4-FFF2-40B4-BE49-F238E27FC236}">
                  <a16:creationId xmlns:a16="http://schemas.microsoft.com/office/drawing/2014/main" id="{7C3FAA95-A394-4853-B5A2-407CF35ADD7E}"/>
                </a:ext>
              </a:extLst>
            </p:cNvPr>
            <p:cNvSpPr/>
            <p:nvPr/>
          </p:nvSpPr>
          <p:spPr>
            <a:xfrm>
              <a:off x="5380300" y="18323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51;p46">
              <a:extLst>
                <a:ext uri="{FF2B5EF4-FFF2-40B4-BE49-F238E27FC236}">
                  <a16:creationId xmlns:a16="http://schemas.microsoft.com/office/drawing/2014/main" id="{DB2CC71B-805B-44F5-85D9-2C5DAA156075}"/>
                </a:ext>
              </a:extLst>
            </p:cNvPr>
            <p:cNvSpPr/>
            <p:nvPr/>
          </p:nvSpPr>
          <p:spPr>
            <a:xfrm>
              <a:off x="5380300" y="1896975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52;p46">
              <a:extLst>
                <a:ext uri="{FF2B5EF4-FFF2-40B4-BE49-F238E27FC236}">
                  <a16:creationId xmlns:a16="http://schemas.microsoft.com/office/drawing/2014/main" id="{C88A1684-9B8B-48FD-B666-BF8B89CAB10D}"/>
                </a:ext>
              </a:extLst>
            </p:cNvPr>
            <p:cNvSpPr/>
            <p:nvPr/>
          </p:nvSpPr>
          <p:spPr>
            <a:xfrm>
              <a:off x="5380300" y="1961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177" y="1307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53;p46">
              <a:extLst>
                <a:ext uri="{FF2B5EF4-FFF2-40B4-BE49-F238E27FC236}">
                  <a16:creationId xmlns:a16="http://schemas.microsoft.com/office/drawing/2014/main" id="{FF70D4BF-775C-4569-BB65-BCC0CC56FB05}"/>
                </a:ext>
              </a:extLst>
            </p:cNvPr>
            <p:cNvSpPr/>
            <p:nvPr/>
          </p:nvSpPr>
          <p:spPr>
            <a:xfrm>
              <a:off x="5380300" y="20254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54;p46">
              <a:extLst>
                <a:ext uri="{FF2B5EF4-FFF2-40B4-BE49-F238E27FC236}">
                  <a16:creationId xmlns:a16="http://schemas.microsoft.com/office/drawing/2014/main" id="{F6918F7B-4773-4A09-A844-5CCAE1D255C0}"/>
                </a:ext>
              </a:extLst>
            </p:cNvPr>
            <p:cNvSpPr/>
            <p:nvPr/>
          </p:nvSpPr>
          <p:spPr>
            <a:xfrm>
              <a:off x="5380300" y="20899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55;p46">
              <a:extLst>
                <a:ext uri="{FF2B5EF4-FFF2-40B4-BE49-F238E27FC236}">
                  <a16:creationId xmlns:a16="http://schemas.microsoft.com/office/drawing/2014/main" id="{4CF16C25-6B03-4CC0-ACF6-E580BA115702}"/>
                </a:ext>
              </a:extLst>
            </p:cNvPr>
            <p:cNvSpPr/>
            <p:nvPr/>
          </p:nvSpPr>
          <p:spPr>
            <a:xfrm>
              <a:off x="5380300" y="2154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56;p46">
              <a:extLst>
                <a:ext uri="{FF2B5EF4-FFF2-40B4-BE49-F238E27FC236}">
                  <a16:creationId xmlns:a16="http://schemas.microsoft.com/office/drawing/2014/main" id="{76165B7E-9FC7-44F5-8F80-1D743FEEE678}"/>
                </a:ext>
              </a:extLst>
            </p:cNvPr>
            <p:cNvSpPr/>
            <p:nvPr/>
          </p:nvSpPr>
          <p:spPr>
            <a:xfrm>
              <a:off x="5380300" y="2218400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57;p46">
              <a:extLst>
                <a:ext uri="{FF2B5EF4-FFF2-40B4-BE49-F238E27FC236}">
                  <a16:creationId xmlns:a16="http://schemas.microsoft.com/office/drawing/2014/main" id="{5260B32B-1671-4E0A-90BC-29BDF59CD20F}"/>
                </a:ext>
              </a:extLst>
            </p:cNvPr>
            <p:cNvSpPr/>
            <p:nvPr/>
          </p:nvSpPr>
          <p:spPr>
            <a:xfrm>
              <a:off x="5380300" y="22799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58;p46">
              <a:extLst>
                <a:ext uri="{FF2B5EF4-FFF2-40B4-BE49-F238E27FC236}">
                  <a16:creationId xmlns:a16="http://schemas.microsoft.com/office/drawing/2014/main" id="{E957A78D-9FAF-4259-967E-D9C653558B3C}"/>
                </a:ext>
              </a:extLst>
            </p:cNvPr>
            <p:cNvSpPr/>
            <p:nvPr/>
          </p:nvSpPr>
          <p:spPr>
            <a:xfrm>
              <a:off x="5380300" y="23407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59;p46">
              <a:extLst>
                <a:ext uri="{FF2B5EF4-FFF2-40B4-BE49-F238E27FC236}">
                  <a16:creationId xmlns:a16="http://schemas.microsoft.com/office/drawing/2014/main" id="{075C9999-0E75-4833-9F7F-9D2B8BB7E5EA}"/>
                </a:ext>
              </a:extLst>
            </p:cNvPr>
            <p:cNvSpPr/>
            <p:nvPr/>
          </p:nvSpPr>
          <p:spPr>
            <a:xfrm>
              <a:off x="5380300" y="24015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60;p46">
              <a:extLst>
                <a:ext uri="{FF2B5EF4-FFF2-40B4-BE49-F238E27FC236}">
                  <a16:creationId xmlns:a16="http://schemas.microsoft.com/office/drawing/2014/main" id="{EF5998E3-4E2A-45CA-8E89-30377D55ABC8}"/>
                </a:ext>
              </a:extLst>
            </p:cNvPr>
            <p:cNvSpPr/>
            <p:nvPr/>
          </p:nvSpPr>
          <p:spPr>
            <a:xfrm>
              <a:off x="5380300" y="24631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61;p46">
              <a:extLst>
                <a:ext uri="{FF2B5EF4-FFF2-40B4-BE49-F238E27FC236}">
                  <a16:creationId xmlns:a16="http://schemas.microsoft.com/office/drawing/2014/main" id="{3DB2AD85-BFDD-4728-A349-03CCBB726E29}"/>
                </a:ext>
              </a:extLst>
            </p:cNvPr>
            <p:cNvSpPr/>
            <p:nvPr/>
          </p:nvSpPr>
          <p:spPr>
            <a:xfrm>
              <a:off x="5380300" y="25238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62;p46">
              <a:extLst>
                <a:ext uri="{FF2B5EF4-FFF2-40B4-BE49-F238E27FC236}">
                  <a16:creationId xmlns:a16="http://schemas.microsoft.com/office/drawing/2014/main" id="{299080AD-6712-4DC0-83FC-98C826460119}"/>
                </a:ext>
              </a:extLst>
            </p:cNvPr>
            <p:cNvSpPr/>
            <p:nvPr/>
          </p:nvSpPr>
          <p:spPr>
            <a:xfrm>
              <a:off x="5698700" y="1846050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63;p46">
              <a:extLst>
                <a:ext uri="{FF2B5EF4-FFF2-40B4-BE49-F238E27FC236}">
                  <a16:creationId xmlns:a16="http://schemas.microsoft.com/office/drawing/2014/main" id="{F8A58C0A-0D7D-4F89-8D47-54DF06CD6B25}"/>
                </a:ext>
              </a:extLst>
            </p:cNvPr>
            <p:cNvSpPr/>
            <p:nvPr/>
          </p:nvSpPr>
          <p:spPr>
            <a:xfrm>
              <a:off x="5698700" y="19099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64;p46">
              <a:extLst>
                <a:ext uri="{FF2B5EF4-FFF2-40B4-BE49-F238E27FC236}">
                  <a16:creationId xmlns:a16="http://schemas.microsoft.com/office/drawing/2014/main" id="{213180F6-2ABC-42F0-A3D7-18E2B8585A8A}"/>
                </a:ext>
              </a:extLst>
            </p:cNvPr>
            <p:cNvSpPr/>
            <p:nvPr/>
          </p:nvSpPr>
          <p:spPr>
            <a:xfrm>
              <a:off x="5698700" y="1974475"/>
              <a:ext cx="216600" cy="33475"/>
            </a:xfrm>
            <a:custGeom>
              <a:avLst/>
              <a:gdLst/>
              <a:ahLst/>
              <a:cxnLst/>
              <a:rect l="l" t="t" r="r" b="b"/>
              <a:pathLst>
                <a:path w="8664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65;p46">
              <a:extLst>
                <a:ext uri="{FF2B5EF4-FFF2-40B4-BE49-F238E27FC236}">
                  <a16:creationId xmlns:a16="http://schemas.microsoft.com/office/drawing/2014/main" id="{ED37929B-6720-44B1-8EEF-5D207DB71127}"/>
                </a:ext>
              </a:extLst>
            </p:cNvPr>
            <p:cNvSpPr/>
            <p:nvPr/>
          </p:nvSpPr>
          <p:spPr>
            <a:xfrm>
              <a:off x="5698700" y="20390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66;p46">
              <a:extLst>
                <a:ext uri="{FF2B5EF4-FFF2-40B4-BE49-F238E27FC236}">
                  <a16:creationId xmlns:a16="http://schemas.microsoft.com/office/drawing/2014/main" id="{14A4F47A-1334-4BBD-B818-FBE15F923D31}"/>
                </a:ext>
              </a:extLst>
            </p:cNvPr>
            <p:cNvSpPr/>
            <p:nvPr/>
          </p:nvSpPr>
          <p:spPr>
            <a:xfrm>
              <a:off x="5698700" y="21036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67;p46">
              <a:extLst>
                <a:ext uri="{FF2B5EF4-FFF2-40B4-BE49-F238E27FC236}">
                  <a16:creationId xmlns:a16="http://schemas.microsoft.com/office/drawing/2014/main" id="{45778F75-1B56-42FF-BE48-9AC67AB0AEDE}"/>
                </a:ext>
              </a:extLst>
            </p:cNvPr>
            <p:cNvSpPr/>
            <p:nvPr/>
          </p:nvSpPr>
          <p:spPr>
            <a:xfrm>
              <a:off x="5698700" y="21675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68;p46">
              <a:extLst>
                <a:ext uri="{FF2B5EF4-FFF2-40B4-BE49-F238E27FC236}">
                  <a16:creationId xmlns:a16="http://schemas.microsoft.com/office/drawing/2014/main" id="{6D8E4315-1FDB-46C6-AD4D-E161B8BC4734}"/>
                </a:ext>
              </a:extLst>
            </p:cNvPr>
            <p:cNvSpPr/>
            <p:nvPr/>
          </p:nvSpPr>
          <p:spPr>
            <a:xfrm>
              <a:off x="5698700" y="22320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69;p46">
              <a:extLst>
                <a:ext uri="{FF2B5EF4-FFF2-40B4-BE49-F238E27FC236}">
                  <a16:creationId xmlns:a16="http://schemas.microsoft.com/office/drawing/2014/main" id="{BFC897E6-2E66-4479-ACE7-DA2046A38BC6}"/>
                </a:ext>
              </a:extLst>
            </p:cNvPr>
            <p:cNvSpPr/>
            <p:nvPr/>
          </p:nvSpPr>
          <p:spPr>
            <a:xfrm>
              <a:off x="5698700" y="229592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0;p46">
              <a:extLst>
                <a:ext uri="{FF2B5EF4-FFF2-40B4-BE49-F238E27FC236}">
                  <a16:creationId xmlns:a16="http://schemas.microsoft.com/office/drawing/2014/main" id="{EDF1A76E-CC97-49E7-84A1-3D0610C82EFA}"/>
                </a:ext>
              </a:extLst>
            </p:cNvPr>
            <p:cNvSpPr/>
            <p:nvPr/>
          </p:nvSpPr>
          <p:spPr>
            <a:xfrm>
              <a:off x="5698700" y="23536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71;p46">
              <a:extLst>
                <a:ext uri="{FF2B5EF4-FFF2-40B4-BE49-F238E27FC236}">
                  <a16:creationId xmlns:a16="http://schemas.microsoft.com/office/drawing/2014/main" id="{0BDBF064-D934-436E-9BF2-0AF6069522E7}"/>
                </a:ext>
              </a:extLst>
            </p:cNvPr>
            <p:cNvSpPr/>
            <p:nvPr/>
          </p:nvSpPr>
          <p:spPr>
            <a:xfrm>
              <a:off x="5698700" y="241142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72;p46">
              <a:extLst>
                <a:ext uri="{FF2B5EF4-FFF2-40B4-BE49-F238E27FC236}">
                  <a16:creationId xmlns:a16="http://schemas.microsoft.com/office/drawing/2014/main" id="{19D2CC49-7ECE-4510-A403-1BA897BDD88E}"/>
                </a:ext>
              </a:extLst>
            </p:cNvPr>
            <p:cNvSpPr/>
            <p:nvPr/>
          </p:nvSpPr>
          <p:spPr>
            <a:xfrm>
              <a:off x="5698700" y="24691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73;p46">
              <a:extLst>
                <a:ext uri="{FF2B5EF4-FFF2-40B4-BE49-F238E27FC236}">
                  <a16:creationId xmlns:a16="http://schemas.microsoft.com/office/drawing/2014/main" id="{64E43350-6852-47BC-B121-4AC2F4A9BDFE}"/>
                </a:ext>
              </a:extLst>
            </p:cNvPr>
            <p:cNvSpPr/>
            <p:nvPr/>
          </p:nvSpPr>
          <p:spPr>
            <a:xfrm>
              <a:off x="45451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74;p46">
              <a:extLst>
                <a:ext uri="{FF2B5EF4-FFF2-40B4-BE49-F238E27FC236}">
                  <a16:creationId xmlns:a16="http://schemas.microsoft.com/office/drawing/2014/main" id="{9BF069E0-377F-4C2C-B8D4-3F87B64C7C52}"/>
                </a:ext>
              </a:extLst>
            </p:cNvPr>
            <p:cNvSpPr/>
            <p:nvPr/>
          </p:nvSpPr>
          <p:spPr>
            <a:xfrm>
              <a:off x="45451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75;p46">
              <a:extLst>
                <a:ext uri="{FF2B5EF4-FFF2-40B4-BE49-F238E27FC236}">
                  <a16:creationId xmlns:a16="http://schemas.microsoft.com/office/drawing/2014/main" id="{73358206-CD8A-4CA9-8147-3F16ACA49F20}"/>
                </a:ext>
              </a:extLst>
            </p:cNvPr>
            <p:cNvSpPr/>
            <p:nvPr/>
          </p:nvSpPr>
          <p:spPr>
            <a:xfrm>
              <a:off x="45451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6;p46">
              <a:extLst>
                <a:ext uri="{FF2B5EF4-FFF2-40B4-BE49-F238E27FC236}">
                  <a16:creationId xmlns:a16="http://schemas.microsoft.com/office/drawing/2014/main" id="{CEA4D7C7-2930-4AA3-A678-40165231B27B}"/>
                </a:ext>
              </a:extLst>
            </p:cNvPr>
            <p:cNvSpPr/>
            <p:nvPr/>
          </p:nvSpPr>
          <p:spPr>
            <a:xfrm>
              <a:off x="45451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77;p46">
              <a:extLst>
                <a:ext uri="{FF2B5EF4-FFF2-40B4-BE49-F238E27FC236}">
                  <a16:creationId xmlns:a16="http://schemas.microsoft.com/office/drawing/2014/main" id="{A917C819-839E-452C-8951-CAE006620D85}"/>
                </a:ext>
              </a:extLst>
            </p:cNvPr>
            <p:cNvSpPr/>
            <p:nvPr/>
          </p:nvSpPr>
          <p:spPr>
            <a:xfrm>
              <a:off x="45451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78;p46">
              <a:extLst>
                <a:ext uri="{FF2B5EF4-FFF2-40B4-BE49-F238E27FC236}">
                  <a16:creationId xmlns:a16="http://schemas.microsoft.com/office/drawing/2014/main" id="{E1CBB4EB-A94F-4175-8CE0-521E753452C4}"/>
                </a:ext>
              </a:extLst>
            </p:cNvPr>
            <p:cNvSpPr/>
            <p:nvPr/>
          </p:nvSpPr>
          <p:spPr>
            <a:xfrm>
              <a:off x="45451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79;p46">
              <a:extLst>
                <a:ext uri="{FF2B5EF4-FFF2-40B4-BE49-F238E27FC236}">
                  <a16:creationId xmlns:a16="http://schemas.microsoft.com/office/drawing/2014/main" id="{39CA0134-5729-4ADB-A112-7B8356EA5FDB}"/>
                </a:ext>
              </a:extLst>
            </p:cNvPr>
            <p:cNvSpPr/>
            <p:nvPr/>
          </p:nvSpPr>
          <p:spPr>
            <a:xfrm>
              <a:off x="45451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80;p46">
              <a:extLst>
                <a:ext uri="{FF2B5EF4-FFF2-40B4-BE49-F238E27FC236}">
                  <a16:creationId xmlns:a16="http://schemas.microsoft.com/office/drawing/2014/main" id="{B31687E2-3744-45C1-8DD7-E8C1AD15FA45}"/>
                </a:ext>
              </a:extLst>
            </p:cNvPr>
            <p:cNvSpPr/>
            <p:nvPr/>
          </p:nvSpPr>
          <p:spPr>
            <a:xfrm>
              <a:off x="45451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81;p46">
              <a:extLst>
                <a:ext uri="{FF2B5EF4-FFF2-40B4-BE49-F238E27FC236}">
                  <a16:creationId xmlns:a16="http://schemas.microsoft.com/office/drawing/2014/main" id="{EF4837D0-0AD8-4211-806B-B42F8CF12441}"/>
                </a:ext>
              </a:extLst>
            </p:cNvPr>
            <p:cNvSpPr/>
            <p:nvPr/>
          </p:nvSpPr>
          <p:spPr>
            <a:xfrm>
              <a:off x="4638650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82;p46">
              <a:extLst>
                <a:ext uri="{FF2B5EF4-FFF2-40B4-BE49-F238E27FC236}">
                  <a16:creationId xmlns:a16="http://schemas.microsoft.com/office/drawing/2014/main" id="{2E7C021E-99CA-402F-9356-DA68233C5EEC}"/>
                </a:ext>
              </a:extLst>
            </p:cNvPr>
            <p:cNvSpPr/>
            <p:nvPr/>
          </p:nvSpPr>
          <p:spPr>
            <a:xfrm>
              <a:off x="4638650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83;p46">
              <a:extLst>
                <a:ext uri="{FF2B5EF4-FFF2-40B4-BE49-F238E27FC236}">
                  <a16:creationId xmlns:a16="http://schemas.microsoft.com/office/drawing/2014/main" id="{34006F88-9521-4880-B661-E00BA50CF035}"/>
                </a:ext>
              </a:extLst>
            </p:cNvPr>
            <p:cNvSpPr/>
            <p:nvPr/>
          </p:nvSpPr>
          <p:spPr>
            <a:xfrm>
              <a:off x="4638650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84;p46">
              <a:extLst>
                <a:ext uri="{FF2B5EF4-FFF2-40B4-BE49-F238E27FC236}">
                  <a16:creationId xmlns:a16="http://schemas.microsoft.com/office/drawing/2014/main" id="{4E3DED15-792A-4AD3-843C-E0FFDA24A4F5}"/>
                </a:ext>
              </a:extLst>
            </p:cNvPr>
            <p:cNvSpPr/>
            <p:nvPr/>
          </p:nvSpPr>
          <p:spPr>
            <a:xfrm>
              <a:off x="4638650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85;p46">
              <a:extLst>
                <a:ext uri="{FF2B5EF4-FFF2-40B4-BE49-F238E27FC236}">
                  <a16:creationId xmlns:a16="http://schemas.microsoft.com/office/drawing/2014/main" id="{EDD4752B-0382-4121-B7B1-529F97F29F44}"/>
                </a:ext>
              </a:extLst>
            </p:cNvPr>
            <p:cNvSpPr/>
            <p:nvPr/>
          </p:nvSpPr>
          <p:spPr>
            <a:xfrm>
              <a:off x="4638650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86;p46">
              <a:extLst>
                <a:ext uri="{FF2B5EF4-FFF2-40B4-BE49-F238E27FC236}">
                  <a16:creationId xmlns:a16="http://schemas.microsoft.com/office/drawing/2014/main" id="{FD3B25EB-8594-4C83-A187-37AA8511A645}"/>
                </a:ext>
              </a:extLst>
            </p:cNvPr>
            <p:cNvSpPr/>
            <p:nvPr/>
          </p:nvSpPr>
          <p:spPr>
            <a:xfrm>
              <a:off x="4638650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87;p46">
              <a:extLst>
                <a:ext uri="{FF2B5EF4-FFF2-40B4-BE49-F238E27FC236}">
                  <a16:creationId xmlns:a16="http://schemas.microsoft.com/office/drawing/2014/main" id="{5B185627-63E7-4555-A78D-4E88470EBF77}"/>
                </a:ext>
              </a:extLst>
            </p:cNvPr>
            <p:cNvSpPr/>
            <p:nvPr/>
          </p:nvSpPr>
          <p:spPr>
            <a:xfrm>
              <a:off x="4638650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88;p46">
              <a:extLst>
                <a:ext uri="{FF2B5EF4-FFF2-40B4-BE49-F238E27FC236}">
                  <a16:creationId xmlns:a16="http://schemas.microsoft.com/office/drawing/2014/main" id="{A55A189D-C359-4828-AFB2-3D098E6EB263}"/>
                </a:ext>
              </a:extLst>
            </p:cNvPr>
            <p:cNvSpPr/>
            <p:nvPr/>
          </p:nvSpPr>
          <p:spPr>
            <a:xfrm>
              <a:off x="4638650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89;p46">
              <a:extLst>
                <a:ext uri="{FF2B5EF4-FFF2-40B4-BE49-F238E27FC236}">
                  <a16:creationId xmlns:a16="http://schemas.microsoft.com/office/drawing/2014/main" id="{2F146D9A-4937-4360-87EA-E1E632F4CE68}"/>
                </a:ext>
              </a:extLst>
            </p:cNvPr>
            <p:cNvSpPr/>
            <p:nvPr/>
          </p:nvSpPr>
          <p:spPr>
            <a:xfrm>
              <a:off x="40953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90;p46">
              <a:extLst>
                <a:ext uri="{FF2B5EF4-FFF2-40B4-BE49-F238E27FC236}">
                  <a16:creationId xmlns:a16="http://schemas.microsoft.com/office/drawing/2014/main" id="{B27F2A10-75CA-42B0-86D5-987921844A01}"/>
                </a:ext>
              </a:extLst>
            </p:cNvPr>
            <p:cNvSpPr/>
            <p:nvPr/>
          </p:nvSpPr>
          <p:spPr>
            <a:xfrm>
              <a:off x="420247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91;p46">
              <a:extLst>
                <a:ext uri="{FF2B5EF4-FFF2-40B4-BE49-F238E27FC236}">
                  <a16:creationId xmlns:a16="http://schemas.microsoft.com/office/drawing/2014/main" id="{BE1C46CB-F1E7-4FDC-AAEB-8DE37918FE30}"/>
                </a:ext>
              </a:extLst>
            </p:cNvPr>
            <p:cNvSpPr/>
            <p:nvPr/>
          </p:nvSpPr>
          <p:spPr>
            <a:xfrm>
              <a:off x="40953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92;p46">
              <a:extLst>
                <a:ext uri="{FF2B5EF4-FFF2-40B4-BE49-F238E27FC236}">
                  <a16:creationId xmlns:a16="http://schemas.microsoft.com/office/drawing/2014/main" id="{B85E2BF6-709E-4F30-BC6C-0E60DD221723}"/>
                </a:ext>
              </a:extLst>
            </p:cNvPr>
            <p:cNvSpPr/>
            <p:nvPr/>
          </p:nvSpPr>
          <p:spPr>
            <a:xfrm>
              <a:off x="420247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93;p46">
              <a:extLst>
                <a:ext uri="{FF2B5EF4-FFF2-40B4-BE49-F238E27FC236}">
                  <a16:creationId xmlns:a16="http://schemas.microsoft.com/office/drawing/2014/main" id="{BA404DE2-0F06-418F-9CEF-B2F03873AAA2}"/>
                </a:ext>
              </a:extLst>
            </p:cNvPr>
            <p:cNvSpPr/>
            <p:nvPr/>
          </p:nvSpPr>
          <p:spPr>
            <a:xfrm>
              <a:off x="40953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94;p46">
              <a:extLst>
                <a:ext uri="{FF2B5EF4-FFF2-40B4-BE49-F238E27FC236}">
                  <a16:creationId xmlns:a16="http://schemas.microsoft.com/office/drawing/2014/main" id="{6F730A3E-EAF9-4310-BEF7-F95518FFF03A}"/>
                </a:ext>
              </a:extLst>
            </p:cNvPr>
            <p:cNvSpPr/>
            <p:nvPr/>
          </p:nvSpPr>
          <p:spPr>
            <a:xfrm>
              <a:off x="420247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95;p46">
              <a:extLst>
                <a:ext uri="{FF2B5EF4-FFF2-40B4-BE49-F238E27FC236}">
                  <a16:creationId xmlns:a16="http://schemas.microsoft.com/office/drawing/2014/main" id="{DBA442AA-B959-4A01-9668-A10554FD8CBF}"/>
                </a:ext>
              </a:extLst>
            </p:cNvPr>
            <p:cNvSpPr/>
            <p:nvPr/>
          </p:nvSpPr>
          <p:spPr>
            <a:xfrm>
              <a:off x="40953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96;p46">
              <a:extLst>
                <a:ext uri="{FF2B5EF4-FFF2-40B4-BE49-F238E27FC236}">
                  <a16:creationId xmlns:a16="http://schemas.microsoft.com/office/drawing/2014/main" id="{4B0BDE71-5FA0-4D25-97D6-78198DCFE107}"/>
                </a:ext>
              </a:extLst>
            </p:cNvPr>
            <p:cNvSpPr/>
            <p:nvPr/>
          </p:nvSpPr>
          <p:spPr>
            <a:xfrm>
              <a:off x="420247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997;p46">
              <a:extLst>
                <a:ext uri="{FF2B5EF4-FFF2-40B4-BE49-F238E27FC236}">
                  <a16:creationId xmlns:a16="http://schemas.microsoft.com/office/drawing/2014/main" id="{BF0CC779-7260-4787-BF3B-1CE40F3B535F}"/>
                </a:ext>
              </a:extLst>
            </p:cNvPr>
            <p:cNvSpPr/>
            <p:nvPr/>
          </p:nvSpPr>
          <p:spPr>
            <a:xfrm>
              <a:off x="40953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98;p46">
              <a:extLst>
                <a:ext uri="{FF2B5EF4-FFF2-40B4-BE49-F238E27FC236}">
                  <a16:creationId xmlns:a16="http://schemas.microsoft.com/office/drawing/2014/main" id="{DE835E42-01C8-4274-9538-CB5C1712D25F}"/>
                </a:ext>
              </a:extLst>
            </p:cNvPr>
            <p:cNvSpPr/>
            <p:nvPr/>
          </p:nvSpPr>
          <p:spPr>
            <a:xfrm>
              <a:off x="420247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99;p46">
              <a:extLst>
                <a:ext uri="{FF2B5EF4-FFF2-40B4-BE49-F238E27FC236}">
                  <a16:creationId xmlns:a16="http://schemas.microsoft.com/office/drawing/2014/main" id="{81035473-7FE0-4658-B8EA-716147CB2876}"/>
                </a:ext>
              </a:extLst>
            </p:cNvPr>
            <p:cNvSpPr/>
            <p:nvPr/>
          </p:nvSpPr>
          <p:spPr>
            <a:xfrm>
              <a:off x="40953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00;p46">
              <a:extLst>
                <a:ext uri="{FF2B5EF4-FFF2-40B4-BE49-F238E27FC236}">
                  <a16:creationId xmlns:a16="http://schemas.microsoft.com/office/drawing/2014/main" id="{AD6C05C7-8B4D-431A-B5A5-7DD0CF748919}"/>
                </a:ext>
              </a:extLst>
            </p:cNvPr>
            <p:cNvSpPr/>
            <p:nvPr/>
          </p:nvSpPr>
          <p:spPr>
            <a:xfrm>
              <a:off x="420247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01;p46">
              <a:extLst>
                <a:ext uri="{FF2B5EF4-FFF2-40B4-BE49-F238E27FC236}">
                  <a16:creationId xmlns:a16="http://schemas.microsoft.com/office/drawing/2014/main" id="{AA13E192-E8FB-4097-88E7-F1A61A40D81D}"/>
                </a:ext>
              </a:extLst>
            </p:cNvPr>
            <p:cNvSpPr/>
            <p:nvPr/>
          </p:nvSpPr>
          <p:spPr>
            <a:xfrm>
              <a:off x="40953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02;p46">
              <a:extLst>
                <a:ext uri="{FF2B5EF4-FFF2-40B4-BE49-F238E27FC236}">
                  <a16:creationId xmlns:a16="http://schemas.microsoft.com/office/drawing/2014/main" id="{3D1C8075-E059-4667-A1C8-99282B6BF47D}"/>
                </a:ext>
              </a:extLst>
            </p:cNvPr>
            <p:cNvSpPr/>
            <p:nvPr/>
          </p:nvSpPr>
          <p:spPr>
            <a:xfrm>
              <a:off x="420247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03;p46">
              <a:extLst>
                <a:ext uri="{FF2B5EF4-FFF2-40B4-BE49-F238E27FC236}">
                  <a16:creationId xmlns:a16="http://schemas.microsoft.com/office/drawing/2014/main" id="{BB5CA3EA-C628-4557-ACAF-A4F48AF228DA}"/>
                </a:ext>
              </a:extLst>
            </p:cNvPr>
            <p:cNvSpPr/>
            <p:nvPr/>
          </p:nvSpPr>
          <p:spPr>
            <a:xfrm>
              <a:off x="40953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04;p46">
              <a:extLst>
                <a:ext uri="{FF2B5EF4-FFF2-40B4-BE49-F238E27FC236}">
                  <a16:creationId xmlns:a16="http://schemas.microsoft.com/office/drawing/2014/main" id="{D2BE2E71-8AE9-4B99-8108-5F874097CE9E}"/>
                </a:ext>
              </a:extLst>
            </p:cNvPr>
            <p:cNvSpPr/>
            <p:nvPr/>
          </p:nvSpPr>
          <p:spPr>
            <a:xfrm>
              <a:off x="420247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05;p46">
              <a:extLst>
                <a:ext uri="{FF2B5EF4-FFF2-40B4-BE49-F238E27FC236}">
                  <a16:creationId xmlns:a16="http://schemas.microsoft.com/office/drawing/2014/main" id="{F0C6711D-C414-4951-BC65-55769F1A70B6}"/>
                </a:ext>
              </a:extLst>
            </p:cNvPr>
            <p:cNvSpPr/>
            <p:nvPr/>
          </p:nvSpPr>
          <p:spPr>
            <a:xfrm>
              <a:off x="4333925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06;p46">
              <a:extLst>
                <a:ext uri="{FF2B5EF4-FFF2-40B4-BE49-F238E27FC236}">
                  <a16:creationId xmlns:a16="http://schemas.microsoft.com/office/drawing/2014/main" id="{33AA5E6D-2CDC-42AC-9C28-D5B54E905EE2}"/>
                </a:ext>
              </a:extLst>
            </p:cNvPr>
            <p:cNvSpPr/>
            <p:nvPr/>
          </p:nvSpPr>
          <p:spPr>
            <a:xfrm>
              <a:off x="4333925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07;p46">
              <a:extLst>
                <a:ext uri="{FF2B5EF4-FFF2-40B4-BE49-F238E27FC236}">
                  <a16:creationId xmlns:a16="http://schemas.microsoft.com/office/drawing/2014/main" id="{37D88B0B-635D-4990-8FED-6971B9398522}"/>
                </a:ext>
              </a:extLst>
            </p:cNvPr>
            <p:cNvSpPr/>
            <p:nvPr/>
          </p:nvSpPr>
          <p:spPr>
            <a:xfrm>
              <a:off x="4333925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08;p46">
              <a:extLst>
                <a:ext uri="{FF2B5EF4-FFF2-40B4-BE49-F238E27FC236}">
                  <a16:creationId xmlns:a16="http://schemas.microsoft.com/office/drawing/2014/main" id="{BD3904B1-D9DD-4C67-84AB-FC4B352BE78D}"/>
                </a:ext>
              </a:extLst>
            </p:cNvPr>
            <p:cNvSpPr/>
            <p:nvPr/>
          </p:nvSpPr>
          <p:spPr>
            <a:xfrm>
              <a:off x="4333925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09;p46">
              <a:extLst>
                <a:ext uri="{FF2B5EF4-FFF2-40B4-BE49-F238E27FC236}">
                  <a16:creationId xmlns:a16="http://schemas.microsoft.com/office/drawing/2014/main" id="{D9E6F782-AE47-4BEB-BB2F-A273F84C58F6}"/>
                </a:ext>
              </a:extLst>
            </p:cNvPr>
            <p:cNvSpPr/>
            <p:nvPr/>
          </p:nvSpPr>
          <p:spPr>
            <a:xfrm>
              <a:off x="4333925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0;p46">
              <a:extLst>
                <a:ext uri="{FF2B5EF4-FFF2-40B4-BE49-F238E27FC236}">
                  <a16:creationId xmlns:a16="http://schemas.microsoft.com/office/drawing/2014/main" id="{DF1873B1-6677-42A5-80C2-3E03AFF72C1D}"/>
                </a:ext>
              </a:extLst>
            </p:cNvPr>
            <p:cNvSpPr/>
            <p:nvPr/>
          </p:nvSpPr>
          <p:spPr>
            <a:xfrm>
              <a:off x="4333925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1;p46">
              <a:extLst>
                <a:ext uri="{FF2B5EF4-FFF2-40B4-BE49-F238E27FC236}">
                  <a16:creationId xmlns:a16="http://schemas.microsoft.com/office/drawing/2014/main" id="{7962969F-0D0B-4464-83D4-386D4443BF48}"/>
                </a:ext>
              </a:extLst>
            </p:cNvPr>
            <p:cNvSpPr/>
            <p:nvPr/>
          </p:nvSpPr>
          <p:spPr>
            <a:xfrm>
              <a:off x="40953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2;p46">
              <a:extLst>
                <a:ext uri="{FF2B5EF4-FFF2-40B4-BE49-F238E27FC236}">
                  <a16:creationId xmlns:a16="http://schemas.microsoft.com/office/drawing/2014/main" id="{0C63555A-CFF0-4869-80BD-E3E082A1E482}"/>
                </a:ext>
              </a:extLst>
            </p:cNvPr>
            <p:cNvSpPr/>
            <p:nvPr/>
          </p:nvSpPr>
          <p:spPr>
            <a:xfrm>
              <a:off x="420247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3;p46">
              <a:extLst>
                <a:ext uri="{FF2B5EF4-FFF2-40B4-BE49-F238E27FC236}">
                  <a16:creationId xmlns:a16="http://schemas.microsoft.com/office/drawing/2014/main" id="{2D0DB799-6C23-4E6A-AF64-900FA5392250}"/>
                </a:ext>
              </a:extLst>
            </p:cNvPr>
            <p:cNvSpPr/>
            <p:nvPr/>
          </p:nvSpPr>
          <p:spPr>
            <a:xfrm>
              <a:off x="4333925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14;p46">
              <a:extLst>
                <a:ext uri="{FF2B5EF4-FFF2-40B4-BE49-F238E27FC236}">
                  <a16:creationId xmlns:a16="http://schemas.microsoft.com/office/drawing/2014/main" id="{5DBFEF8C-DF13-4BFE-BF19-9F17320AB673}"/>
                </a:ext>
              </a:extLst>
            </p:cNvPr>
            <p:cNvSpPr/>
            <p:nvPr/>
          </p:nvSpPr>
          <p:spPr>
            <a:xfrm>
              <a:off x="40953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15;p46">
              <a:extLst>
                <a:ext uri="{FF2B5EF4-FFF2-40B4-BE49-F238E27FC236}">
                  <a16:creationId xmlns:a16="http://schemas.microsoft.com/office/drawing/2014/main" id="{B37CFA1C-A8E1-4F7E-95E4-FEFDCFAEEBC8}"/>
                </a:ext>
              </a:extLst>
            </p:cNvPr>
            <p:cNvSpPr/>
            <p:nvPr/>
          </p:nvSpPr>
          <p:spPr>
            <a:xfrm>
              <a:off x="420247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16;p46">
              <a:extLst>
                <a:ext uri="{FF2B5EF4-FFF2-40B4-BE49-F238E27FC236}">
                  <a16:creationId xmlns:a16="http://schemas.microsoft.com/office/drawing/2014/main" id="{B98B93C7-EA83-4424-A007-B98CD5F71558}"/>
                </a:ext>
              </a:extLst>
            </p:cNvPr>
            <p:cNvSpPr/>
            <p:nvPr/>
          </p:nvSpPr>
          <p:spPr>
            <a:xfrm>
              <a:off x="4333925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17;p46">
              <a:extLst>
                <a:ext uri="{FF2B5EF4-FFF2-40B4-BE49-F238E27FC236}">
                  <a16:creationId xmlns:a16="http://schemas.microsoft.com/office/drawing/2014/main" id="{48378AC4-3D69-4F21-BF68-5726240A4625}"/>
                </a:ext>
              </a:extLst>
            </p:cNvPr>
            <p:cNvSpPr/>
            <p:nvPr/>
          </p:nvSpPr>
          <p:spPr>
            <a:xfrm>
              <a:off x="40953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18;p46">
              <a:extLst>
                <a:ext uri="{FF2B5EF4-FFF2-40B4-BE49-F238E27FC236}">
                  <a16:creationId xmlns:a16="http://schemas.microsoft.com/office/drawing/2014/main" id="{46F23AB4-2F0E-4D28-8958-1649E26B488B}"/>
                </a:ext>
              </a:extLst>
            </p:cNvPr>
            <p:cNvSpPr/>
            <p:nvPr/>
          </p:nvSpPr>
          <p:spPr>
            <a:xfrm>
              <a:off x="420247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19;p46">
              <a:extLst>
                <a:ext uri="{FF2B5EF4-FFF2-40B4-BE49-F238E27FC236}">
                  <a16:creationId xmlns:a16="http://schemas.microsoft.com/office/drawing/2014/main" id="{57EE5C8B-4F24-4DAA-A1B6-223542A58F77}"/>
                </a:ext>
              </a:extLst>
            </p:cNvPr>
            <p:cNvSpPr/>
            <p:nvPr/>
          </p:nvSpPr>
          <p:spPr>
            <a:xfrm>
              <a:off x="4333925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20;p46">
              <a:extLst>
                <a:ext uri="{FF2B5EF4-FFF2-40B4-BE49-F238E27FC236}">
                  <a16:creationId xmlns:a16="http://schemas.microsoft.com/office/drawing/2014/main" id="{1E7D0056-CA4D-4AE2-AE33-583F710D4A5A}"/>
                </a:ext>
              </a:extLst>
            </p:cNvPr>
            <p:cNvSpPr/>
            <p:nvPr/>
          </p:nvSpPr>
          <p:spPr>
            <a:xfrm>
              <a:off x="40953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21;p46">
              <a:extLst>
                <a:ext uri="{FF2B5EF4-FFF2-40B4-BE49-F238E27FC236}">
                  <a16:creationId xmlns:a16="http://schemas.microsoft.com/office/drawing/2014/main" id="{8558A13F-B790-47C0-B9B1-CCADF6202F73}"/>
                </a:ext>
              </a:extLst>
            </p:cNvPr>
            <p:cNvSpPr/>
            <p:nvPr/>
          </p:nvSpPr>
          <p:spPr>
            <a:xfrm>
              <a:off x="420247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22;p46">
              <a:extLst>
                <a:ext uri="{FF2B5EF4-FFF2-40B4-BE49-F238E27FC236}">
                  <a16:creationId xmlns:a16="http://schemas.microsoft.com/office/drawing/2014/main" id="{62485828-F4E5-4A46-9C89-9213D018636A}"/>
                </a:ext>
              </a:extLst>
            </p:cNvPr>
            <p:cNvSpPr/>
            <p:nvPr/>
          </p:nvSpPr>
          <p:spPr>
            <a:xfrm>
              <a:off x="4333925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23;p46">
              <a:extLst>
                <a:ext uri="{FF2B5EF4-FFF2-40B4-BE49-F238E27FC236}">
                  <a16:creationId xmlns:a16="http://schemas.microsoft.com/office/drawing/2014/main" id="{2E7DA3F4-B27A-4A71-A8E8-A56F7210FDD3}"/>
                </a:ext>
              </a:extLst>
            </p:cNvPr>
            <p:cNvSpPr/>
            <p:nvPr/>
          </p:nvSpPr>
          <p:spPr>
            <a:xfrm>
              <a:off x="40953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4;p46">
              <a:extLst>
                <a:ext uri="{FF2B5EF4-FFF2-40B4-BE49-F238E27FC236}">
                  <a16:creationId xmlns:a16="http://schemas.microsoft.com/office/drawing/2014/main" id="{98088A3F-26A8-42FB-B108-A40DC3C54E28}"/>
                </a:ext>
              </a:extLst>
            </p:cNvPr>
            <p:cNvSpPr/>
            <p:nvPr/>
          </p:nvSpPr>
          <p:spPr>
            <a:xfrm>
              <a:off x="420247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25;p46">
              <a:extLst>
                <a:ext uri="{FF2B5EF4-FFF2-40B4-BE49-F238E27FC236}">
                  <a16:creationId xmlns:a16="http://schemas.microsoft.com/office/drawing/2014/main" id="{8CEF25A9-C89A-4BFD-9635-7845A4865819}"/>
                </a:ext>
              </a:extLst>
            </p:cNvPr>
            <p:cNvSpPr/>
            <p:nvPr/>
          </p:nvSpPr>
          <p:spPr>
            <a:xfrm>
              <a:off x="4333925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26;p46">
              <a:extLst>
                <a:ext uri="{FF2B5EF4-FFF2-40B4-BE49-F238E27FC236}">
                  <a16:creationId xmlns:a16="http://schemas.microsoft.com/office/drawing/2014/main" id="{19F43272-7AE5-490E-BA8C-91F04AD84958}"/>
                </a:ext>
              </a:extLst>
            </p:cNvPr>
            <p:cNvSpPr/>
            <p:nvPr/>
          </p:nvSpPr>
          <p:spPr>
            <a:xfrm>
              <a:off x="50132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27;p46">
              <a:extLst>
                <a:ext uri="{FF2B5EF4-FFF2-40B4-BE49-F238E27FC236}">
                  <a16:creationId xmlns:a16="http://schemas.microsoft.com/office/drawing/2014/main" id="{2ABE7145-6C7D-4032-839D-99A955733983}"/>
                </a:ext>
              </a:extLst>
            </p:cNvPr>
            <p:cNvSpPr/>
            <p:nvPr/>
          </p:nvSpPr>
          <p:spPr>
            <a:xfrm>
              <a:off x="508015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28;p46">
              <a:extLst>
                <a:ext uri="{FF2B5EF4-FFF2-40B4-BE49-F238E27FC236}">
                  <a16:creationId xmlns:a16="http://schemas.microsoft.com/office/drawing/2014/main" id="{94200DD4-D630-4BA4-978E-9E238727AE5B}"/>
                </a:ext>
              </a:extLst>
            </p:cNvPr>
            <p:cNvSpPr/>
            <p:nvPr/>
          </p:nvSpPr>
          <p:spPr>
            <a:xfrm>
              <a:off x="50132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29;p46">
              <a:extLst>
                <a:ext uri="{FF2B5EF4-FFF2-40B4-BE49-F238E27FC236}">
                  <a16:creationId xmlns:a16="http://schemas.microsoft.com/office/drawing/2014/main" id="{7AE61CAC-1F11-4EE1-B8C9-FAD5F346F30F}"/>
                </a:ext>
              </a:extLst>
            </p:cNvPr>
            <p:cNvSpPr/>
            <p:nvPr/>
          </p:nvSpPr>
          <p:spPr>
            <a:xfrm>
              <a:off x="508015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30;p46">
              <a:extLst>
                <a:ext uri="{FF2B5EF4-FFF2-40B4-BE49-F238E27FC236}">
                  <a16:creationId xmlns:a16="http://schemas.microsoft.com/office/drawing/2014/main" id="{40F17517-4253-44FB-BA3C-0025FBFC9E27}"/>
                </a:ext>
              </a:extLst>
            </p:cNvPr>
            <p:cNvSpPr/>
            <p:nvPr/>
          </p:nvSpPr>
          <p:spPr>
            <a:xfrm>
              <a:off x="50132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31;p46">
              <a:extLst>
                <a:ext uri="{FF2B5EF4-FFF2-40B4-BE49-F238E27FC236}">
                  <a16:creationId xmlns:a16="http://schemas.microsoft.com/office/drawing/2014/main" id="{AAFD8BAE-6052-4A89-94E5-7104A2751F28}"/>
                </a:ext>
              </a:extLst>
            </p:cNvPr>
            <p:cNvSpPr/>
            <p:nvPr/>
          </p:nvSpPr>
          <p:spPr>
            <a:xfrm>
              <a:off x="508015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32;p46">
              <a:extLst>
                <a:ext uri="{FF2B5EF4-FFF2-40B4-BE49-F238E27FC236}">
                  <a16:creationId xmlns:a16="http://schemas.microsoft.com/office/drawing/2014/main" id="{E3B847DE-FD87-470C-8DCE-3AEBDC6F08D7}"/>
                </a:ext>
              </a:extLst>
            </p:cNvPr>
            <p:cNvSpPr/>
            <p:nvPr/>
          </p:nvSpPr>
          <p:spPr>
            <a:xfrm>
              <a:off x="50132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33;p46">
              <a:extLst>
                <a:ext uri="{FF2B5EF4-FFF2-40B4-BE49-F238E27FC236}">
                  <a16:creationId xmlns:a16="http://schemas.microsoft.com/office/drawing/2014/main" id="{45676F5A-20FD-473A-9245-182F60A30EF6}"/>
                </a:ext>
              </a:extLst>
            </p:cNvPr>
            <p:cNvSpPr/>
            <p:nvPr/>
          </p:nvSpPr>
          <p:spPr>
            <a:xfrm>
              <a:off x="508015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34;p46">
              <a:extLst>
                <a:ext uri="{FF2B5EF4-FFF2-40B4-BE49-F238E27FC236}">
                  <a16:creationId xmlns:a16="http://schemas.microsoft.com/office/drawing/2014/main" id="{6CA69331-65B0-4E27-B903-097DC71A99A9}"/>
                </a:ext>
              </a:extLst>
            </p:cNvPr>
            <p:cNvSpPr/>
            <p:nvPr/>
          </p:nvSpPr>
          <p:spPr>
            <a:xfrm>
              <a:off x="50132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35;p46">
              <a:extLst>
                <a:ext uri="{FF2B5EF4-FFF2-40B4-BE49-F238E27FC236}">
                  <a16:creationId xmlns:a16="http://schemas.microsoft.com/office/drawing/2014/main" id="{E02D6037-EFEF-4F45-9A75-665C81D94B97}"/>
                </a:ext>
              </a:extLst>
            </p:cNvPr>
            <p:cNvSpPr/>
            <p:nvPr/>
          </p:nvSpPr>
          <p:spPr>
            <a:xfrm>
              <a:off x="508015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36;p46">
              <a:extLst>
                <a:ext uri="{FF2B5EF4-FFF2-40B4-BE49-F238E27FC236}">
                  <a16:creationId xmlns:a16="http://schemas.microsoft.com/office/drawing/2014/main" id="{B17AD600-70BB-4DE3-A92A-BEF76493DECD}"/>
                </a:ext>
              </a:extLst>
            </p:cNvPr>
            <p:cNvSpPr/>
            <p:nvPr/>
          </p:nvSpPr>
          <p:spPr>
            <a:xfrm>
              <a:off x="50132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37;p46">
              <a:extLst>
                <a:ext uri="{FF2B5EF4-FFF2-40B4-BE49-F238E27FC236}">
                  <a16:creationId xmlns:a16="http://schemas.microsoft.com/office/drawing/2014/main" id="{A1F29400-54F0-4C07-A1BB-314CAE4D89AA}"/>
                </a:ext>
              </a:extLst>
            </p:cNvPr>
            <p:cNvSpPr/>
            <p:nvPr/>
          </p:nvSpPr>
          <p:spPr>
            <a:xfrm>
              <a:off x="508015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38;p46">
              <a:extLst>
                <a:ext uri="{FF2B5EF4-FFF2-40B4-BE49-F238E27FC236}">
                  <a16:creationId xmlns:a16="http://schemas.microsoft.com/office/drawing/2014/main" id="{6DA813D9-E363-40DA-B581-094515419A60}"/>
                </a:ext>
              </a:extLst>
            </p:cNvPr>
            <p:cNvSpPr/>
            <p:nvPr/>
          </p:nvSpPr>
          <p:spPr>
            <a:xfrm>
              <a:off x="50132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39;p46">
              <a:extLst>
                <a:ext uri="{FF2B5EF4-FFF2-40B4-BE49-F238E27FC236}">
                  <a16:creationId xmlns:a16="http://schemas.microsoft.com/office/drawing/2014/main" id="{6DDD53C1-985F-4B08-BBF3-25463C8B8867}"/>
                </a:ext>
              </a:extLst>
            </p:cNvPr>
            <p:cNvSpPr/>
            <p:nvPr/>
          </p:nvSpPr>
          <p:spPr>
            <a:xfrm>
              <a:off x="508015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40;p46">
              <a:extLst>
                <a:ext uri="{FF2B5EF4-FFF2-40B4-BE49-F238E27FC236}">
                  <a16:creationId xmlns:a16="http://schemas.microsoft.com/office/drawing/2014/main" id="{C1742DAE-707D-48D8-8142-248123867C80}"/>
                </a:ext>
              </a:extLst>
            </p:cNvPr>
            <p:cNvSpPr/>
            <p:nvPr/>
          </p:nvSpPr>
          <p:spPr>
            <a:xfrm>
              <a:off x="50132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41;p46">
              <a:extLst>
                <a:ext uri="{FF2B5EF4-FFF2-40B4-BE49-F238E27FC236}">
                  <a16:creationId xmlns:a16="http://schemas.microsoft.com/office/drawing/2014/main" id="{0C3F10F6-D8AC-4160-AE4A-33C70CD1524A}"/>
                </a:ext>
              </a:extLst>
            </p:cNvPr>
            <p:cNvSpPr/>
            <p:nvPr/>
          </p:nvSpPr>
          <p:spPr>
            <a:xfrm>
              <a:off x="508015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42;p46">
              <a:extLst>
                <a:ext uri="{FF2B5EF4-FFF2-40B4-BE49-F238E27FC236}">
                  <a16:creationId xmlns:a16="http://schemas.microsoft.com/office/drawing/2014/main" id="{AA1A02E0-DD1B-4B57-BCB4-385937C8DBA1}"/>
                </a:ext>
              </a:extLst>
            </p:cNvPr>
            <p:cNvSpPr/>
            <p:nvPr/>
          </p:nvSpPr>
          <p:spPr>
            <a:xfrm>
              <a:off x="50132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43;p46">
              <a:extLst>
                <a:ext uri="{FF2B5EF4-FFF2-40B4-BE49-F238E27FC236}">
                  <a16:creationId xmlns:a16="http://schemas.microsoft.com/office/drawing/2014/main" id="{89DF8BC4-156A-4915-AE8C-DBC7F53A23DF}"/>
                </a:ext>
              </a:extLst>
            </p:cNvPr>
            <p:cNvSpPr/>
            <p:nvPr/>
          </p:nvSpPr>
          <p:spPr>
            <a:xfrm>
              <a:off x="508015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44;p46">
              <a:extLst>
                <a:ext uri="{FF2B5EF4-FFF2-40B4-BE49-F238E27FC236}">
                  <a16:creationId xmlns:a16="http://schemas.microsoft.com/office/drawing/2014/main" id="{D83BA05D-495D-458B-A0C5-782661DDD8DC}"/>
                </a:ext>
              </a:extLst>
            </p:cNvPr>
            <p:cNvSpPr/>
            <p:nvPr/>
          </p:nvSpPr>
          <p:spPr>
            <a:xfrm>
              <a:off x="50132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45;p46">
              <a:extLst>
                <a:ext uri="{FF2B5EF4-FFF2-40B4-BE49-F238E27FC236}">
                  <a16:creationId xmlns:a16="http://schemas.microsoft.com/office/drawing/2014/main" id="{32959D8A-E37A-46B5-B159-A947E1E90DD8}"/>
                </a:ext>
              </a:extLst>
            </p:cNvPr>
            <p:cNvSpPr/>
            <p:nvPr/>
          </p:nvSpPr>
          <p:spPr>
            <a:xfrm>
              <a:off x="508015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46;p46">
              <a:extLst>
                <a:ext uri="{FF2B5EF4-FFF2-40B4-BE49-F238E27FC236}">
                  <a16:creationId xmlns:a16="http://schemas.microsoft.com/office/drawing/2014/main" id="{44B6A17E-38E4-4CA2-9A2A-D8245FC3AA67}"/>
                </a:ext>
              </a:extLst>
            </p:cNvPr>
            <p:cNvSpPr/>
            <p:nvPr/>
          </p:nvSpPr>
          <p:spPr>
            <a:xfrm>
              <a:off x="50132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47;p46">
              <a:extLst>
                <a:ext uri="{FF2B5EF4-FFF2-40B4-BE49-F238E27FC236}">
                  <a16:creationId xmlns:a16="http://schemas.microsoft.com/office/drawing/2014/main" id="{FB2CD9E2-BF6F-4F20-863A-3B3CA23B9932}"/>
                </a:ext>
              </a:extLst>
            </p:cNvPr>
            <p:cNvSpPr/>
            <p:nvPr/>
          </p:nvSpPr>
          <p:spPr>
            <a:xfrm>
              <a:off x="508015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48;p46">
              <a:extLst>
                <a:ext uri="{FF2B5EF4-FFF2-40B4-BE49-F238E27FC236}">
                  <a16:creationId xmlns:a16="http://schemas.microsoft.com/office/drawing/2014/main" id="{41AEED45-E3FD-4550-A422-0F572821F33C}"/>
                </a:ext>
              </a:extLst>
            </p:cNvPr>
            <p:cNvSpPr/>
            <p:nvPr/>
          </p:nvSpPr>
          <p:spPr>
            <a:xfrm>
              <a:off x="50132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49;p46">
              <a:extLst>
                <a:ext uri="{FF2B5EF4-FFF2-40B4-BE49-F238E27FC236}">
                  <a16:creationId xmlns:a16="http://schemas.microsoft.com/office/drawing/2014/main" id="{6102448B-ADFB-49F6-9774-4643653C527B}"/>
                </a:ext>
              </a:extLst>
            </p:cNvPr>
            <p:cNvSpPr/>
            <p:nvPr/>
          </p:nvSpPr>
          <p:spPr>
            <a:xfrm>
              <a:off x="508015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50;p46">
              <a:extLst>
                <a:ext uri="{FF2B5EF4-FFF2-40B4-BE49-F238E27FC236}">
                  <a16:creationId xmlns:a16="http://schemas.microsoft.com/office/drawing/2014/main" id="{FF7AEAF1-DC14-470C-A8D9-A0E8E8226FCF}"/>
                </a:ext>
              </a:extLst>
            </p:cNvPr>
            <p:cNvSpPr/>
            <p:nvPr/>
          </p:nvSpPr>
          <p:spPr>
            <a:xfrm>
              <a:off x="5956300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51;p46">
              <a:extLst>
                <a:ext uri="{FF2B5EF4-FFF2-40B4-BE49-F238E27FC236}">
                  <a16:creationId xmlns:a16="http://schemas.microsoft.com/office/drawing/2014/main" id="{13C1A82B-9640-47E6-8127-FED2DF9D47B5}"/>
                </a:ext>
              </a:extLst>
            </p:cNvPr>
            <p:cNvSpPr/>
            <p:nvPr/>
          </p:nvSpPr>
          <p:spPr>
            <a:xfrm>
              <a:off x="6023175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52;p46">
              <a:extLst>
                <a:ext uri="{FF2B5EF4-FFF2-40B4-BE49-F238E27FC236}">
                  <a16:creationId xmlns:a16="http://schemas.microsoft.com/office/drawing/2014/main" id="{B4A04914-E669-41E2-9B61-19E4410F6A13}"/>
                </a:ext>
              </a:extLst>
            </p:cNvPr>
            <p:cNvSpPr/>
            <p:nvPr/>
          </p:nvSpPr>
          <p:spPr>
            <a:xfrm>
              <a:off x="5956300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53;p46">
              <a:extLst>
                <a:ext uri="{FF2B5EF4-FFF2-40B4-BE49-F238E27FC236}">
                  <a16:creationId xmlns:a16="http://schemas.microsoft.com/office/drawing/2014/main" id="{170B2E88-D864-4826-A24F-A2E4D84BCBAD}"/>
                </a:ext>
              </a:extLst>
            </p:cNvPr>
            <p:cNvSpPr/>
            <p:nvPr/>
          </p:nvSpPr>
          <p:spPr>
            <a:xfrm>
              <a:off x="6023175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54;p46">
              <a:extLst>
                <a:ext uri="{FF2B5EF4-FFF2-40B4-BE49-F238E27FC236}">
                  <a16:creationId xmlns:a16="http://schemas.microsoft.com/office/drawing/2014/main" id="{719D7C0C-F7E7-472C-942A-DE4ED9894408}"/>
                </a:ext>
              </a:extLst>
            </p:cNvPr>
            <p:cNvSpPr/>
            <p:nvPr/>
          </p:nvSpPr>
          <p:spPr>
            <a:xfrm>
              <a:off x="5956300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55;p46">
              <a:extLst>
                <a:ext uri="{FF2B5EF4-FFF2-40B4-BE49-F238E27FC236}">
                  <a16:creationId xmlns:a16="http://schemas.microsoft.com/office/drawing/2014/main" id="{887D5448-E63D-448D-9FD8-E25B12CD266C}"/>
                </a:ext>
              </a:extLst>
            </p:cNvPr>
            <p:cNvSpPr/>
            <p:nvPr/>
          </p:nvSpPr>
          <p:spPr>
            <a:xfrm>
              <a:off x="6023175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56;p46">
              <a:extLst>
                <a:ext uri="{FF2B5EF4-FFF2-40B4-BE49-F238E27FC236}">
                  <a16:creationId xmlns:a16="http://schemas.microsoft.com/office/drawing/2014/main" id="{36565F64-8A98-48F6-A607-BBF50C25A7C2}"/>
                </a:ext>
              </a:extLst>
            </p:cNvPr>
            <p:cNvSpPr/>
            <p:nvPr/>
          </p:nvSpPr>
          <p:spPr>
            <a:xfrm>
              <a:off x="5956300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57;p46">
              <a:extLst>
                <a:ext uri="{FF2B5EF4-FFF2-40B4-BE49-F238E27FC236}">
                  <a16:creationId xmlns:a16="http://schemas.microsoft.com/office/drawing/2014/main" id="{28F787AD-AC8F-4C7D-8456-7E2F411CEB30}"/>
                </a:ext>
              </a:extLst>
            </p:cNvPr>
            <p:cNvSpPr/>
            <p:nvPr/>
          </p:nvSpPr>
          <p:spPr>
            <a:xfrm>
              <a:off x="6023175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58;p46">
              <a:extLst>
                <a:ext uri="{FF2B5EF4-FFF2-40B4-BE49-F238E27FC236}">
                  <a16:creationId xmlns:a16="http://schemas.microsoft.com/office/drawing/2014/main" id="{B941F6DF-4836-467A-930E-79A39CC2C8FE}"/>
                </a:ext>
              </a:extLst>
            </p:cNvPr>
            <p:cNvSpPr/>
            <p:nvPr/>
          </p:nvSpPr>
          <p:spPr>
            <a:xfrm>
              <a:off x="5956300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59;p46">
              <a:extLst>
                <a:ext uri="{FF2B5EF4-FFF2-40B4-BE49-F238E27FC236}">
                  <a16:creationId xmlns:a16="http://schemas.microsoft.com/office/drawing/2014/main" id="{2C80C337-D34C-4BA7-A229-BE02222B3E0B}"/>
                </a:ext>
              </a:extLst>
            </p:cNvPr>
            <p:cNvSpPr/>
            <p:nvPr/>
          </p:nvSpPr>
          <p:spPr>
            <a:xfrm>
              <a:off x="6023175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60;p46">
              <a:extLst>
                <a:ext uri="{FF2B5EF4-FFF2-40B4-BE49-F238E27FC236}">
                  <a16:creationId xmlns:a16="http://schemas.microsoft.com/office/drawing/2014/main" id="{2D250AD1-9E0E-422B-B905-6786C806754C}"/>
                </a:ext>
              </a:extLst>
            </p:cNvPr>
            <p:cNvSpPr/>
            <p:nvPr/>
          </p:nvSpPr>
          <p:spPr>
            <a:xfrm>
              <a:off x="5956300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61;p46">
              <a:extLst>
                <a:ext uri="{FF2B5EF4-FFF2-40B4-BE49-F238E27FC236}">
                  <a16:creationId xmlns:a16="http://schemas.microsoft.com/office/drawing/2014/main" id="{1D119D82-4B36-4AD3-9671-97F3142FF40D}"/>
                </a:ext>
              </a:extLst>
            </p:cNvPr>
            <p:cNvSpPr/>
            <p:nvPr/>
          </p:nvSpPr>
          <p:spPr>
            <a:xfrm>
              <a:off x="6023175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62;p46">
              <a:extLst>
                <a:ext uri="{FF2B5EF4-FFF2-40B4-BE49-F238E27FC236}">
                  <a16:creationId xmlns:a16="http://schemas.microsoft.com/office/drawing/2014/main" id="{58105AAD-5F29-4EDF-A704-949598EA0AE8}"/>
                </a:ext>
              </a:extLst>
            </p:cNvPr>
            <p:cNvSpPr/>
            <p:nvPr/>
          </p:nvSpPr>
          <p:spPr>
            <a:xfrm>
              <a:off x="5956300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63;p46">
              <a:extLst>
                <a:ext uri="{FF2B5EF4-FFF2-40B4-BE49-F238E27FC236}">
                  <a16:creationId xmlns:a16="http://schemas.microsoft.com/office/drawing/2014/main" id="{7AC9D84F-0ECF-4064-BB08-31D69E44D17C}"/>
                </a:ext>
              </a:extLst>
            </p:cNvPr>
            <p:cNvSpPr/>
            <p:nvPr/>
          </p:nvSpPr>
          <p:spPr>
            <a:xfrm>
              <a:off x="6023175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64;p46">
              <a:extLst>
                <a:ext uri="{FF2B5EF4-FFF2-40B4-BE49-F238E27FC236}">
                  <a16:creationId xmlns:a16="http://schemas.microsoft.com/office/drawing/2014/main" id="{D303CA69-405F-4FBE-90FE-AD362790C6BB}"/>
                </a:ext>
              </a:extLst>
            </p:cNvPr>
            <p:cNvSpPr/>
            <p:nvPr/>
          </p:nvSpPr>
          <p:spPr>
            <a:xfrm>
              <a:off x="5956300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65;p46">
              <a:extLst>
                <a:ext uri="{FF2B5EF4-FFF2-40B4-BE49-F238E27FC236}">
                  <a16:creationId xmlns:a16="http://schemas.microsoft.com/office/drawing/2014/main" id="{01F8F419-9330-495B-8F7D-8897F3C00DF9}"/>
                </a:ext>
              </a:extLst>
            </p:cNvPr>
            <p:cNvSpPr/>
            <p:nvPr/>
          </p:nvSpPr>
          <p:spPr>
            <a:xfrm>
              <a:off x="6023175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66;p46">
              <a:extLst>
                <a:ext uri="{FF2B5EF4-FFF2-40B4-BE49-F238E27FC236}">
                  <a16:creationId xmlns:a16="http://schemas.microsoft.com/office/drawing/2014/main" id="{06AD5996-9222-4F8F-87B1-DA18EA3F6101}"/>
                </a:ext>
              </a:extLst>
            </p:cNvPr>
            <p:cNvSpPr/>
            <p:nvPr/>
          </p:nvSpPr>
          <p:spPr>
            <a:xfrm>
              <a:off x="5956300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67;p46">
              <a:extLst>
                <a:ext uri="{FF2B5EF4-FFF2-40B4-BE49-F238E27FC236}">
                  <a16:creationId xmlns:a16="http://schemas.microsoft.com/office/drawing/2014/main" id="{C3F0C428-9738-465B-A9F2-4C78F9AF7003}"/>
                </a:ext>
              </a:extLst>
            </p:cNvPr>
            <p:cNvSpPr/>
            <p:nvPr/>
          </p:nvSpPr>
          <p:spPr>
            <a:xfrm>
              <a:off x="6023175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68;p46">
              <a:extLst>
                <a:ext uri="{FF2B5EF4-FFF2-40B4-BE49-F238E27FC236}">
                  <a16:creationId xmlns:a16="http://schemas.microsoft.com/office/drawing/2014/main" id="{1B54EEF2-A8FD-478A-99DC-627F197FD33D}"/>
                </a:ext>
              </a:extLst>
            </p:cNvPr>
            <p:cNvSpPr/>
            <p:nvPr/>
          </p:nvSpPr>
          <p:spPr>
            <a:xfrm>
              <a:off x="5956300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69;p46">
              <a:extLst>
                <a:ext uri="{FF2B5EF4-FFF2-40B4-BE49-F238E27FC236}">
                  <a16:creationId xmlns:a16="http://schemas.microsoft.com/office/drawing/2014/main" id="{E46B80F4-C1CF-49B8-BCA8-B5135AB87A70}"/>
                </a:ext>
              </a:extLst>
            </p:cNvPr>
            <p:cNvSpPr/>
            <p:nvPr/>
          </p:nvSpPr>
          <p:spPr>
            <a:xfrm>
              <a:off x="6023175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70;p46">
              <a:extLst>
                <a:ext uri="{FF2B5EF4-FFF2-40B4-BE49-F238E27FC236}">
                  <a16:creationId xmlns:a16="http://schemas.microsoft.com/office/drawing/2014/main" id="{F0A3B640-C369-48E7-93A8-116C8D49FB5F}"/>
                </a:ext>
              </a:extLst>
            </p:cNvPr>
            <p:cNvSpPr/>
            <p:nvPr/>
          </p:nvSpPr>
          <p:spPr>
            <a:xfrm>
              <a:off x="5956300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71;p46">
              <a:extLst>
                <a:ext uri="{FF2B5EF4-FFF2-40B4-BE49-F238E27FC236}">
                  <a16:creationId xmlns:a16="http://schemas.microsoft.com/office/drawing/2014/main" id="{5DF242DC-5C75-4743-92E9-181EEE451000}"/>
                </a:ext>
              </a:extLst>
            </p:cNvPr>
            <p:cNvSpPr/>
            <p:nvPr/>
          </p:nvSpPr>
          <p:spPr>
            <a:xfrm>
              <a:off x="6023175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72;p46">
              <a:extLst>
                <a:ext uri="{FF2B5EF4-FFF2-40B4-BE49-F238E27FC236}">
                  <a16:creationId xmlns:a16="http://schemas.microsoft.com/office/drawing/2014/main" id="{6A32272C-8621-4F1B-A98C-434A9B470B77}"/>
                </a:ext>
              </a:extLst>
            </p:cNvPr>
            <p:cNvSpPr/>
            <p:nvPr/>
          </p:nvSpPr>
          <p:spPr>
            <a:xfrm>
              <a:off x="5956300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73;p46">
              <a:extLst>
                <a:ext uri="{FF2B5EF4-FFF2-40B4-BE49-F238E27FC236}">
                  <a16:creationId xmlns:a16="http://schemas.microsoft.com/office/drawing/2014/main" id="{DD306CAB-C5C7-4AE2-A809-7E28AE89F762}"/>
                </a:ext>
              </a:extLst>
            </p:cNvPr>
            <p:cNvSpPr/>
            <p:nvPr/>
          </p:nvSpPr>
          <p:spPr>
            <a:xfrm>
              <a:off x="6023175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74;p46">
              <a:extLst>
                <a:ext uri="{FF2B5EF4-FFF2-40B4-BE49-F238E27FC236}">
                  <a16:creationId xmlns:a16="http://schemas.microsoft.com/office/drawing/2014/main" id="{8DCCA709-D119-49F2-A382-F67442FAF361}"/>
                </a:ext>
              </a:extLst>
            </p:cNvPr>
            <p:cNvSpPr/>
            <p:nvPr/>
          </p:nvSpPr>
          <p:spPr>
            <a:xfrm>
              <a:off x="51561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75;p46">
              <a:extLst>
                <a:ext uri="{FF2B5EF4-FFF2-40B4-BE49-F238E27FC236}">
                  <a16:creationId xmlns:a16="http://schemas.microsoft.com/office/drawing/2014/main" id="{8F5A5B41-7BBF-4B3C-AC64-2BB676D73DBE}"/>
                </a:ext>
              </a:extLst>
            </p:cNvPr>
            <p:cNvSpPr/>
            <p:nvPr/>
          </p:nvSpPr>
          <p:spPr>
            <a:xfrm>
              <a:off x="522300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76;p46">
              <a:extLst>
                <a:ext uri="{FF2B5EF4-FFF2-40B4-BE49-F238E27FC236}">
                  <a16:creationId xmlns:a16="http://schemas.microsoft.com/office/drawing/2014/main" id="{48CF949C-F285-4F10-8383-FDB897113721}"/>
                </a:ext>
              </a:extLst>
            </p:cNvPr>
            <p:cNvSpPr/>
            <p:nvPr/>
          </p:nvSpPr>
          <p:spPr>
            <a:xfrm>
              <a:off x="5156125" y="14934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77;p46">
              <a:extLst>
                <a:ext uri="{FF2B5EF4-FFF2-40B4-BE49-F238E27FC236}">
                  <a16:creationId xmlns:a16="http://schemas.microsoft.com/office/drawing/2014/main" id="{29F7906E-B2AF-4FB2-A794-BCBB26455BFA}"/>
                </a:ext>
              </a:extLst>
            </p:cNvPr>
            <p:cNvSpPr/>
            <p:nvPr/>
          </p:nvSpPr>
          <p:spPr>
            <a:xfrm>
              <a:off x="5223000" y="14934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78;p46">
              <a:extLst>
                <a:ext uri="{FF2B5EF4-FFF2-40B4-BE49-F238E27FC236}">
                  <a16:creationId xmlns:a16="http://schemas.microsoft.com/office/drawing/2014/main" id="{B5B0FD9F-C6EA-41A1-9D23-2E45AEDB44E7}"/>
                </a:ext>
              </a:extLst>
            </p:cNvPr>
            <p:cNvSpPr/>
            <p:nvPr/>
          </p:nvSpPr>
          <p:spPr>
            <a:xfrm>
              <a:off x="5156125" y="1425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79;p46">
              <a:extLst>
                <a:ext uri="{FF2B5EF4-FFF2-40B4-BE49-F238E27FC236}">
                  <a16:creationId xmlns:a16="http://schemas.microsoft.com/office/drawing/2014/main" id="{564EA436-E357-454A-A50C-A59DE6D6752A}"/>
                </a:ext>
              </a:extLst>
            </p:cNvPr>
            <p:cNvSpPr/>
            <p:nvPr/>
          </p:nvSpPr>
          <p:spPr>
            <a:xfrm>
              <a:off x="5223000" y="1425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80;p46">
              <a:extLst>
                <a:ext uri="{FF2B5EF4-FFF2-40B4-BE49-F238E27FC236}">
                  <a16:creationId xmlns:a16="http://schemas.microsoft.com/office/drawing/2014/main" id="{07E49AEE-D73D-4CD1-99BB-CD8A4410B134}"/>
                </a:ext>
              </a:extLst>
            </p:cNvPr>
            <p:cNvSpPr/>
            <p:nvPr/>
          </p:nvSpPr>
          <p:spPr>
            <a:xfrm>
              <a:off x="51561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81;p46">
              <a:extLst>
                <a:ext uri="{FF2B5EF4-FFF2-40B4-BE49-F238E27FC236}">
                  <a16:creationId xmlns:a16="http://schemas.microsoft.com/office/drawing/2014/main" id="{5A2D7A65-C333-4EE0-AB9D-9D23B16CCCF5}"/>
                </a:ext>
              </a:extLst>
            </p:cNvPr>
            <p:cNvSpPr/>
            <p:nvPr/>
          </p:nvSpPr>
          <p:spPr>
            <a:xfrm>
              <a:off x="522300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82;p46">
              <a:extLst>
                <a:ext uri="{FF2B5EF4-FFF2-40B4-BE49-F238E27FC236}">
                  <a16:creationId xmlns:a16="http://schemas.microsoft.com/office/drawing/2014/main" id="{BE6616BD-A219-44CA-9D33-B090ACF623A2}"/>
                </a:ext>
              </a:extLst>
            </p:cNvPr>
            <p:cNvSpPr/>
            <p:nvPr/>
          </p:nvSpPr>
          <p:spPr>
            <a:xfrm>
              <a:off x="51561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83;p46">
              <a:extLst>
                <a:ext uri="{FF2B5EF4-FFF2-40B4-BE49-F238E27FC236}">
                  <a16:creationId xmlns:a16="http://schemas.microsoft.com/office/drawing/2014/main" id="{13187828-B915-4896-A512-5BC77755121A}"/>
                </a:ext>
              </a:extLst>
            </p:cNvPr>
            <p:cNvSpPr/>
            <p:nvPr/>
          </p:nvSpPr>
          <p:spPr>
            <a:xfrm>
              <a:off x="522300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84;p46">
              <a:extLst>
                <a:ext uri="{FF2B5EF4-FFF2-40B4-BE49-F238E27FC236}">
                  <a16:creationId xmlns:a16="http://schemas.microsoft.com/office/drawing/2014/main" id="{ABEC38E3-8951-402C-894D-C145A1A0B5F0}"/>
                </a:ext>
              </a:extLst>
            </p:cNvPr>
            <p:cNvSpPr/>
            <p:nvPr/>
          </p:nvSpPr>
          <p:spPr>
            <a:xfrm>
              <a:off x="51561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85;p46">
              <a:extLst>
                <a:ext uri="{FF2B5EF4-FFF2-40B4-BE49-F238E27FC236}">
                  <a16:creationId xmlns:a16="http://schemas.microsoft.com/office/drawing/2014/main" id="{E65889D1-C066-4D17-85CA-570F3F44179F}"/>
                </a:ext>
              </a:extLst>
            </p:cNvPr>
            <p:cNvSpPr/>
            <p:nvPr/>
          </p:nvSpPr>
          <p:spPr>
            <a:xfrm>
              <a:off x="522300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86;p46">
              <a:extLst>
                <a:ext uri="{FF2B5EF4-FFF2-40B4-BE49-F238E27FC236}">
                  <a16:creationId xmlns:a16="http://schemas.microsoft.com/office/drawing/2014/main" id="{70308334-FE33-4AD6-871A-AE1CA994AFF2}"/>
                </a:ext>
              </a:extLst>
            </p:cNvPr>
            <p:cNvSpPr/>
            <p:nvPr/>
          </p:nvSpPr>
          <p:spPr>
            <a:xfrm>
              <a:off x="51561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87;p46">
              <a:extLst>
                <a:ext uri="{FF2B5EF4-FFF2-40B4-BE49-F238E27FC236}">
                  <a16:creationId xmlns:a16="http://schemas.microsoft.com/office/drawing/2014/main" id="{291E41CC-CF0B-47D5-A385-FF6A6E540511}"/>
                </a:ext>
              </a:extLst>
            </p:cNvPr>
            <p:cNvSpPr/>
            <p:nvPr/>
          </p:nvSpPr>
          <p:spPr>
            <a:xfrm>
              <a:off x="522300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88;p46">
              <a:extLst>
                <a:ext uri="{FF2B5EF4-FFF2-40B4-BE49-F238E27FC236}">
                  <a16:creationId xmlns:a16="http://schemas.microsoft.com/office/drawing/2014/main" id="{0B75F468-AA7A-476E-A1F1-D2A92DE02B28}"/>
                </a:ext>
              </a:extLst>
            </p:cNvPr>
            <p:cNvSpPr/>
            <p:nvPr/>
          </p:nvSpPr>
          <p:spPr>
            <a:xfrm>
              <a:off x="51561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89;p46">
              <a:extLst>
                <a:ext uri="{FF2B5EF4-FFF2-40B4-BE49-F238E27FC236}">
                  <a16:creationId xmlns:a16="http://schemas.microsoft.com/office/drawing/2014/main" id="{9EC998FF-C548-491C-B94F-76EC98C5BFC7}"/>
                </a:ext>
              </a:extLst>
            </p:cNvPr>
            <p:cNvSpPr/>
            <p:nvPr/>
          </p:nvSpPr>
          <p:spPr>
            <a:xfrm>
              <a:off x="522300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90;p46">
              <a:extLst>
                <a:ext uri="{FF2B5EF4-FFF2-40B4-BE49-F238E27FC236}">
                  <a16:creationId xmlns:a16="http://schemas.microsoft.com/office/drawing/2014/main" id="{72EC91CF-FA2E-4E90-BF12-E9F368F7AC5F}"/>
                </a:ext>
              </a:extLst>
            </p:cNvPr>
            <p:cNvSpPr/>
            <p:nvPr/>
          </p:nvSpPr>
          <p:spPr>
            <a:xfrm>
              <a:off x="51561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91;p46">
              <a:extLst>
                <a:ext uri="{FF2B5EF4-FFF2-40B4-BE49-F238E27FC236}">
                  <a16:creationId xmlns:a16="http://schemas.microsoft.com/office/drawing/2014/main" id="{DBA22034-7547-4884-BBAB-6CB56226B29A}"/>
                </a:ext>
              </a:extLst>
            </p:cNvPr>
            <p:cNvSpPr/>
            <p:nvPr/>
          </p:nvSpPr>
          <p:spPr>
            <a:xfrm>
              <a:off x="522300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92;p46">
              <a:extLst>
                <a:ext uri="{FF2B5EF4-FFF2-40B4-BE49-F238E27FC236}">
                  <a16:creationId xmlns:a16="http://schemas.microsoft.com/office/drawing/2014/main" id="{B4FD672F-08BB-4500-9469-1958C9603845}"/>
                </a:ext>
              </a:extLst>
            </p:cNvPr>
            <p:cNvSpPr/>
            <p:nvPr/>
          </p:nvSpPr>
          <p:spPr>
            <a:xfrm>
              <a:off x="51561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93;p46">
              <a:extLst>
                <a:ext uri="{FF2B5EF4-FFF2-40B4-BE49-F238E27FC236}">
                  <a16:creationId xmlns:a16="http://schemas.microsoft.com/office/drawing/2014/main" id="{ED2EECC2-EAAE-4A06-B970-06F511C9D09D}"/>
                </a:ext>
              </a:extLst>
            </p:cNvPr>
            <p:cNvSpPr/>
            <p:nvPr/>
          </p:nvSpPr>
          <p:spPr>
            <a:xfrm>
              <a:off x="522300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94;p46">
              <a:extLst>
                <a:ext uri="{FF2B5EF4-FFF2-40B4-BE49-F238E27FC236}">
                  <a16:creationId xmlns:a16="http://schemas.microsoft.com/office/drawing/2014/main" id="{52B74940-FC97-4D71-BAA0-CBD14EC2DE0E}"/>
                </a:ext>
              </a:extLst>
            </p:cNvPr>
            <p:cNvSpPr/>
            <p:nvPr/>
          </p:nvSpPr>
          <p:spPr>
            <a:xfrm>
              <a:off x="51561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5;p46">
              <a:extLst>
                <a:ext uri="{FF2B5EF4-FFF2-40B4-BE49-F238E27FC236}">
                  <a16:creationId xmlns:a16="http://schemas.microsoft.com/office/drawing/2014/main" id="{C6A29EB1-A4B6-4AE4-96C5-34039D0B04FB}"/>
                </a:ext>
              </a:extLst>
            </p:cNvPr>
            <p:cNvSpPr/>
            <p:nvPr/>
          </p:nvSpPr>
          <p:spPr>
            <a:xfrm>
              <a:off x="522300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96;p46">
              <a:extLst>
                <a:ext uri="{FF2B5EF4-FFF2-40B4-BE49-F238E27FC236}">
                  <a16:creationId xmlns:a16="http://schemas.microsoft.com/office/drawing/2014/main" id="{374D468E-AA86-4D89-87FF-38C8D93A9475}"/>
                </a:ext>
              </a:extLst>
            </p:cNvPr>
            <p:cNvSpPr/>
            <p:nvPr/>
          </p:nvSpPr>
          <p:spPr>
            <a:xfrm>
              <a:off x="51561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97;p46">
              <a:extLst>
                <a:ext uri="{FF2B5EF4-FFF2-40B4-BE49-F238E27FC236}">
                  <a16:creationId xmlns:a16="http://schemas.microsoft.com/office/drawing/2014/main" id="{0A464246-672A-4FD3-928C-2C612B04DB88}"/>
                </a:ext>
              </a:extLst>
            </p:cNvPr>
            <p:cNvSpPr/>
            <p:nvPr/>
          </p:nvSpPr>
          <p:spPr>
            <a:xfrm>
              <a:off x="522300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98;p46">
              <a:extLst>
                <a:ext uri="{FF2B5EF4-FFF2-40B4-BE49-F238E27FC236}">
                  <a16:creationId xmlns:a16="http://schemas.microsoft.com/office/drawing/2014/main" id="{9D1FFAC8-7683-42FE-A9C1-D6BB782296A0}"/>
                </a:ext>
              </a:extLst>
            </p:cNvPr>
            <p:cNvSpPr/>
            <p:nvPr/>
          </p:nvSpPr>
          <p:spPr>
            <a:xfrm>
              <a:off x="51561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99;p46">
              <a:extLst>
                <a:ext uri="{FF2B5EF4-FFF2-40B4-BE49-F238E27FC236}">
                  <a16:creationId xmlns:a16="http://schemas.microsoft.com/office/drawing/2014/main" id="{FAB576B3-33FD-41A9-85F4-DB20FA697ECE}"/>
                </a:ext>
              </a:extLst>
            </p:cNvPr>
            <p:cNvSpPr/>
            <p:nvPr/>
          </p:nvSpPr>
          <p:spPr>
            <a:xfrm>
              <a:off x="522300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00;p46">
              <a:extLst>
                <a:ext uri="{FF2B5EF4-FFF2-40B4-BE49-F238E27FC236}">
                  <a16:creationId xmlns:a16="http://schemas.microsoft.com/office/drawing/2014/main" id="{65D979DC-60D4-4C86-B60E-F74EC5C48208}"/>
                </a:ext>
              </a:extLst>
            </p:cNvPr>
            <p:cNvSpPr/>
            <p:nvPr/>
          </p:nvSpPr>
          <p:spPr>
            <a:xfrm>
              <a:off x="51561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01;p46">
              <a:extLst>
                <a:ext uri="{FF2B5EF4-FFF2-40B4-BE49-F238E27FC236}">
                  <a16:creationId xmlns:a16="http://schemas.microsoft.com/office/drawing/2014/main" id="{737CDCE1-4846-4E50-B4E7-A279C375AD3E}"/>
                </a:ext>
              </a:extLst>
            </p:cNvPr>
            <p:cNvSpPr/>
            <p:nvPr/>
          </p:nvSpPr>
          <p:spPr>
            <a:xfrm>
              <a:off x="522300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02;p46">
              <a:extLst>
                <a:ext uri="{FF2B5EF4-FFF2-40B4-BE49-F238E27FC236}">
                  <a16:creationId xmlns:a16="http://schemas.microsoft.com/office/drawing/2014/main" id="{4B0289D1-BD25-41F7-87FF-D42F15A6A733}"/>
                </a:ext>
              </a:extLst>
            </p:cNvPr>
            <p:cNvSpPr/>
            <p:nvPr/>
          </p:nvSpPr>
          <p:spPr>
            <a:xfrm>
              <a:off x="1536000" y="1456250"/>
              <a:ext cx="1905850" cy="1180875"/>
            </a:xfrm>
            <a:custGeom>
              <a:avLst/>
              <a:gdLst/>
              <a:ahLst/>
              <a:cxnLst/>
              <a:rect l="l" t="t" r="r" b="b"/>
              <a:pathLst>
                <a:path w="76234" h="47235" extrusionOk="0">
                  <a:moveTo>
                    <a:pt x="24621" y="0"/>
                  </a:moveTo>
                  <a:lnTo>
                    <a:pt x="24621" y="23313"/>
                  </a:lnTo>
                  <a:lnTo>
                    <a:pt x="23071" y="23313"/>
                  </a:lnTo>
                  <a:lnTo>
                    <a:pt x="23071" y="13374"/>
                  </a:lnTo>
                  <a:lnTo>
                    <a:pt x="11460" y="13374"/>
                  </a:lnTo>
                  <a:lnTo>
                    <a:pt x="11460" y="19666"/>
                  </a:lnTo>
                  <a:lnTo>
                    <a:pt x="9120" y="19666"/>
                  </a:lnTo>
                  <a:lnTo>
                    <a:pt x="9120" y="8572"/>
                  </a:lnTo>
                  <a:lnTo>
                    <a:pt x="1" y="8572"/>
                  </a:lnTo>
                  <a:lnTo>
                    <a:pt x="1" y="47235"/>
                  </a:lnTo>
                  <a:lnTo>
                    <a:pt x="76233" y="47235"/>
                  </a:lnTo>
                  <a:lnTo>
                    <a:pt x="76233" y="20973"/>
                  </a:lnTo>
                  <a:lnTo>
                    <a:pt x="73984" y="20973"/>
                  </a:lnTo>
                  <a:lnTo>
                    <a:pt x="73984" y="2948"/>
                  </a:lnTo>
                  <a:lnTo>
                    <a:pt x="67388" y="2918"/>
                  </a:lnTo>
                  <a:lnTo>
                    <a:pt x="61704" y="2918"/>
                  </a:lnTo>
                  <a:lnTo>
                    <a:pt x="61704" y="12158"/>
                  </a:lnTo>
                  <a:lnTo>
                    <a:pt x="53315" y="12158"/>
                  </a:lnTo>
                  <a:lnTo>
                    <a:pt x="53315" y="24317"/>
                  </a:lnTo>
                  <a:lnTo>
                    <a:pt x="50610" y="24317"/>
                  </a:lnTo>
                  <a:lnTo>
                    <a:pt x="50610" y="9362"/>
                  </a:lnTo>
                  <a:lnTo>
                    <a:pt x="41461" y="9362"/>
                  </a:lnTo>
                  <a:lnTo>
                    <a:pt x="41461" y="14377"/>
                  </a:lnTo>
                  <a:lnTo>
                    <a:pt x="39880" y="14377"/>
                  </a:lnTo>
                  <a:lnTo>
                    <a:pt x="39880" y="6383"/>
                  </a:lnTo>
                  <a:lnTo>
                    <a:pt x="34713" y="6383"/>
                  </a:lnTo>
                  <a:lnTo>
                    <a:pt x="347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03;p46">
              <a:extLst>
                <a:ext uri="{FF2B5EF4-FFF2-40B4-BE49-F238E27FC236}">
                  <a16:creationId xmlns:a16="http://schemas.microsoft.com/office/drawing/2014/main" id="{2FCF72AB-BFB8-478C-A49E-A40591587F96}"/>
                </a:ext>
              </a:extLst>
            </p:cNvPr>
            <p:cNvSpPr/>
            <p:nvPr/>
          </p:nvSpPr>
          <p:spPr>
            <a:xfrm>
              <a:off x="15633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04;p46">
              <a:extLst>
                <a:ext uri="{FF2B5EF4-FFF2-40B4-BE49-F238E27FC236}">
                  <a16:creationId xmlns:a16="http://schemas.microsoft.com/office/drawing/2014/main" id="{8830A2FE-6059-4116-93B8-35117264F388}"/>
                </a:ext>
              </a:extLst>
            </p:cNvPr>
            <p:cNvSpPr/>
            <p:nvPr/>
          </p:nvSpPr>
          <p:spPr>
            <a:xfrm>
              <a:off x="1631000" y="1705475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05;p46">
              <a:extLst>
                <a:ext uri="{FF2B5EF4-FFF2-40B4-BE49-F238E27FC236}">
                  <a16:creationId xmlns:a16="http://schemas.microsoft.com/office/drawing/2014/main" id="{971F3AD9-8035-4DE5-81D4-8D74411E8281}"/>
                </a:ext>
              </a:extLst>
            </p:cNvPr>
            <p:cNvSpPr/>
            <p:nvPr/>
          </p:nvSpPr>
          <p:spPr>
            <a:xfrm>
              <a:off x="1697875" y="1705475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06;p46">
              <a:extLst>
                <a:ext uri="{FF2B5EF4-FFF2-40B4-BE49-F238E27FC236}">
                  <a16:creationId xmlns:a16="http://schemas.microsoft.com/office/drawing/2014/main" id="{629A9379-91A4-413D-96E1-140139676A9A}"/>
                </a:ext>
              </a:extLst>
            </p:cNvPr>
            <p:cNvSpPr/>
            <p:nvPr/>
          </p:nvSpPr>
          <p:spPr>
            <a:xfrm>
              <a:off x="15633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07;p46">
              <a:extLst>
                <a:ext uri="{FF2B5EF4-FFF2-40B4-BE49-F238E27FC236}">
                  <a16:creationId xmlns:a16="http://schemas.microsoft.com/office/drawing/2014/main" id="{A17ECE1B-D5ED-4AA4-9F1A-3CCE71D2157A}"/>
                </a:ext>
              </a:extLst>
            </p:cNvPr>
            <p:cNvSpPr/>
            <p:nvPr/>
          </p:nvSpPr>
          <p:spPr>
            <a:xfrm>
              <a:off x="1631000" y="1785275"/>
              <a:ext cx="38025" cy="53225"/>
            </a:xfrm>
            <a:custGeom>
              <a:avLst/>
              <a:gdLst/>
              <a:ahLst/>
              <a:cxnLst/>
              <a:rect l="l" t="t" r="r" b="b"/>
              <a:pathLst>
                <a:path w="152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08;p46">
              <a:extLst>
                <a:ext uri="{FF2B5EF4-FFF2-40B4-BE49-F238E27FC236}">
                  <a16:creationId xmlns:a16="http://schemas.microsoft.com/office/drawing/2014/main" id="{BF9A7F18-68E0-46E6-BCF8-A551EA338D28}"/>
                </a:ext>
              </a:extLst>
            </p:cNvPr>
            <p:cNvSpPr/>
            <p:nvPr/>
          </p:nvSpPr>
          <p:spPr>
            <a:xfrm>
              <a:off x="1697875" y="1785275"/>
              <a:ext cx="38000" cy="53225"/>
            </a:xfrm>
            <a:custGeom>
              <a:avLst/>
              <a:gdLst/>
              <a:ahLst/>
              <a:cxnLst/>
              <a:rect l="l" t="t" r="r" b="b"/>
              <a:pathLst>
                <a:path w="1520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09;p46">
              <a:extLst>
                <a:ext uri="{FF2B5EF4-FFF2-40B4-BE49-F238E27FC236}">
                  <a16:creationId xmlns:a16="http://schemas.microsoft.com/office/drawing/2014/main" id="{32158357-398E-4EA6-8BC9-0D6F2339C708}"/>
                </a:ext>
              </a:extLst>
            </p:cNvPr>
            <p:cNvSpPr/>
            <p:nvPr/>
          </p:nvSpPr>
          <p:spPr>
            <a:xfrm>
              <a:off x="15633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10;p46">
              <a:extLst>
                <a:ext uri="{FF2B5EF4-FFF2-40B4-BE49-F238E27FC236}">
                  <a16:creationId xmlns:a16="http://schemas.microsoft.com/office/drawing/2014/main" id="{B16EA0D7-5B9A-4F4B-8CAF-CB1A079BAB97}"/>
                </a:ext>
              </a:extLst>
            </p:cNvPr>
            <p:cNvSpPr/>
            <p:nvPr/>
          </p:nvSpPr>
          <p:spPr>
            <a:xfrm>
              <a:off x="1631000" y="1865050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11;p46">
              <a:extLst>
                <a:ext uri="{FF2B5EF4-FFF2-40B4-BE49-F238E27FC236}">
                  <a16:creationId xmlns:a16="http://schemas.microsoft.com/office/drawing/2014/main" id="{17111B74-1C14-4D69-A6E5-CE7F18E75CC3}"/>
                </a:ext>
              </a:extLst>
            </p:cNvPr>
            <p:cNvSpPr/>
            <p:nvPr/>
          </p:nvSpPr>
          <p:spPr>
            <a:xfrm>
              <a:off x="1697875" y="1865050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12;p46">
              <a:extLst>
                <a:ext uri="{FF2B5EF4-FFF2-40B4-BE49-F238E27FC236}">
                  <a16:creationId xmlns:a16="http://schemas.microsoft.com/office/drawing/2014/main" id="{99636354-1538-45EA-A328-606183400B4A}"/>
                </a:ext>
              </a:extLst>
            </p:cNvPr>
            <p:cNvSpPr/>
            <p:nvPr/>
          </p:nvSpPr>
          <p:spPr>
            <a:xfrm>
              <a:off x="15633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13;p46">
              <a:extLst>
                <a:ext uri="{FF2B5EF4-FFF2-40B4-BE49-F238E27FC236}">
                  <a16:creationId xmlns:a16="http://schemas.microsoft.com/office/drawing/2014/main" id="{F3D2B26A-8C0F-4C2F-A997-7BC281C65B67}"/>
                </a:ext>
              </a:extLst>
            </p:cNvPr>
            <p:cNvSpPr/>
            <p:nvPr/>
          </p:nvSpPr>
          <p:spPr>
            <a:xfrm>
              <a:off x="1631000" y="1944850"/>
              <a:ext cx="38025" cy="52450"/>
            </a:xfrm>
            <a:custGeom>
              <a:avLst/>
              <a:gdLst/>
              <a:ahLst/>
              <a:cxnLst/>
              <a:rect l="l" t="t" r="r" b="b"/>
              <a:pathLst>
                <a:path w="152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14;p46">
              <a:extLst>
                <a:ext uri="{FF2B5EF4-FFF2-40B4-BE49-F238E27FC236}">
                  <a16:creationId xmlns:a16="http://schemas.microsoft.com/office/drawing/2014/main" id="{9C3D56BF-CCD3-4485-86AD-A2770B58968E}"/>
                </a:ext>
              </a:extLst>
            </p:cNvPr>
            <p:cNvSpPr/>
            <p:nvPr/>
          </p:nvSpPr>
          <p:spPr>
            <a:xfrm>
              <a:off x="1697875" y="1944850"/>
              <a:ext cx="38000" cy="5245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15;p46">
              <a:extLst>
                <a:ext uri="{FF2B5EF4-FFF2-40B4-BE49-F238E27FC236}">
                  <a16:creationId xmlns:a16="http://schemas.microsoft.com/office/drawing/2014/main" id="{C560BB6B-4A70-4E85-B9A9-F73D4443741F}"/>
                </a:ext>
              </a:extLst>
            </p:cNvPr>
            <p:cNvSpPr/>
            <p:nvPr/>
          </p:nvSpPr>
          <p:spPr>
            <a:xfrm>
              <a:off x="290077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16;p46">
              <a:extLst>
                <a:ext uri="{FF2B5EF4-FFF2-40B4-BE49-F238E27FC236}">
                  <a16:creationId xmlns:a16="http://schemas.microsoft.com/office/drawing/2014/main" id="{E31F746F-2ED8-443F-86B3-B4BB90609FAC}"/>
                </a:ext>
              </a:extLst>
            </p:cNvPr>
            <p:cNvSpPr/>
            <p:nvPr/>
          </p:nvSpPr>
          <p:spPr>
            <a:xfrm>
              <a:off x="29676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17;p46">
              <a:extLst>
                <a:ext uri="{FF2B5EF4-FFF2-40B4-BE49-F238E27FC236}">
                  <a16:creationId xmlns:a16="http://schemas.microsoft.com/office/drawing/2014/main" id="{B0DBBCF1-2D13-4C6F-B756-B0D1EB46974D}"/>
                </a:ext>
              </a:extLst>
            </p:cNvPr>
            <p:cNvSpPr/>
            <p:nvPr/>
          </p:nvSpPr>
          <p:spPr>
            <a:xfrm>
              <a:off x="30345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18;p46">
              <a:extLst>
                <a:ext uri="{FF2B5EF4-FFF2-40B4-BE49-F238E27FC236}">
                  <a16:creationId xmlns:a16="http://schemas.microsoft.com/office/drawing/2014/main" id="{57398E73-F40F-49FF-9C51-0245E0305D30}"/>
                </a:ext>
              </a:extLst>
            </p:cNvPr>
            <p:cNvSpPr/>
            <p:nvPr/>
          </p:nvSpPr>
          <p:spPr>
            <a:xfrm>
              <a:off x="290077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19;p46">
              <a:extLst>
                <a:ext uri="{FF2B5EF4-FFF2-40B4-BE49-F238E27FC236}">
                  <a16:creationId xmlns:a16="http://schemas.microsoft.com/office/drawing/2014/main" id="{58D0198C-5A03-4821-ACD8-08C98A42DA60}"/>
                </a:ext>
              </a:extLst>
            </p:cNvPr>
            <p:cNvSpPr/>
            <p:nvPr/>
          </p:nvSpPr>
          <p:spPr>
            <a:xfrm>
              <a:off x="29676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20;p46">
              <a:extLst>
                <a:ext uri="{FF2B5EF4-FFF2-40B4-BE49-F238E27FC236}">
                  <a16:creationId xmlns:a16="http://schemas.microsoft.com/office/drawing/2014/main" id="{28168801-96C4-4FE3-93E1-5F1670C91081}"/>
                </a:ext>
              </a:extLst>
            </p:cNvPr>
            <p:cNvSpPr/>
            <p:nvPr/>
          </p:nvSpPr>
          <p:spPr>
            <a:xfrm>
              <a:off x="30345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21;p46">
              <a:extLst>
                <a:ext uri="{FF2B5EF4-FFF2-40B4-BE49-F238E27FC236}">
                  <a16:creationId xmlns:a16="http://schemas.microsoft.com/office/drawing/2014/main" id="{A17A60AC-1FE1-4996-8C29-E07F632A325D}"/>
                </a:ext>
              </a:extLst>
            </p:cNvPr>
            <p:cNvSpPr/>
            <p:nvPr/>
          </p:nvSpPr>
          <p:spPr>
            <a:xfrm>
              <a:off x="290077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22;p46">
              <a:extLst>
                <a:ext uri="{FF2B5EF4-FFF2-40B4-BE49-F238E27FC236}">
                  <a16:creationId xmlns:a16="http://schemas.microsoft.com/office/drawing/2014/main" id="{A4D09182-1E5A-4876-B6CA-39E477DF1239}"/>
                </a:ext>
              </a:extLst>
            </p:cNvPr>
            <p:cNvSpPr/>
            <p:nvPr/>
          </p:nvSpPr>
          <p:spPr>
            <a:xfrm>
              <a:off x="29676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23;p46">
              <a:extLst>
                <a:ext uri="{FF2B5EF4-FFF2-40B4-BE49-F238E27FC236}">
                  <a16:creationId xmlns:a16="http://schemas.microsoft.com/office/drawing/2014/main" id="{6D4B9E2F-81E1-4FFC-87B2-263328721448}"/>
                </a:ext>
              </a:extLst>
            </p:cNvPr>
            <p:cNvSpPr/>
            <p:nvPr/>
          </p:nvSpPr>
          <p:spPr>
            <a:xfrm>
              <a:off x="30345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24;p46">
              <a:extLst>
                <a:ext uri="{FF2B5EF4-FFF2-40B4-BE49-F238E27FC236}">
                  <a16:creationId xmlns:a16="http://schemas.microsoft.com/office/drawing/2014/main" id="{016B84D1-8E88-47A6-A67E-1A3A0B483810}"/>
                </a:ext>
              </a:extLst>
            </p:cNvPr>
            <p:cNvSpPr/>
            <p:nvPr/>
          </p:nvSpPr>
          <p:spPr>
            <a:xfrm>
              <a:off x="290077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25;p46">
              <a:extLst>
                <a:ext uri="{FF2B5EF4-FFF2-40B4-BE49-F238E27FC236}">
                  <a16:creationId xmlns:a16="http://schemas.microsoft.com/office/drawing/2014/main" id="{D8673FA7-C03A-48B3-A1B0-1093F3BB43B0}"/>
                </a:ext>
              </a:extLst>
            </p:cNvPr>
            <p:cNvSpPr/>
            <p:nvPr/>
          </p:nvSpPr>
          <p:spPr>
            <a:xfrm>
              <a:off x="29676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26;p46">
              <a:extLst>
                <a:ext uri="{FF2B5EF4-FFF2-40B4-BE49-F238E27FC236}">
                  <a16:creationId xmlns:a16="http://schemas.microsoft.com/office/drawing/2014/main" id="{F10F1468-6A61-48B9-8895-9D1AA4E65AAE}"/>
                </a:ext>
              </a:extLst>
            </p:cNvPr>
            <p:cNvSpPr/>
            <p:nvPr/>
          </p:nvSpPr>
          <p:spPr>
            <a:xfrm>
              <a:off x="30345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27;p46">
              <a:extLst>
                <a:ext uri="{FF2B5EF4-FFF2-40B4-BE49-F238E27FC236}">
                  <a16:creationId xmlns:a16="http://schemas.microsoft.com/office/drawing/2014/main" id="{B71299FC-896F-4CB5-8FBC-166A71D514C0}"/>
                </a:ext>
              </a:extLst>
            </p:cNvPr>
            <p:cNvSpPr/>
            <p:nvPr/>
          </p:nvSpPr>
          <p:spPr>
            <a:xfrm>
              <a:off x="290077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28;p46">
              <a:extLst>
                <a:ext uri="{FF2B5EF4-FFF2-40B4-BE49-F238E27FC236}">
                  <a16:creationId xmlns:a16="http://schemas.microsoft.com/office/drawing/2014/main" id="{F9A10761-FE7B-4F0B-8D6A-A902336993C0}"/>
                </a:ext>
              </a:extLst>
            </p:cNvPr>
            <p:cNvSpPr/>
            <p:nvPr/>
          </p:nvSpPr>
          <p:spPr>
            <a:xfrm>
              <a:off x="29676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29;p46">
              <a:extLst>
                <a:ext uri="{FF2B5EF4-FFF2-40B4-BE49-F238E27FC236}">
                  <a16:creationId xmlns:a16="http://schemas.microsoft.com/office/drawing/2014/main" id="{31F619AC-9F7C-431B-BE89-12E3315AF0ED}"/>
                </a:ext>
              </a:extLst>
            </p:cNvPr>
            <p:cNvSpPr/>
            <p:nvPr/>
          </p:nvSpPr>
          <p:spPr>
            <a:xfrm>
              <a:off x="30345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30;p46">
              <a:extLst>
                <a:ext uri="{FF2B5EF4-FFF2-40B4-BE49-F238E27FC236}">
                  <a16:creationId xmlns:a16="http://schemas.microsoft.com/office/drawing/2014/main" id="{70F6603E-945C-4F77-8188-4FDB8BF6BA19}"/>
                </a:ext>
              </a:extLst>
            </p:cNvPr>
            <p:cNvSpPr/>
            <p:nvPr/>
          </p:nvSpPr>
          <p:spPr>
            <a:xfrm>
              <a:off x="290077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31;p46">
              <a:extLst>
                <a:ext uri="{FF2B5EF4-FFF2-40B4-BE49-F238E27FC236}">
                  <a16:creationId xmlns:a16="http://schemas.microsoft.com/office/drawing/2014/main" id="{666BF46A-DFDB-446C-B281-DFC8D2185607}"/>
                </a:ext>
              </a:extLst>
            </p:cNvPr>
            <p:cNvSpPr/>
            <p:nvPr/>
          </p:nvSpPr>
          <p:spPr>
            <a:xfrm>
              <a:off x="29676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32;p46">
              <a:extLst>
                <a:ext uri="{FF2B5EF4-FFF2-40B4-BE49-F238E27FC236}">
                  <a16:creationId xmlns:a16="http://schemas.microsoft.com/office/drawing/2014/main" id="{94A266E8-ABE1-4AFC-9AE1-7CB23BAB9F49}"/>
                </a:ext>
              </a:extLst>
            </p:cNvPr>
            <p:cNvSpPr/>
            <p:nvPr/>
          </p:nvSpPr>
          <p:spPr>
            <a:xfrm>
              <a:off x="30345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33;p46">
              <a:extLst>
                <a:ext uri="{FF2B5EF4-FFF2-40B4-BE49-F238E27FC236}">
                  <a16:creationId xmlns:a16="http://schemas.microsoft.com/office/drawing/2014/main" id="{E4B950D4-60BB-4783-A2F5-455F36CC8433}"/>
                </a:ext>
              </a:extLst>
            </p:cNvPr>
            <p:cNvSpPr/>
            <p:nvPr/>
          </p:nvSpPr>
          <p:spPr>
            <a:xfrm>
              <a:off x="290077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34;p46">
              <a:extLst>
                <a:ext uri="{FF2B5EF4-FFF2-40B4-BE49-F238E27FC236}">
                  <a16:creationId xmlns:a16="http://schemas.microsoft.com/office/drawing/2014/main" id="{087AD36B-BA89-43DF-B2DD-C1B2E32335AB}"/>
                </a:ext>
              </a:extLst>
            </p:cNvPr>
            <p:cNvSpPr/>
            <p:nvPr/>
          </p:nvSpPr>
          <p:spPr>
            <a:xfrm>
              <a:off x="29676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35;p46">
              <a:extLst>
                <a:ext uri="{FF2B5EF4-FFF2-40B4-BE49-F238E27FC236}">
                  <a16:creationId xmlns:a16="http://schemas.microsoft.com/office/drawing/2014/main" id="{51283FE6-1122-42DF-85AF-32D1E092A881}"/>
                </a:ext>
              </a:extLst>
            </p:cNvPr>
            <p:cNvSpPr/>
            <p:nvPr/>
          </p:nvSpPr>
          <p:spPr>
            <a:xfrm>
              <a:off x="30345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36;p46">
              <a:extLst>
                <a:ext uri="{FF2B5EF4-FFF2-40B4-BE49-F238E27FC236}">
                  <a16:creationId xmlns:a16="http://schemas.microsoft.com/office/drawing/2014/main" id="{C00AE521-56E9-45B9-BA7E-4F75AAAF4B9E}"/>
                </a:ext>
              </a:extLst>
            </p:cNvPr>
            <p:cNvSpPr/>
            <p:nvPr/>
          </p:nvSpPr>
          <p:spPr>
            <a:xfrm>
              <a:off x="290077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37;p46">
              <a:extLst>
                <a:ext uri="{FF2B5EF4-FFF2-40B4-BE49-F238E27FC236}">
                  <a16:creationId xmlns:a16="http://schemas.microsoft.com/office/drawing/2014/main" id="{ABB18D99-3242-41E4-BF9F-7C0C84EE3265}"/>
                </a:ext>
              </a:extLst>
            </p:cNvPr>
            <p:cNvSpPr/>
            <p:nvPr/>
          </p:nvSpPr>
          <p:spPr>
            <a:xfrm>
              <a:off x="29676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38;p46">
              <a:extLst>
                <a:ext uri="{FF2B5EF4-FFF2-40B4-BE49-F238E27FC236}">
                  <a16:creationId xmlns:a16="http://schemas.microsoft.com/office/drawing/2014/main" id="{E95DABC1-7854-445E-9129-04CAFB9FCDCF}"/>
                </a:ext>
              </a:extLst>
            </p:cNvPr>
            <p:cNvSpPr/>
            <p:nvPr/>
          </p:nvSpPr>
          <p:spPr>
            <a:xfrm>
              <a:off x="30345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39;p46">
              <a:extLst>
                <a:ext uri="{FF2B5EF4-FFF2-40B4-BE49-F238E27FC236}">
                  <a16:creationId xmlns:a16="http://schemas.microsoft.com/office/drawing/2014/main" id="{2CE9F9D6-5CAD-4F29-B5DD-A92005BE84AC}"/>
                </a:ext>
              </a:extLst>
            </p:cNvPr>
            <p:cNvSpPr/>
            <p:nvPr/>
          </p:nvSpPr>
          <p:spPr>
            <a:xfrm>
              <a:off x="1855925" y="182477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40;p46">
              <a:extLst>
                <a:ext uri="{FF2B5EF4-FFF2-40B4-BE49-F238E27FC236}">
                  <a16:creationId xmlns:a16="http://schemas.microsoft.com/office/drawing/2014/main" id="{34EE569C-44D5-4033-B213-E21DD7BEC32C}"/>
                </a:ext>
              </a:extLst>
            </p:cNvPr>
            <p:cNvSpPr/>
            <p:nvPr/>
          </p:nvSpPr>
          <p:spPr>
            <a:xfrm>
              <a:off x="1855925" y="1889375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41;p46">
              <a:extLst>
                <a:ext uri="{FF2B5EF4-FFF2-40B4-BE49-F238E27FC236}">
                  <a16:creationId xmlns:a16="http://schemas.microsoft.com/office/drawing/2014/main" id="{FD784EB8-0AB6-4CBA-908D-E2EB8EE0ECDB}"/>
                </a:ext>
              </a:extLst>
            </p:cNvPr>
            <p:cNvSpPr/>
            <p:nvPr/>
          </p:nvSpPr>
          <p:spPr>
            <a:xfrm>
              <a:off x="1855925" y="1953200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42;p46">
              <a:extLst>
                <a:ext uri="{FF2B5EF4-FFF2-40B4-BE49-F238E27FC236}">
                  <a16:creationId xmlns:a16="http://schemas.microsoft.com/office/drawing/2014/main" id="{2C57FDFF-9CB8-4B25-8159-7BFD7CFF8FD4}"/>
                </a:ext>
              </a:extLst>
            </p:cNvPr>
            <p:cNvSpPr/>
            <p:nvPr/>
          </p:nvSpPr>
          <p:spPr>
            <a:xfrm>
              <a:off x="1855925" y="2017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43;p46">
              <a:extLst>
                <a:ext uri="{FF2B5EF4-FFF2-40B4-BE49-F238E27FC236}">
                  <a16:creationId xmlns:a16="http://schemas.microsoft.com/office/drawing/2014/main" id="{9762C6E3-092C-4435-BC3E-A7E6936F119D}"/>
                </a:ext>
              </a:extLst>
            </p:cNvPr>
            <p:cNvSpPr/>
            <p:nvPr/>
          </p:nvSpPr>
          <p:spPr>
            <a:xfrm>
              <a:off x="1855925" y="208162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44;p46">
              <a:extLst>
                <a:ext uri="{FF2B5EF4-FFF2-40B4-BE49-F238E27FC236}">
                  <a16:creationId xmlns:a16="http://schemas.microsoft.com/office/drawing/2014/main" id="{E7CABE67-9C53-4FE2-BB21-D0E503FB79A5}"/>
                </a:ext>
              </a:extLst>
            </p:cNvPr>
            <p:cNvSpPr/>
            <p:nvPr/>
          </p:nvSpPr>
          <p:spPr>
            <a:xfrm>
              <a:off x="1855925" y="2146225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45;p46">
              <a:extLst>
                <a:ext uri="{FF2B5EF4-FFF2-40B4-BE49-F238E27FC236}">
                  <a16:creationId xmlns:a16="http://schemas.microsoft.com/office/drawing/2014/main" id="{434EFA05-A55C-495C-82F3-A56AF60DA881}"/>
                </a:ext>
              </a:extLst>
            </p:cNvPr>
            <p:cNvSpPr/>
            <p:nvPr/>
          </p:nvSpPr>
          <p:spPr>
            <a:xfrm>
              <a:off x="1855925" y="2210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46;p46">
              <a:extLst>
                <a:ext uri="{FF2B5EF4-FFF2-40B4-BE49-F238E27FC236}">
                  <a16:creationId xmlns:a16="http://schemas.microsoft.com/office/drawing/2014/main" id="{C1B0F1BE-2ABD-4FAD-AF1C-9783FDBD02E7}"/>
                </a:ext>
              </a:extLst>
            </p:cNvPr>
            <p:cNvSpPr/>
            <p:nvPr/>
          </p:nvSpPr>
          <p:spPr>
            <a:xfrm>
              <a:off x="1855925" y="2274650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47;p46">
              <a:extLst>
                <a:ext uri="{FF2B5EF4-FFF2-40B4-BE49-F238E27FC236}">
                  <a16:creationId xmlns:a16="http://schemas.microsoft.com/office/drawing/2014/main" id="{136EF119-A60D-4548-8142-B4BCEA65DB07}"/>
                </a:ext>
              </a:extLst>
            </p:cNvPr>
            <p:cNvSpPr/>
            <p:nvPr/>
          </p:nvSpPr>
          <p:spPr>
            <a:xfrm>
              <a:off x="26393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48;p46">
              <a:extLst>
                <a:ext uri="{FF2B5EF4-FFF2-40B4-BE49-F238E27FC236}">
                  <a16:creationId xmlns:a16="http://schemas.microsoft.com/office/drawing/2014/main" id="{0BDC6C87-161F-491F-A152-D6CFBFAA554E}"/>
                </a:ext>
              </a:extLst>
            </p:cNvPr>
            <p:cNvSpPr/>
            <p:nvPr/>
          </p:nvSpPr>
          <p:spPr>
            <a:xfrm>
              <a:off x="26393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49;p46">
              <a:extLst>
                <a:ext uri="{FF2B5EF4-FFF2-40B4-BE49-F238E27FC236}">
                  <a16:creationId xmlns:a16="http://schemas.microsoft.com/office/drawing/2014/main" id="{9AA3973E-3774-49E7-82A9-9DF90916753E}"/>
                </a:ext>
              </a:extLst>
            </p:cNvPr>
            <p:cNvSpPr/>
            <p:nvPr/>
          </p:nvSpPr>
          <p:spPr>
            <a:xfrm>
              <a:off x="26393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50;p46">
              <a:extLst>
                <a:ext uri="{FF2B5EF4-FFF2-40B4-BE49-F238E27FC236}">
                  <a16:creationId xmlns:a16="http://schemas.microsoft.com/office/drawing/2014/main" id="{F68C1891-4167-4819-8DDF-F758F3098E4E}"/>
                </a:ext>
              </a:extLst>
            </p:cNvPr>
            <p:cNvSpPr/>
            <p:nvPr/>
          </p:nvSpPr>
          <p:spPr>
            <a:xfrm>
              <a:off x="26393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51;p46">
              <a:extLst>
                <a:ext uri="{FF2B5EF4-FFF2-40B4-BE49-F238E27FC236}">
                  <a16:creationId xmlns:a16="http://schemas.microsoft.com/office/drawing/2014/main" id="{95F1F81D-C434-4017-A35F-CABA9BF8AC44}"/>
                </a:ext>
              </a:extLst>
            </p:cNvPr>
            <p:cNvSpPr/>
            <p:nvPr/>
          </p:nvSpPr>
          <p:spPr>
            <a:xfrm>
              <a:off x="26393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52;p46">
              <a:extLst>
                <a:ext uri="{FF2B5EF4-FFF2-40B4-BE49-F238E27FC236}">
                  <a16:creationId xmlns:a16="http://schemas.microsoft.com/office/drawing/2014/main" id="{FFCABD1B-F727-4993-9115-E81194B24F3A}"/>
                </a:ext>
              </a:extLst>
            </p:cNvPr>
            <p:cNvSpPr/>
            <p:nvPr/>
          </p:nvSpPr>
          <p:spPr>
            <a:xfrm>
              <a:off x="26393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53;p46">
              <a:extLst>
                <a:ext uri="{FF2B5EF4-FFF2-40B4-BE49-F238E27FC236}">
                  <a16:creationId xmlns:a16="http://schemas.microsoft.com/office/drawing/2014/main" id="{17A22D89-87C9-49EF-B25A-E9D1044C0247}"/>
                </a:ext>
              </a:extLst>
            </p:cNvPr>
            <p:cNvSpPr/>
            <p:nvPr/>
          </p:nvSpPr>
          <p:spPr>
            <a:xfrm>
              <a:off x="26393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54;p46">
              <a:extLst>
                <a:ext uri="{FF2B5EF4-FFF2-40B4-BE49-F238E27FC236}">
                  <a16:creationId xmlns:a16="http://schemas.microsoft.com/office/drawing/2014/main" id="{B918F987-FBA3-4506-A262-F9D76DE8C19E}"/>
                </a:ext>
              </a:extLst>
            </p:cNvPr>
            <p:cNvSpPr/>
            <p:nvPr/>
          </p:nvSpPr>
          <p:spPr>
            <a:xfrm>
              <a:off x="26393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55;p46">
              <a:extLst>
                <a:ext uri="{FF2B5EF4-FFF2-40B4-BE49-F238E27FC236}">
                  <a16:creationId xmlns:a16="http://schemas.microsoft.com/office/drawing/2014/main" id="{51DED430-6CA4-4E7C-9CE3-3E3BF19F065E}"/>
                </a:ext>
              </a:extLst>
            </p:cNvPr>
            <p:cNvSpPr/>
            <p:nvPr/>
          </p:nvSpPr>
          <p:spPr>
            <a:xfrm>
              <a:off x="2732850" y="17199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56;p46">
              <a:extLst>
                <a:ext uri="{FF2B5EF4-FFF2-40B4-BE49-F238E27FC236}">
                  <a16:creationId xmlns:a16="http://schemas.microsoft.com/office/drawing/2014/main" id="{EEEB1F1D-53BE-44EE-A32B-B60DE2AD0EB6}"/>
                </a:ext>
              </a:extLst>
            </p:cNvPr>
            <p:cNvSpPr/>
            <p:nvPr/>
          </p:nvSpPr>
          <p:spPr>
            <a:xfrm>
              <a:off x="2732850" y="178222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57;p46">
              <a:extLst>
                <a:ext uri="{FF2B5EF4-FFF2-40B4-BE49-F238E27FC236}">
                  <a16:creationId xmlns:a16="http://schemas.microsoft.com/office/drawing/2014/main" id="{F1CAD8D2-0BFA-45FA-9ACB-731DA8BD0FB8}"/>
                </a:ext>
              </a:extLst>
            </p:cNvPr>
            <p:cNvSpPr/>
            <p:nvPr/>
          </p:nvSpPr>
          <p:spPr>
            <a:xfrm>
              <a:off x="2732850" y="184455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158;p46">
              <a:extLst>
                <a:ext uri="{FF2B5EF4-FFF2-40B4-BE49-F238E27FC236}">
                  <a16:creationId xmlns:a16="http://schemas.microsoft.com/office/drawing/2014/main" id="{88E315F9-ABE4-49E3-9F76-2984375BD2C2}"/>
                </a:ext>
              </a:extLst>
            </p:cNvPr>
            <p:cNvSpPr/>
            <p:nvPr/>
          </p:nvSpPr>
          <p:spPr>
            <a:xfrm>
              <a:off x="2732850" y="190610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159;p46">
              <a:extLst>
                <a:ext uri="{FF2B5EF4-FFF2-40B4-BE49-F238E27FC236}">
                  <a16:creationId xmlns:a16="http://schemas.microsoft.com/office/drawing/2014/main" id="{3D4BC536-A12C-4CD3-8064-74FE69898FC5}"/>
                </a:ext>
              </a:extLst>
            </p:cNvPr>
            <p:cNvSpPr/>
            <p:nvPr/>
          </p:nvSpPr>
          <p:spPr>
            <a:xfrm>
              <a:off x="2732850" y="1968400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160;p46">
              <a:extLst>
                <a:ext uri="{FF2B5EF4-FFF2-40B4-BE49-F238E27FC236}">
                  <a16:creationId xmlns:a16="http://schemas.microsoft.com/office/drawing/2014/main" id="{111041D1-0D75-4616-9BC1-AEF48EEED577}"/>
                </a:ext>
              </a:extLst>
            </p:cNvPr>
            <p:cNvSpPr/>
            <p:nvPr/>
          </p:nvSpPr>
          <p:spPr>
            <a:xfrm>
              <a:off x="2732850" y="20307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161;p46">
              <a:extLst>
                <a:ext uri="{FF2B5EF4-FFF2-40B4-BE49-F238E27FC236}">
                  <a16:creationId xmlns:a16="http://schemas.microsoft.com/office/drawing/2014/main" id="{EF29A659-0F40-45A8-9149-25BB35D22256}"/>
                </a:ext>
              </a:extLst>
            </p:cNvPr>
            <p:cNvSpPr/>
            <p:nvPr/>
          </p:nvSpPr>
          <p:spPr>
            <a:xfrm>
              <a:off x="2732850" y="2092275"/>
              <a:ext cx="68400" cy="32700"/>
            </a:xfrm>
            <a:custGeom>
              <a:avLst/>
              <a:gdLst/>
              <a:ahLst/>
              <a:cxnLst/>
              <a:rect l="l" t="t" r="r" b="b"/>
              <a:pathLst>
                <a:path w="273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162;p46">
              <a:extLst>
                <a:ext uri="{FF2B5EF4-FFF2-40B4-BE49-F238E27FC236}">
                  <a16:creationId xmlns:a16="http://schemas.microsoft.com/office/drawing/2014/main" id="{5A777F8E-F2F2-4A8E-BB5B-38463F4C9C0D}"/>
                </a:ext>
              </a:extLst>
            </p:cNvPr>
            <p:cNvSpPr/>
            <p:nvPr/>
          </p:nvSpPr>
          <p:spPr>
            <a:xfrm>
              <a:off x="2732850" y="215457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163;p46">
              <a:extLst>
                <a:ext uri="{FF2B5EF4-FFF2-40B4-BE49-F238E27FC236}">
                  <a16:creationId xmlns:a16="http://schemas.microsoft.com/office/drawing/2014/main" id="{96E10234-BEF2-4CD6-8804-EDE551E32073}"/>
                </a:ext>
              </a:extLst>
            </p:cNvPr>
            <p:cNvSpPr/>
            <p:nvPr/>
          </p:nvSpPr>
          <p:spPr>
            <a:xfrm>
              <a:off x="21895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164;p46">
              <a:extLst>
                <a:ext uri="{FF2B5EF4-FFF2-40B4-BE49-F238E27FC236}">
                  <a16:creationId xmlns:a16="http://schemas.microsoft.com/office/drawing/2014/main" id="{01F711A1-9F89-4E1F-A67F-A29EB8E2D644}"/>
                </a:ext>
              </a:extLst>
            </p:cNvPr>
            <p:cNvSpPr/>
            <p:nvPr/>
          </p:nvSpPr>
          <p:spPr>
            <a:xfrm>
              <a:off x="2295900" y="1489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165;p46">
              <a:extLst>
                <a:ext uri="{FF2B5EF4-FFF2-40B4-BE49-F238E27FC236}">
                  <a16:creationId xmlns:a16="http://schemas.microsoft.com/office/drawing/2014/main" id="{570DCE26-DADE-48CC-A9EA-ED45ACA47976}"/>
                </a:ext>
              </a:extLst>
            </p:cNvPr>
            <p:cNvSpPr/>
            <p:nvPr/>
          </p:nvSpPr>
          <p:spPr>
            <a:xfrm>
              <a:off x="21895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166;p46">
              <a:extLst>
                <a:ext uri="{FF2B5EF4-FFF2-40B4-BE49-F238E27FC236}">
                  <a16:creationId xmlns:a16="http://schemas.microsoft.com/office/drawing/2014/main" id="{AC3C36DC-ADA1-436A-8FB4-40084441CC9C}"/>
                </a:ext>
              </a:extLst>
            </p:cNvPr>
            <p:cNvSpPr/>
            <p:nvPr/>
          </p:nvSpPr>
          <p:spPr>
            <a:xfrm>
              <a:off x="2295900" y="15641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167;p46">
              <a:extLst>
                <a:ext uri="{FF2B5EF4-FFF2-40B4-BE49-F238E27FC236}">
                  <a16:creationId xmlns:a16="http://schemas.microsoft.com/office/drawing/2014/main" id="{3512DF55-7602-42B8-B6E0-BD84BA9AA784}"/>
                </a:ext>
              </a:extLst>
            </p:cNvPr>
            <p:cNvSpPr/>
            <p:nvPr/>
          </p:nvSpPr>
          <p:spPr>
            <a:xfrm>
              <a:off x="21895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168;p46">
              <a:extLst>
                <a:ext uri="{FF2B5EF4-FFF2-40B4-BE49-F238E27FC236}">
                  <a16:creationId xmlns:a16="http://schemas.microsoft.com/office/drawing/2014/main" id="{0C922AA0-A8AF-4C41-B262-1A190A2C207E}"/>
                </a:ext>
              </a:extLst>
            </p:cNvPr>
            <p:cNvSpPr/>
            <p:nvPr/>
          </p:nvSpPr>
          <p:spPr>
            <a:xfrm>
              <a:off x="2295900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169;p46">
              <a:extLst>
                <a:ext uri="{FF2B5EF4-FFF2-40B4-BE49-F238E27FC236}">
                  <a16:creationId xmlns:a16="http://schemas.microsoft.com/office/drawing/2014/main" id="{35D09967-46C9-4681-898E-3E261EB3F2D0}"/>
                </a:ext>
              </a:extLst>
            </p:cNvPr>
            <p:cNvSpPr/>
            <p:nvPr/>
          </p:nvSpPr>
          <p:spPr>
            <a:xfrm>
              <a:off x="21895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170;p46">
              <a:extLst>
                <a:ext uri="{FF2B5EF4-FFF2-40B4-BE49-F238E27FC236}">
                  <a16:creationId xmlns:a16="http://schemas.microsoft.com/office/drawing/2014/main" id="{970DE492-6392-419C-ABDC-B5CD029799F4}"/>
                </a:ext>
              </a:extLst>
            </p:cNvPr>
            <p:cNvSpPr/>
            <p:nvPr/>
          </p:nvSpPr>
          <p:spPr>
            <a:xfrm>
              <a:off x="2295900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171;p46">
              <a:extLst>
                <a:ext uri="{FF2B5EF4-FFF2-40B4-BE49-F238E27FC236}">
                  <a16:creationId xmlns:a16="http://schemas.microsoft.com/office/drawing/2014/main" id="{41F13E42-3730-49CF-8D1E-6C33993B576A}"/>
                </a:ext>
              </a:extLst>
            </p:cNvPr>
            <p:cNvSpPr/>
            <p:nvPr/>
          </p:nvSpPr>
          <p:spPr>
            <a:xfrm>
              <a:off x="21895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172;p46">
              <a:extLst>
                <a:ext uri="{FF2B5EF4-FFF2-40B4-BE49-F238E27FC236}">
                  <a16:creationId xmlns:a16="http://schemas.microsoft.com/office/drawing/2014/main" id="{83E8305D-CD12-4C7D-9CAF-8485390C763D}"/>
                </a:ext>
              </a:extLst>
            </p:cNvPr>
            <p:cNvSpPr/>
            <p:nvPr/>
          </p:nvSpPr>
          <p:spPr>
            <a:xfrm>
              <a:off x="2295900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173;p46">
              <a:extLst>
                <a:ext uri="{FF2B5EF4-FFF2-40B4-BE49-F238E27FC236}">
                  <a16:creationId xmlns:a16="http://schemas.microsoft.com/office/drawing/2014/main" id="{EB9638C8-0858-4B00-B0C6-8A94EFF65ABC}"/>
                </a:ext>
              </a:extLst>
            </p:cNvPr>
            <p:cNvSpPr/>
            <p:nvPr/>
          </p:nvSpPr>
          <p:spPr>
            <a:xfrm>
              <a:off x="21895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174;p46">
              <a:extLst>
                <a:ext uri="{FF2B5EF4-FFF2-40B4-BE49-F238E27FC236}">
                  <a16:creationId xmlns:a16="http://schemas.microsoft.com/office/drawing/2014/main" id="{4F480EB6-48EE-4312-B42A-053A64264142}"/>
                </a:ext>
              </a:extLst>
            </p:cNvPr>
            <p:cNvSpPr/>
            <p:nvPr/>
          </p:nvSpPr>
          <p:spPr>
            <a:xfrm>
              <a:off x="2295900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175;p46">
              <a:extLst>
                <a:ext uri="{FF2B5EF4-FFF2-40B4-BE49-F238E27FC236}">
                  <a16:creationId xmlns:a16="http://schemas.microsoft.com/office/drawing/2014/main" id="{BC7C593A-796F-421F-A339-41CD1C0AB8D1}"/>
                </a:ext>
              </a:extLst>
            </p:cNvPr>
            <p:cNvSpPr/>
            <p:nvPr/>
          </p:nvSpPr>
          <p:spPr>
            <a:xfrm>
              <a:off x="21895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176;p46">
              <a:extLst>
                <a:ext uri="{FF2B5EF4-FFF2-40B4-BE49-F238E27FC236}">
                  <a16:creationId xmlns:a16="http://schemas.microsoft.com/office/drawing/2014/main" id="{AE033730-8B56-4413-AAEA-A0B5003C8E12}"/>
                </a:ext>
              </a:extLst>
            </p:cNvPr>
            <p:cNvSpPr/>
            <p:nvPr/>
          </p:nvSpPr>
          <p:spPr>
            <a:xfrm>
              <a:off x="2295900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177;p46">
              <a:extLst>
                <a:ext uri="{FF2B5EF4-FFF2-40B4-BE49-F238E27FC236}">
                  <a16:creationId xmlns:a16="http://schemas.microsoft.com/office/drawing/2014/main" id="{1FC59495-7FD0-49AA-B675-E7B4FC8213BD}"/>
                </a:ext>
              </a:extLst>
            </p:cNvPr>
            <p:cNvSpPr/>
            <p:nvPr/>
          </p:nvSpPr>
          <p:spPr>
            <a:xfrm>
              <a:off x="21895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178;p46">
              <a:extLst>
                <a:ext uri="{FF2B5EF4-FFF2-40B4-BE49-F238E27FC236}">
                  <a16:creationId xmlns:a16="http://schemas.microsoft.com/office/drawing/2014/main" id="{1D41B4B1-EE99-4CD4-B4F5-103582779C27}"/>
                </a:ext>
              </a:extLst>
            </p:cNvPr>
            <p:cNvSpPr/>
            <p:nvPr/>
          </p:nvSpPr>
          <p:spPr>
            <a:xfrm>
              <a:off x="2295900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179;p46">
              <a:extLst>
                <a:ext uri="{FF2B5EF4-FFF2-40B4-BE49-F238E27FC236}">
                  <a16:creationId xmlns:a16="http://schemas.microsoft.com/office/drawing/2014/main" id="{CEEDF1E8-98C8-4017-ACC6-BC33641FF681}"/>
                </a:ext>
              </a:extLst>
            </p:cNvPr>
            <p:cNvSpPr/>
            <p:nvPr/>
          </p:nvSpPr>
          <p:spPr>
            <a:xfrm>
              <a:off x="2428875" y="163785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180;p46">
              <a:extLst>
                <a:ext uri="{FF2B5EF4-FFF2-40B4-BE49-F238E27FC236}">
                  <a16:creationId xmlns:a16="http://schemas.microsoft.com/office/drawing/2014/main" id="{53ECB76A-D65C-475B-A217-DBEADFCC407B}"/>
                </a:ext>
              </a:extLst>
            </p:cNvPr>
            <p:cNvSpPr/>
            <p:nvPr/>
          </p:nvSpPr>
          <p:spPr>
            <a:xfrm>
              <a:off x="2428875" y="171232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181;p46">
              <a:extLst>
                <a:ext uri="{FF2B5EF4-FFF2-40B4-BE49-F238E27FC236}">
                  <a16:creationId xmlns:a16="http://schemas.microsoft.com/office/drawing/2014/main" id="{F88B2D9F-5E79-4DE9-A12D-E61EAEE1AC71}"/>
                </a:ext>
              </a:extLst>
            </p:cNvPr>
            <p:cNvSpPr/>
            <p:nvPr/>
          </p:nvSpPr>
          <p:spPr>
            <a:xfrm>
              <a:off x="2428875" y="17860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182;p46">
              <a:extLst>
                <a:ext uri="{FF2B5EF4-FFF2-40B4-BE49-F238E27FC236}">
                  <a16:creationId xmlns:a16="http://schemas.microsoft.com/office/drawing/2014/main" id="{7962E3EB-BAD1-4D7A-933E-BC6B262E8514}"/>
                </a:ext>
              </a:extLst>
            </p:cNvPr>
            <p:cNvSpPr/>
            <p:nvPr/>
          </p:nvSpPr>
          <p:spPr>
            <a:xfrm>
              <a:off x="2428875" y="18605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183;p46">
              <a:extLst>
                <a:ext uri="{FF2B5EF4-FFF2-40B4-BE49-F238E27FC236}">
                  <a16:creationId xmlns:a16="http://schemas.microsoft.com/office/drawing/2014/main" id="{2A3C2279-6F7B-4D9E-B79A-A2CC28B214CD}"/>
                </a:ext>
              </a:extLst>
            </p:cNvPr>
            <p:cNvSpPr/>
            <p:nvPr/>
          </p:nvSpPr>
          <p:spPr>
            <a:xfrm>
              <a:off x="2428875" y="1934200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184;p46">
              <a:extLst>
                <a:ext uri="{FF2B5EF4-FFF2-40B4-BE49-F238E27FC236}">
                  <a16:creationId xmlns:a16="http://schemas.microsoft.com/office/drawing/2014/main" id="{1169C106-9D74-4B12-B651-EFC2A414988B}"/>
                </a:ext>
              </a:extLst>
            </p:cNvPr>
            <p:cNvSpPr/>
            <p:nvPr/>
          </p:nvSpPr>
          <p:spPr>
            <a:xfrm>
              <a:off x="2428875" y="200867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185;p46">
              <a:extLst>
                <a:ext uri="{FF2B5EF4-FFF2-40B4-BE49-F238E27FC236}">
                  <a16:creationId xmlns:a16="http://schemas.microsoft.com/office/drawing/2014/main" id="{9BB1E646-02F0-4B9E-BBC9-3EF4ADC35B28}"/>
                </a:ext>
              </a:extLst>
            </p:cNvPr>
            <p:cNvSpPr/>
            <p:nvPr/>
          </p:nvSpPr>
          <p:spPr>
            <a:xfrm>
              <a:off x="21895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186;p46">
              <a:extLst>
                <a:ext uri="{FF2B5EF4-FFF2-40B4-BE49-F238E27FC236}">
                  <a16:creationId xmlns:a16="http://schemas.microsoft.com/office/drawing/2014/main" id="{03CBD2BC-82F4-4FF1-94F8-BC547D28AFF4}"/>
                </a:ext>
              </a:extLst>
            </p:cNvPr>
            <p:cNvSpPr/>
            <p:nvPr/>
          </p:nvSpPr>
          <p:spPr>
            <a:xfrm>
              <a:off x="2295900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187;p46">
              <a:extLst>
                <a:ext uri="{FF2B5EF4-FFF2-40B4-BE49-F238E27FC236}">
                  <a16:creationId xmlns:a16="http://schemas.microsoft.com/office/drawing/2014/main" id="{5745BCF5-9C72-4ADB-B393-AC4775F761F8}"/>
                </a:ext>
              </a:extLst>
            </p:cNvPr>
            <p:cNvSpPr/>
            <p:nvPr/>
          </p:nvSpPr>
          <p:spPr>
            <a:xfrm>
              <a:off x="2428875" y="20816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188;p46">
              <a:extLst>
                <a:ext uri="{FF2B5EF4-FFF2-40B4-BE49-F238E27FC236}">
                  <a16:creationId xmlns:a16="http://schemas.microsoft.com/office/drawing/2014/main" id="{0C783A63-D441-4117-9631-2FB735E0A156}"/>
                </a:ext>
              </a:extLst>
            </p:cNvPr>
            <p:cNvSpPr/>
            <p:nvPr/>
          </p:nvSpPr>
          <p:spPr>
            <a:xfrm>
              <a:off x="21895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189;p46">
              <a:extLst>
                <a:ext uri="{FF2B5EF4-FFF2-40B4-BE49-F238E27FC236}">
                  <a16:creationId xmlns:a16="http://schemas.microsoft.com/office/drawing/2014/main" id="{6F629888-44F9-4427-93CF-140665245A14}"/>
                </a:ext>
              </a:extLst>
            </p:cNvPr>
            <p:cNvSpPr/>
            <p:nvPr/>
          </p:nvSpPr>
          <p:spPr>
            <a:xfrm>
              <a:off x="2295900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190;p46">
              <a:extLst>
                <a:ext uri="{FF2B5EF4-FFF2-40B4-BE49-F238E27FC236}">
                  <a16:creationId xmlns:a16="http://schemas.microsoft.com/office/drawing/2014/main" id="{E15F3A8F-F40F-4792-8EEA-958981952DDD}"/>
                </a:ext>
              </a:extLst>
            </p:cNvPr>
            <p:cNvSpPr/>
            <p:nvPr/>
          </p:nvSpPr>
          <p:spPr>
            <a:xfrm>
              <a:off x="2428875" y="2155325"/>
              <a:ext cx="71475" cy="50200"/>
            </a:xfrm>
            <a:custGeom>
              <a:avLst/>
              <a:gdLst/>
              <a:ahLst/>
              <a:cxnLst/>
              <a:rect l="l" t="t" r="r" b="b"/>
              <a:pathLst>
                <a:path w="285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191;p46">
              <a:extLst>
                <a:ext uri="{FF2B5EF4-FFF2-40B4-BE49-F238E27FC236}">
                  <a16:creationId xmlns:a16="http://schemas.microsoft.com/office/drawing/2014/main" id="{9298F1FC-9AA8-4AD5-86AF-F7675DC5E766}"/>
                </a:ext>
              </a:extLst>
            </p:cNvPr>
            <p:cNvSpPr/>
            <p:nvPr/>
          </p:nvSpPr>
          <p:spPr>
            <a:xfrm>
              <a:off x="21895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192;p46">
              <a:extLst>
                <a:ext uri="{FF2B5EF4-FFF2-40B4-BE49-F238E27FC236}">
                  <a16:creationId xmlns:a16="http://schemas.microsoft.com/office/drawing/2014/main" id="{BA22066B-E87C-49DB-A71A-148B77D973AF}"/>
                </a:ext>
              </a:extLst>
            </p:cNvPr>
            <p:cNvSpPr/>
            <p:nvPr/>
          </p:nvSpPr>
          <p:spPr>
            <a:xfrm>
              <a:off x="2295900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193;p46">
              <a:extLst>
                <a:ext uri="{FF2B5EF4-FFF2-40B4-BE49-F238E27FC236}">
                  <a16:creationId xmlns:a16="http://schemas.microsoft.com/office/drawing/2014/main" id="{BC786642-0958-458E-8276-284F7725CB23}"/>
                </a:ext>
              </a:extLst>
            </p:cNvPr>
            <p:cNvSpPr/>
            <p:nvPr/>
          </p:nvSpPr>
          <p:spPr>
            <a:xfrm>
              <a:off x="2428875" y="222827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194;p46">
              <a:extLst>
                <a:ext uri="{FF2B5EF4-FFF2-40B4-BE49-F238E27FC236}">
                  <a16:creationId xmlns:a16="http://schemas.microsoft.com/office/drawing/2014/main" id="{9C735B26-54F1-4F6C-BB8A-41AAC8ED6944}"/>
                </a:ext>
              </a:extLst>
            </p:cNvPr>
            <p:cNvSpPr/>
            <p:nvPr/>
          </p:nvSpPr>
          <p:spPr>
            <a:xfrm>
              <a:off x="21895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195;p46">
              <a:extLst>
                <a:ext uri="{FF2B5EF4-FFF2-40B4-BE49-F238E27FC236}">
                  <a16:creationId xmlns:a16="http://schemas.microsoft.com/office/drawing/2014/main" id="{836D4850-AA12-449B-8905-65B5047696E3}"/>
                </a:ext>
              </a:extLst>
            </p:cNvPr>
            <p:cNvSpPr/>
            <p:nvPr/>
          </p:nvSpPr>
          <p:spPr>
            <a:xfrm>
              <a:off x="2295900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196;p46">
              <a:extLst>
                <a:ext uri="{FF2B5EF4-FFF2-40B4-BE49-F238E27FC236}">
                  <a16:creationId xmlns:a16="http://schemas.microsoft.com/office/drawing/2014/main" id="{EE2617DF-3823-49CF-9D2C-1C7137509CC5}"/>
                </a:ext>
              </a:extLst>
            </p:cNvPr>
            <p:cNvSpPr/>
            <p:nvPr/>
          </p:nvSpPr>
          <p:spPr>
            <a:xfrm>
              <a:off x="2428875" y="23020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197;p46">
              <a:extLst>
                <a:ext uri="{FF2B5EF4-FFF2-40B4-BE49-F238E27FC236}">
                  <a16:creationId xmlns:a16="http://schemas.microsoft.com/office/drawing/2014/main" id="{6CAE3433-59D2-4300-A9A2-C30AF8DB5CD1}"/>
                </a:ext>
              </a:extLst>
            </p:cNvPr>
            <p:cNvSpPr/>
            <p:nvPr/>
          </p:nvSpPr>
          <p:spPr>
            <a:xfrm>
              <a:off x="21895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198;p46">
              <a:extLst>
                <a:ext uri="{FF2B5EF4-FFF2-40B4-BE49-F238E27FC236}">
                  <a16:creationId xmlns:a16="http://schemas.microsoft.com/office/drawing/2014/main" id="{2E1C4131-7991-45A7-945F-293602ACFAA3}"/>
                </a:ext>
              </a:extLst>
            </p:cNvPr>
            <p:cNvSpPr/>
            <p:nvPr/>
          </p:nvSpPr>
          <p:spPr>
            <a:xfrm>
              <a:off x="2295900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199;p46">
              <a:extLst>
                <a:ext uri="{FF2B5EF4-FFF2-40B4-BE49-F238E27FC236}">
                  <a16:creationId xmlns:a16="http://schemas.microsoft.com/office/drawing/2014/main" id="{E2D29661-8C41-40AD-A032-9218BAA52630}"/>
                </a:ext>
              </a:extLst>
            </p:cNvPr>
            <p:cNvSpPr/>
            <p:nvPr/>
          </p:nvSpPr>
          <p:spPr>
            <a:xfrm>
              <a:off x="2428875" y="2374950"/>
              <a:ext cx="71475" cy="50925"/>
            </a:xfrm>
            <a:custGeom>
              <a:avLst/>
              <a:gdLst/>
              <a:ahLst/>
              <a:cxnLst/>
              <a:rect l="l" t="t" r="r" b="b"/>
              <a:pathLst>
                <a:path w="285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200;p46">
              <a:extLst>
                <a:ext uri="{FF2B5EF4-FFF2-40B4-BE49-F238E27FC236}">
                  <a16:creationId xmlns:a16="http://schemas.microsoft.com/office/drawing/2014/main" id="{B639B772-6ABA-4465-9637-55AAA1E5CCF1}"/>
                </a:ext>
              </a:extLst>
            </p:cNvPr>
            <p:cNvSpPr/>
            <p:nvPr/>
          </p:nvSpPr>
          <p:spPr>
            <a:xfrm>
              <a:off x="31074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201;p46">
              <a:extLst>
                <a:ext uri="{FF2B5EF4-FFF2-40B4-BE49-F238E27FC236}">
                  <a16:creationId xmlns:a16="http://schemas.microsoft.com/office/drawing/2014/main" id="{A6C3291D-205A-4795-8DB4-439AE31A3BEE}"/>
                </a:ext>
              </a:extLst>
            </p:cNvPr>
            <p:cNvSpPr/>
            <p:nvPr/>
          </p:nvSpPr>
          <p:spPr>
            <a:xfrm>
              <a:off x="31743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202;p46">
              <a:extLst>
                <a:ext uri="{FF2B5EF4-FFF2-40B4-BE49-F238E27FC236}">
                  <a16:creationId xmlns:a16="http://schemas.microsoft.com/office/drawing/2014/main" id="{284E19DE-36A9-40DB-B492-B99DBC26A99E}"/>
                </a:ext>
              </a:extLst>
            </p:cNvPr>
            <p:cNvSpPr/>
            <p:nvPr/>
          </p:nvSpPr>
          <p:spPr>
            <a:xfrm>
              <a:off x="31074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203;p46">
              <a:extLst>
                <a:ext uri="{FF2B5EF4-FFF2-40B4-BE49-F238E27FC236}">
                  <a16:creationId xmlns:a16="http://schemas.microsoft.com/office/drawing/2014/main" id="{C3138074-4958-44B7-B2A5-5D019E83EB63}"/>
                </a:ext>
              </a:extLst>
            </p:cNvPr>
            <p:cNvSpPr/>
            <p:nvPr/>
          </p:nvSpPr>
          <p:spPr>
            <a:xfrm>
              <a:off x="31743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204;p46">
              <a:extLst>
                <a:ext uri="{FF2B5EF4-FFF2-40B4-BE49-F238E27FC236}">
                  <a16:creationId xmlns:a16="http://schemas.microsoft.com/office/drawing/2014/main" id="{31F9BAE4-17DF-4FA5-B7E7-B02E9A56E29B}"/>
                </a:ext>
              </a:extLst>
            </p:cNvPr>
            <p:cNvSpPr/>
            <p:nvPr/>
          </p:nvSpPr>
          <p:spPr>
            <a:xfrm>
              <a:off x="31074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205;p46">
              <a:extLst>
                <a:ext uri="{FF2B5EF4-FFF2-40B4-BE49-F238E27FC236}">
                  <a16:creationId xmlns:a16="http://schemas.microsoft.com/office/drawing/2014/main" id="{7B85BC59-FA44-4E70-B9DF-CE4AAE3B4553}"/>
                </a:ext>
              </a:extLst>
            </p:cNvPr>
            <p:cNvSpPr/>
            <p:nvPr/>
          </p:nvSpPr>
          <p:spPr>
            <a:xfrm>
              <a:off x="31743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206;p46">
              <a:extLst>
                <a:ext uri="{FF2B5EF4-FFF2-40B4-BE49-F238E27FC236}">
                  <a16:creationId xmlns:a16="http://schemas.microsoft.com/office/drawing/2014/main" id="{1E983907-CB2F-45B7-83A9-435EB8653EA1}"/>
                </a:ext>
              </a:extLst>
            </p:cNvPr>
            <p:cNvSpPr/>
            <p:nvPr/>
          </p:nvSpPr>
          <p:spPr>
            <a:xfrm>
              <a:off x="31074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207;p46">
              <a:extLst>
                <a:ext uri="{FF2B5EF4-FFF2-40B4-BE49-F238E27FC236}">
                  <a16:creationId xmlns:a16="http://schemas.microsoft.com/office/drawing/2014/main" id="{A5A60DBB-8EF2-4712-9914-3688FA56053B}"/>
                </a:ext>
              </a:extLst>
            </p:cNvPr>
            <p:cNvSpPr/>
            <p:nvPr/>
          </p:nvSpPr>
          <p:spPr>
            <a:xfrm>
              <a:off x="31743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208;p46">
              <a:extLst>
                <a:ext uri="{FF2B5EF4-FFF2-40B4-BE49-F238E27FC236}">
                  <a16:creationId xmlns:a16="http://schemas.microsoft.com/office/drawing/2014/main" id="{D2F0936C-865F-49E2-AFA9-72CE053CC2D9}"/>
                </a:ext>
              </a:extLst>
            </p:cNvPr>
            <p:cNvSpPr/>
            <p:nvPr/>
          </p:nvSpPr>
          <p:spPr>
            <a:xfrm>
              <a:off x="31074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209;p46">
              <a:extLst>
                <a:ext uri="{FF2B5EF4-FFF2-40B4-BE49-F238E27FC236}">
                  <a16:creationId xmlns:a16="http://schemas.microsoft.com/office/drawing/2014/main" id="{553854BE-C6EC-469A-A366-25D0FF4B1B28}"/>
                </a:ext>
              </a:extLst>
            </p:cNvPr>
            <p:cNvSpPr/>
            <p:nvPr/>
          </p:nvSpPr>
          <p:spPr>
            <a:xfrm>
              <a:off x="31743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210;p46">
              <a:extLst>
                <a:ext uri="{FF2B5EF4-FFF2-40B4-BE49-F238E27FC236}">
                  <a16:creationId xmlns:a16="http://schemas.microsoft.com/office/drawing/2014/main" id="{6C42A829-966F-4770-979B-EA5E48A115C7}"/>
                </a:ext>
              </a:extLst>
            </p:cNvPr>
            <p:cNvSpPr/>
            <p:nvPr/>
          </p:nvSpPr>
          <p:spPr>
            <a:xfrm>
              <a:off x="31074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211;p46">
              <a:extLst>
                <a:ext uri="{FF2B5EF4-FFF2-40B4-BE49-F238E27FC236}">
                  <a16:creationId xmlns:a16="http://schemas.microsoft.com/office/drawing/2014/main" id="{D7FCEF86-A86B-4E1B-921F-BC70C843494F}"/>
                </a:ext>
              </a:extLst>
            </p:cNvPr>
            <p:cNvSpPr/>
            <p:nvPr/>
          </p:nvSpPr>
          <p:spPr>
            <a:xfrm>
              <a:off x="31743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212;p46">
              <a:extLst>
                <a:ext uri="{FF2B5EF4-FFF2-40B4-BE49-F238E27FC236}">
                  <a16:creationId xmlns:a16="http://schemas.microsoft.com/office/drawing/2014/main" id="{66B0F8D3-876D-4BDB-B132-FFBD3B0C109B}"/>
                </a:ext>
              </a:extLst>
            </p:cNvPr>
            <p:cNvSpPr/>
            <p:nvPr/>
          </p:nvSpPr>
          <p:spPr>
            <a:xfrm>
              <a:off x="31074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0" y="179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213;p46">
              <a:extLst>
                <a:ext uri="{FF2B5EF4-FFF2-40B4-BE49-F238E27FC236}">
                  <a16:creationId xmlns:a16="http://schemas.microsoft.com/office/drawing/2014/main" id="{19C820E6-75DF-4D47-938D-988B987BD370}"/>
                </a:ext>
              </a:extLst>
            </p:cNvPr>
            <p:cNvSpPr/>
            <p:nvPr/>
          </p:nvSpPr>
          <p:spPr>
            <a:xfrm>
              <a:off x="31743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214;p46">
              <a:extLst>
                <a:ext uri="{FF2B5EF4-FFF2-40B4-BE49-F238E27FC236}">
                  <a16:creationId xmlns:a16="http://schemas.microsoft.com/office/drawing/2014/main" id="{C62184A7-769E-4BDB-A859-1A9B34A06108}"/>
                </a:ext>
              </a:extLst>
            </p:cNvPr>
            <p:cNvSpPr/>
            <p:nvPr/>
          </p:nvSpPr>
          <p:spPr>
            <a:xfrm>
              <a:off x="31074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215;p46">
              <a:extLst>
                <a:ext uri="{FF2B5EF4-FFF2-40B4-BE49-F238E27FC236}">
                  <a16:creationId xmlns:a16="http://schemas.microsoft.com/office/drawing/2014/main" id="{94246BAE-EF15-4B8E-8FBD-65647C1BB347}"/>
                </a:ext>
              </a:extLst>
            </p:cNvPr>
            <p:cNvSpPr/>
            <p:nvPr/>
          </p:nvSpPr>
          <p:spPr>
            <a:xfrm>
              <a:off x="31743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216;p46">
              <a:extLst>
                <a:ext uri="{FF2B5EF4-FFF2-40B4-BE49-F238E27FC236}">
                  <a16:creationId xmlns:a16="http://schemas.microsoft.com/office/drawing/2014/main" id="{9EB37A85-7B38-4F50-9CB1-70151DE66251}"/>
                </a:ext>
              </a:extLst>
            </p:cNvPr>
            <p:cNvSpPr/>
            <p:nvPr/>
          </p:nvSpPr>
          <p:spPr>
            <a:xfrm>
              <a:off x="31074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217;p46">
              <a:extLst>
                <a:ext uri="{FF2B5EF4-FFF2-40B4-BE49-F238E27FC236}">
                  <a16:creationId xmlns:a16="http://schemas.microsoft.com/office/drawing/2014/main" id="{43978B35-A92E-40EC-9D3F-CC411BDD5A03}"/>
                </a:ext>
              </a:extLst>
            </p:cNvPr>
            <p:cNvSpPr/>
            <p:nvPr/>
          </p:nvSpPr>
          <p:spPr>
            <a:xfrm>
              <a:off x="31743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218;p46">
              <a:extLst>
                <a:ext uri="{FF2B5EF4-FFF2-40B4-BE49-F238E27FC236}">
                  <a16:creationId xmlns:a16="http://schemas.microsoft.com/office/drawing/2014/main" id="{55789861-5BE0-405E-892E-64B2826BD06C}"/>
                </a:ext>
              </a:extLst>
            </p:cNvPr>
            <p:cNvSpPr/>
            <p:nvPr/>
          </p:nvSpPr>
          <p:spPr>
            <a:xfrm>
              <a:off x="31074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219;p46">
              <a:extLst>
                <a:ext uri="{FF2B5EF4-FFF2-40B4-BE49-F238E27FC236}">
                  <a16:creationId xmlns:a16="http://schemas.microsoft.com/office/drawing/2014/main" id="{F2EAD3A2-6950-4446-AD09-F42040D25CED}"/>
                </a:ext>
              </a:extLst>
            </p:cNvPr>
            <p:cNvSpPr/>
            <p:nvPr/>
          </p:nvSpPr>
          <p:spPr>
            <a:xfrm>
              <a:off x="31743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220;p46">
              <a:extLst>
                <a:ext uri="{FF2B5EF4-FFF2-40B4-BE49-F238E27FC236}">
                  <a16:creationId xmlns:a16="http://schemas.microsoft.com/office/drawing/2014/main" id="{9F699953-2499-4160-A576-31299872369A}"/>
                </a:ext>
              </a:extLst>
            </p:cNvPr>
            <p:cNvSpPr/>
            <p:nvPr/>
          </p:nvSpPr>
          <p:spPr>
            <a:xfrm>
              <a:off x="31074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221;p46">
              <a:extLst>
                <a:ext uri="{FF2B5EF4-FFF2-40B4-BE49-F238E27FC236}">
                  <a16:creationId xmlns:a16="http://schemas.microsoft.com/office/drawing/2014/main" id="{D5F2CD0F-186E-4808-B4C3-A6A20A3D0236}"/>
                </a:ext>
              </a:extLst>
            </p:cNvPr>
            <p:cNvSpPr/>
            <p:nvPr/>
          </p:nvSpPr>
          <p:spPr>
            <a:xfrm>
              <a:off x="31743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222;p46">
              <a:extLst>
                <a:ext uri="{FF2B5EF4-FFF2-40B4-BE49-F238E27FC236}">
                  <a16:creationId xmlns:a16="http://schemas.microsoft.com/office/drawing/2014/main" id="{199F8C2B-72A9-46E4-B999-DE1890885C71}"/>
                </a:ext>
              </a:extLst>
            </p:cNvPr>
            <p:cNvSpPr/>
            <p:nvPr/>
          </p:nvSpPr>
          <p:spPr>
            <a:xfrm>
              <a:off x="31074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223;p46">
              <a:extLst>
                <a:ext uri="{FF2B5EF4-FFF2-40B4-BE49-F238E27FC236}">
                  <a16:creationId xmlns:a16="http://schemas.microsoft.com/office/drawing/2014/main" id="{4F71AC86-3ADF-49FB-84AB-87DE57659A95}"/>
                </a:ext>
              </a:extLst>
            </p:cNvPr>
            <p:cNvSpPr/>
            <p:nvPr/>
          </p:nvSpPr>
          <p:spPr>
            <a:xfrm>
              <a:off x="31743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224;p46">
              <a:extLst>
                <a:ext uri="{FF2B5EF4-FFF2-40B4-BE49-F238E27FC236}">
                  <a16:creationId xmlns:a16="http://schemas.microsoft.com/office/drawing/2014/main" id="{7A990F74-9503-4306-BE37-C4F621569895}"/>
                </a:ext>
              </a:extLst>
            </p:cNvPr>
            <p:cNvSpPr/>
            <p:nvPr/>
          </p:nvSpPr>
          <p:spPr>
            <a:xfrm>
              <a:off x="325032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225;p46">
              <a:extLst>
                <a:ext uri="{FF2B5EF4-FFF2-40B4-BE49-F238E27FC236}">
                  <a16:creationId xmlns:a16="http://schemas.microsoft.com/office/drawing/2014/main" id="{EB11185D-F3A8-432C-BCD6-12E0662F7043}"/>
                </a:ext>
              </a:extLst>
            </p:cNvPr>
            <p:cNvSpPr/>
            <p:nvPr/>
          </p:nvSpPr>
          <p:spPr>
            <a:xfrm>
              <a:off x="3317950" y="1561875"/>
              <a:ext cx="38025" cy="44075"/>
            </a:xfrm>
            <a:custGeom>
              <a:avLst/>
              <a:gdLst/>
              <a:ahLst/>
              <a:cxnLst/>
              <a:rect l="l" t="t" r="r" b="b"/>
              <a:pathLst>
                <a:path w="152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226;p46">
              <a:extLst>
                <a:ext uri="{FF2B5EF4-FFF2-40B4-BE49-F238E27FC236}">
                  <a16:creationId xmlns:a16="http://schemas.microsoft.com/office/drawing/2014/main" id="{1BF2BE64-0BA6-4288-89D1-2CBC9BE6368F}"/>
                </a:ext>
              </a:extLst>
            </p:cNvPr>
            <p:cNvSpPr/>
            <p:nvPr/>
          </p:nvSpPr>
          <p:spPr>
            <a:xfrm>
              <a:off x="325032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227;p46">
              <a:extLst>
                <a:ext uri="{FF2B5EF4-FFF2-40B4-BE49-F238E27FC236}">
                  <a16:creationId xmlns:a16="http://schemas.microsoft.com/office/drawing/2014/main" id="{2E04DA1F-0424-4504-88B8-9AF995DF7E17}"/>
                </a:ext>
              </a:extLst>
            </p:cNvPr>
            <p:cNvSpPr/>
            <p:nvPr/>
          </p:nvSpPr>
          <p:spPr>
            <a:xfrm>
              <a:off x="3317950" y="162797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228;p46">
              <a:extLst>
                <a:ext uri="{FF2B5EF4-FFF2-40B4-BE49-F238E27FC236}">
                  <a16:creationId xmlns:a16="http://schemas.microsoft.com/office/drawing/2014/main" id="{3F0B99C4-E233-4072-B911-6889A0944297}"/>
                </a:ext>
              </a:extLst>
            </p:cNvPr>
            <p:cNvSpPr/>
            <p:nvPr/>
          </p:nvSpPr>
          <p:spPr>
            <a:xfrm>
              <a:off x="325032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229;p46">
              <a:extLst>
                <a:ext uri="{FF2B5EF4-FFF2-40B4-BE49-F238E27FC236}">
                  <a16:creationId xmlns:a16="http://schemas.microsoft.com/office/drawing/2014/main" id="{3AB40937-E9BC-410E-AB3B-D6D18F8F6F1F}"/>
                </a:ext>
              </a:extLst>
            </p:cNvPr>
            <p:cNvSpPr/>
            <p:nvPr/>
          </p:nvSpPr>
          <p:spPr>
            <a:xfrm>
              <a:off x="3317950" y="16948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230;p46">
              <a:extLst>
                <a:ext uri="{FF2B5EF4-FFF2-40B4-BE49-F238E27FC236}">
                  <a16:creationId xmlns:a16="http://schemas.microsoft.com/office/drawing/2014/main" id="{CE9482C6-41FC-430D-B0E6-DA23359BCC11}"/>
                </a:ext>
              </a:extLst>
            </p:cNvPr>
            <p:cNvSpPr/>
            <p:nvPr/>
          </p:nvSpPr>
          <p:spPr>
            <a:xfrm>
              <a:off x="325032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231;p46">
              <a:extLst>
                <a:ext uri="{FF2B5EF4-FFF2-40B4-BE49-F238E27FC236}">
                  <a16:creationId xmlns:a16="http://schemas.microsoft.com/office/drawing/2014/main" id="{5A1E3484-CA20-4B7D-AACE-ADEBBB50DA3B}"/>
                </a:ext>
              </a:extLst>
            </p:cNvPr>
            <p:cNvSpPr/>
            <p:nvPr/>
          </p:nvSpPr>
          <p:spPr>
            <a:xfrm>
              <a:off x="3317950" y="17609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232;p46">
              <a:extLst>
                <a:ext uri="{FF2B5EF4-FFF2-40B4-BE49-F238E27FC236}">
                  <a16:creationId xmlns:a16="http://schemas.microsoft.com/office/drawing/2014/main" id="{5BA0EF64-2C77-45B9-B92F-A26E7B4F7A72}"/>
                </a:ext>
              </a:extLst>
            </p:cNvPr>
            <p:cNvSpPr/>
            <p:nvPr/>
          </p:nvSpPr>
          <p:spPr>
            <a:xfrm>
              <a:off x="325032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233;p46">
              <a:extLst>
                <a:ext uri="{FF2B5EF4-FFF2-40B4-BE49-F238E27FC236}">
                  <a16:creationId xmlns:a16="http://schemas.microsoft.com/office/drawing/2014/main" id="{3F151789-6CDD-4C30-81CA-382D9FD69675}"/>
                </a:ext>
              </a:extLst>
            </p:cNvPr>
            <p:cNvSpPr/>
            <p:nvPr/>
          </p:nvSpPr>
          <p:spPr>
            <a:xfrm>
              <a:off x="3317950" y="18293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234;p46">
              <a:extLst>
                <a:ext uri="{FF2B5EF4-FFF2-40B4-BE49-F238E27FC236}">
                  <a16:creationId xmlns:a16="http://schemas.microsoft.com/office/drawing/2014/main" id="{1CA0BA70-55F5-4528-A50D-3B5C9643C1A0}"/>
                </a:ext>
              </a:extLst>
            </p:cNvPr>
            <p:cNvSpPr/>
            <p:nvPr/>
          </p:nvSpPr>
          <p:spPr>
            <a:xfrm>
              <a:off x="325032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235;p46">
              <a:extLst>
                <a:ext uri="{FF2B5EF4-FFF2-40B4-BE49-F238E27FC236}">
                  <a16:creationId xmlns:a16="http://schemas.microsoft.com/office/drawing/2014/main" id="{3F4B171F-6831-406E-87FE-B1A3E35C0291}"/>
                </a:ext>
              </a:extLst>
            </p:cNvPr>
            <p:cNvSpPr/>
            <p:nvPr/>
          </p:nvSpPr>
          <p:spPr>
            <a:xfrm>
              <a:off x="3317950" y="189772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36;p46">
              <a:extLst>
                <a:ext uri="{FF2B5EF4-FFF2-40B4-BE49-F238E27FC236}">
                  <a16:creationId xmlns:a16="http://schemas.microsoft.com/office/drawing/2014/main" id="{11F0F207-ABA9-4686-B7BC-D19383335A21}"/>
                </a:ext>
              </a:extLst>
            </p:cNvPr>
            <p:cNvSpPr/>
            <p:nvPr/>
          </p:nvSpPr>
          <p:spPr>
            <a:xfrm>
              <a:off x="325032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37;p46">
              <a:extLst>
                <a:ext uri="{FF2B5EF4-FFF2-40B4-BE49-F238E27FC236}">
                  <a16:creationId xmlns:a16="http://schemas.microsoft.com/office/drawing/2014/main" id="{CF55E747-5890-4A9F-9524-17231487AE4A}"/>
                </a:ext>
              </a:extLst>
            </p:cNvPr>
            <p:cNvSpPr/>
            <p:nvPr/>
          </p:nvSpPr>
          <p:spPr>
            <a:xfrm>
              <a:off x="3317950" y="1965375"/>
              <a:ext cx="38025" cy="44850"/>
            </a:xfrm>
            <a:custGeom>
              <a:avLst/>
              <a:gdLst/>
              <a:ahLst/>
              <a:cxnLst/>
              <a:rect l="l" t="t" r="r" b="b"/>
              <a:pathLst>
                <a:path w="152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21" y="179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38;p46">
              <a:extLst>
                <a:ext uri="{FF2B5EF4-FFF2-40B4-BE49-F238E27FC236}">
                  <a16:creationId xmlns:a16="http://schemas.microsoft.com/office/drawing/2014/main" id="{87B6EBF8-795B-4E80-9D2B-69B2955B0487}"/>
                </a:ext>
              </a:extLst>
            </p:cNvPr>
            <p:cNvSpPr/>
            <p:nvPr/>
          </p:nvSpPr>
          <p:spPr>
            <a:xfrm>
              <a:off x="325032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239;p46">
              <a:extLst>
                <a:ext uri="{FF2B5EF4-FFF2-40B4-BE49-F238E27FC236}">
                  <a16:creationId xmlns:a16="http://schemas.microsoft.com/office/drawing/2014/main" id="{EB228812-39CA-44DA-98BB-88C256728D22}"/>
                </a:ext>
              </a:extLst>
            </p:cNvPr>
            <p:cNvSpPr/>
            <p:nvPr/>
          </p:nvSpPr>
          <p:spPr>
            <a:xfrm>
              <a:off x="3317950" y="20337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240;p46">
              <a:extLst>
                <a:ext uri="{FF2B5EF4-FFF2-40B4-BE49-F238E27FC236}">
                  <a16:creationId xmlns:a16="http://schemas.microsoft.com/office/drawing/2014/main" id="{64A9794A-CF01-44BE-A250-F24A55543F60}"/>
                </a:ext>
              </a:extLst>
            </p:cNvPr>
            <p:cNvSpPr/>
            <p:nvPr/>
          </p:nvSpPr>
          <p:spPr>
            <a:xfrm>
              <a:off x="325032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41;p46">
              <a:extLst>
                <a:ext uri="{FF2B5EF4-FFF2-40B4-BE49-F238E27FC236}">
                  <a16:creationId xmlns:a16="http://schemas.microsoft.com/office/drawing/2014/main" id="{32496874-69B6-4FC9-950A-1522500B5818}"/>
                </a:ext>
              </a:extLst>
            </p:cNvPr>
            <p:cNvSpPr/>
            <p:nvPr/>
          </p:nvSpPr>
          <p:spPr>
            <a:xfrm>
              <a:off x="3317950" y="21029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42;p46">
              <a:extLst>
                <a:ext uri="{FF2B5EF4-FFF2-40B4-BE49-F238E27FC236}">
                  <a16:creationId xmlns:a16="http://schemas.microsoft.com/office/drawing/2014/main" id="{7D985FA3-F7A8-4E2D-80C9-F77D8570AEF6}"/>
                </a:ext>
              </a:extLst>
            </p:cNvPr>
            <p:cNvSpPr/>
            <p:nvPr/>
          </p:nvSpPr>
          <p:spPr>
            <a:xfrm>
              <a:off x="325032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43;p46">
              <a:extLst>
                <a:ext uri="{FF2B5EF4-FFF2-40B4-BE49-F238E27FC236}">
                  <a16:creationId xmlns:a16="http://schemas.microsoft.com/office/drawing/2014/main" id="{B6913D28-37D3-497E-AB5E-53723F19541C}"/>
                </a:ext>
              </a:extLst>
            </p:cNvPr>
            <p:cNvSpPr/>
            <p:nvPr/>
          </p:nvSpPr>
          <p:spPr>
            <a:xfrm>
              <a:off x="3317950" y="21720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44;p46">
              <a:extLst>
                <a:ext uri="{FF2B5EF4-FFF2-40B4-BE49-F238E27FC236}">
                  <a16:creationId xmlns:a16="http://schemas.microsoft.com/office/drawing/2014/main" id="{3496E40D-79E7-4365-8264-F25CAC692B29}"/>
                </a:ext>
              </a:extLst>
            </p:cNvPr>
            <p:cNvSpPr/>
            <p:nvPr/>
          </p:nvSpPr>
          <p:spPr>
            <a:xfrm>
              <a:off x="325032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45;p46">
              <a:extLst>
                <a:ext uri="{FF2B5EF4-FFF2-40B4-BE49-F238E27FC236}">
                  <a16:creationId xmlns:a16="http://schemas.microsoft.com/office/drawing/2014/main" id="{67617D3B-BA04-452A-91EF-9959479C3CD3}"/>
                </a:ext>
              </a:extLst>
            </p:cNvPr>
            <p:cNvSpPr/>
            <p:nvPr/>
          </p:nvSpPr>
          <p:spPr>
            <a:xfrm>
              <a:off x="3317950" y="22404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46;p46">
              <a:extLst>
                <a:ext uri="{FF2B5EF4-FFF2-40B4-BE49-F238E27FC236}">
                  <a16:creationId xmlns:a16="http://schemas.microsoft.com/office/drawing/2014/main" id="{D6925C20-B21C-4ABC-8242-6CBE5D044F78}"/>
                </a:ext>
              </a:extLst>
            </p:cNvPr>
            <p:cNvSpPr/>
            <p:nvPr/>
          </p:nvSpPr>
          <p:spPr>
            <a:xfrm>
              <a:off x="325032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47;p46">
              <a:extLst>
                <a:ext uri="{FF2B5EF4-FFF2-40B4-BE49-F238E27FC236}">
                  <a16:creationId xmlns:a16="http://schemas.microsoft.com/office/drawing/2014/main" id="{E1EA1C81-DFCC-4DBC-9A3C-996963189D70}"/>
                </a:ext>
              </a:extLst>
            </p:cNvPr>
            <p:cNvSpPr/>
            <p:nvPr/>
          </p:nvSpPr>
          <p:spPr>
            <a:xfrm>
              <a:off x="3317950" y="23096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48;p46">
              <a:extLst>
                <a:ext uri="{FF2B5EF4-FFF2-40B4-BE49-F238E27FC236}">
                  <a16:creationId xmlns:a16="http://schemas.microsoft.com/office/drawing/2014/main" id="{916AF766-924C-4A4B-803F-032650881362}"/>
                </a:ext>
              </a:extLst>
            </p:cNvPr>
            <p:cNvSpPr/>
            <p:nvPr/>
          </p:nvSpPr>
          <p:spPr>
            <a:xfrm>
              <a:off x="1504100" y="1159875"/>
              <a:ext cx="4592050" cy="1500825"/>
            </a:xfrm>
            <a:custGeom>
              <a:avLst/>
              <a:gdLst/>
              <a:ahLst/>
              <a:cxnLst/>
              <a:rect l="l" t="t" r="r" b="b"/>
              <a:pathLst>
                <a:path w="183682" h="60033" extrusionOk="0">
                  <a:moveTo>
                    <a:pt x="181797" y="1885"/>
                  </a:moveTo>
                  <a:lnTo>
                    <a:pt x="181797" y="58148"/>
                  </a:lnTo>
                  <a:lnTo>
                    <a:pt x="1885" y="58148"/>
                  </a:lnTo>
                  <a:lnTo>
                    <a:pt x="1885" y="1885"/>
                  </a:lnTo>
                  <a:close/>
                  <a:moveTo>
                    <a:pt x="0" y="1"/>
                  </a:moveTo>
                  <a:lnTo>
                    <a:pt x="0" y="60032"/>
                  </a:lnTo>
                  <a:lnTo>
                    <a:pt x="183681" y="60032"/>
                  </a:lnTo>
                  <a:lnTo>
                    <a:pt x="18368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49;p46">
              <a:extLst>
                <a:ext uri="{FF2B5EF4-FFF2-40B4-BE49-F238E27FC236}">
                  <a16:creationId xmlns:a16="http://schemas.microsoft.com/office/drawing/2014/main" id="{B9F342AB-8EE0-4F55-AC53-6CD429D61707}"/>
                </a:ext>
              </a:extLst>
            </p:cNvPr>
            <p:cNvSpPr/>
            <p:nvPr/>
          </p:nvSpPr>
          <p:spPr>
            <a:xfrm>
              <a:off x="3776925" y="1207000"/>
              <a:ext cx="46375" cy="1406575"/>
            </a:xfrm>
            <a:custGeom>
              <a:avLst/>
              <a:gdLst/>
              <a:ahLst/>
              <a:cxnLst/>
              <a:rect l="l" t="t" r="r" b="b"/>
              <a:pathLst>
                <a:path w="1855" h="56263" extrusionOk="0">
                  <a:moveTo>
                    <a:pt x="1" y="0"/>
                  </a:moveTo>
                  <a:lnTo>
                    <a:pt x="1" y="56263"/>
                  </a:lnTo>
                  <a:lnTo>
                    <a:pt x="1855" y="56263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50;p46">
              <a:extLst>
                <a:ext uri="{FF2B5EF4-FFF2-40B4-BE49-F238E27FC236}">
                  <a16:creationId xmlns:a16="http://schemas.microsoft.com/office/drawing/2014/main" id="{C0067D07-7B57-48A9-B237-DAC5242B492D}"/>
                </a:ext>
              </a:extLst>
            </p:cNvPr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251;p46">
              <a:extLst>
                <a:ext uri="{FF2B5EF4-FFF2-40B4-BE49-F238E27FC236}">
                  <a16:creationId xmlns:a16="http://schemas.microsoft.com/office/drawing/2014/main" id="{292844D2-F7AF-4DC3-989F-8FA8F6723B01}"/>
                </a:ext>
              </a:extLst>
            </p:cNvPr>
            <p:cNvSpPr/>
            <p:nvPr/>
          </p:nvSpPr>
          <p:spPr>
            <a:xfrm>
              <a:off x="1291325" y="4250350"/>
              <a:ext cx="5017600" cy="466600"/>
            </a:xfrm>
            <a:custGeom>
              <a:avLst/>
              <a:gdLst/>
              <a:ahLst/>
              <a:cxnLst/>
              <a:rect l="l" t="t" r="r" b="b"/>
              <a:pathLst>
                <a:path w="200704" h="18664" extrusionOk="0">
                  <a:moveTo>
                    <a:pt x="100337" y="1"/>
                  </a:moveTo>
                  <a:cubicBezTo>
                    <a:pt x="44925" y="1"/>
                    <a:pt x="0" y="4195"/>
                    <a:pt x="0" y="9332"/>
                  </a:cubicBezTo>
                  <a:cubicBezTo>
                    <a:pt x="0" y="14469"/>
                    <a:pt x="44925" y="18663"/>
                    <a:pt x="100367" y="18663"/>
                  </a:cubicBezTo>
                  <a:cubicBezTo>
                    <a:pt x="155778" y="18663"/>
                    <a:pt x="200703" y="14469"/>
                    <a:pt x="200703" y="9332"/>
                  </a:cubicBezTo>
                  <a:cubicBezTo>
                    <a:pt x="200703" y="4195"/>
                    <a:pt x="155778" y="1"/>
                    <a:pt x="1003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252;p46">
              <a:extLst>
                <a:ext uri="{FF2B5EF4-FFF2-40B4-BE49-F238E27FC236}">
                  <a16:creationId xmlns:a16="http://schemas.microsoft.com/office/drawing/2014/main" id="{8528C127-55EB-4808-A812-EAA1E8642015}"/>
                </a:ext>
              </a:extLst>
            </p:cNvPr>
            <p:cNvSpPr/>
            <p:nvPr/>
          </p:nvSpPr>
          <p:spPr>
            <a:xfrm>
              <a:off x="1060700" y="3351900"/>
              <a:ext cx="188100" cy="562375"/>
            </a:xfrm>
            <a:custGeom>
              <a:avLst/>
              <a:gdLst/>
              <a:ahLst/>
              <a:cxnLst/>
              <a:rect l="l" t="t" r="r" b="b"/>
              <a:pathLst>
                <a:path w="7524" h="22495" extrusionOk="0">
                  <a:moveTo>
                    <a:pt x="610" y="1"/>
                  </a:moveTo>
                  <a:cubicBezTo>
                    <a:pt x="524" y="1"/>
                    <a:pt x="439" y="124"/>
                    <a:pt x="532" y="193"/>
                  </a:cubicBezTo>
                  <a:cubicBezTo>
                    <a:pt x="3116" y="2868"/>
                    <a:pt x="4636" y="6424"/>
                    <a:pt x="5396" y="9981"/>
                  </a:cubicBezTo>
                  <a:cubicBezTo>
                    <a:pt x="5791" y="11926"/>
                    <a:pt x="5973" y="13902"/>
                    <a:pt x="6004" y="15878"/>
                  </a:cubicBezTo>
                  <a:cubicBezTo>
                    <a:pt x="5000" y="12078"/>
                    <a:pt x="3876" y="9282"/>
                    <a:pt x="320" y="6637"/>
                  </a:cubicBezTo>
                  <a:cubicBezTo>
                    <a:pt x="244" y="6592"/>
                    <a:pt x="152" y="6554"/>
                    <a:pt x="92" y="6554"/>
                  </a:cubicBezTo>
                  <a:cubicBezTo>
                    <a:pt x="31" y="6554"/>
                    <a:pt x="0" y="6592"/>
                    <a:pt x="46" y="6698"/>
                  </a:cubicBezTo>
                  <a:cubicBezTo>
                    <a:pt x="775" y="8674"/>
                    <a:pt x="1171" y="10832"/>
                    <a:pt x="2143" y="12777"/>
                  </a:cubicBezTo>
                  <a:cubicBezTo>
                    <a:pt x="3025" y="14479"/>
                    <a:pt x="4423" y="15726"/>
                    <a:pt x="5943" y="16850"/>
                  </a:cubicBezTo>
                  <a:lnTo>
                    <a:pt x="6034" y="17093"/>
                  </a:lnTo>
                  <a:cubicBezTo>
                    <a:pt x="6034" y="18826"/>
                    <a:pt x="5973" y="20589"/>
                    <a:pt x="5973" y="22352"/>
                  </a:cubicBezTo>
                  <a:cubicBezTo>
                    <a:pt x="5973" y="22438"/>
                    <a:pt x="6061" y="22495"/>
                    <a:pt x="6142" y="22495"/>
                  </a:cubicBezTo>
                  <a:cubicBezTo>
                    <a:pt x="6205" y="22495"/>
                    <a:pt x="6264" y="22461"/>
                    <a:pt x="6277" y="22382"/>
                  </a:cubicBezTo>
                  <a:cubicBezTo>
                    <a:pt x="7523" y="14631"/>
                    <a:pt x="6551" y="5756"/>
                    <a:pt x="684" y="41"/>
                  </a:cubicBezTo>
                  <a:cubicBezTo>
                    <a:pt x="663" y="13"/>
                    <a:pt x="636" y="1"/>
                    <a:pt x="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253;p46">
              <a:extLst>
                <a:ext uri="{FF2B5EF4-FFF2-40B4-BE49-F238E27FC236}">
                  <a16:creationId xmlns:a16="http://schemas.microsoft.com/office/drawing/2014/main" id="{EC019781-DC12-43D7-8333-4870E009A621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254;p46">
              <a:extLst>
                <a:ext uri="{FF2B5EF4-FFF2-40B4-BE49-F238E27FC236}">
                  <a16:creationId xmlns:a16="http://schemas.microsoft.com/office/drawing/2014/main" id="{C9CB3427-5B81-4260-9DED-9B489676A3AB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255;p46">
              <a:extLst>
                <a:ext uri="{FF2B5EF4-FFF2-40B4-BE49-F238E27FC236}">
                  <a16:creationId xmlns:a16="http://schemas.microsoft.com/office/drawing/2014/main" id="{7CF0A705-5652-4864-8F13-E595C7C45CD4}"/>
                </a:ext>
              </a:extLst>
            </p:cNvPr>
            <p:cNvSpPr/>
            <p:nvPr/>
          </p:nvSpPr>
          <p:spPr>
            <a:xfrm>
              <a:off x="947850" y="3271275"/>
              <a:ext cx="158850" cy="113775"/>
            </a:xfrm>
            <a:custGeom>
              <a:avLst/>
              <a:gdLst/>
              <a:ahLst/>
              <a:cxnLst/>
              <a:rect l="l" t="t" r="r" b="b"/>
              <a:pathLst>
                <a:path w="6354" h="4551" extrusionOk="0">
                  <a:moveTo>
                    <a:pt x="994" y="0"/>
                  </a:moveTo>
                  <a:cubicBezTo>
                    <a:pt x="556" y="0"/>
                    <a:pt x="263" y="146"/>
                    <a:pt x="244" y="500"/>
                  </a:cubicBezTo>
                  <a:cubicBezTo>
                    <a:pt x="183" y="1443"/>
                    <a:pt x="2067" y="1868"/>
                    <a:pt x="3040" y="2142"/>
                  </a:cubicBezTo>
                  <a:cubicBezTo>
                    <a:pt x="1976" y="2263"/>
                    <a:pt x="1" y="2962"/>
                    <a:pt x="426" y="3935"/>
                  </a:cubicBezTo>
                  <a:cubicBezTo>
                    <a:pt x="481" y="4067"/>
                    <a:pt x="682" y="4110"/>
                    <a:pt x="974" y="4110"/>
                  </a:cubicBezTo>
                  <a:cubicBezTo>
                    <a:pt x="1506" y="4110"/>
                    <a:pt x="2339" y="3968"/>
                    <a:pt x="3126" y="3968"/>
                  </a:cubicBezTo>
                  <a:cubicBezTo>
                    <a:pt x="3594" y="3968"/>
                    <a:pt x="4045" y="4018"/>
                    <a:pt x="4408" y="4178"/>
                  </a:cubicBezTo>
                  <a:cubicBezTo>
                    <a:pt x="4566" y="4246"/>
                    <a:pt x="5163" y="4550"/>
                    <a:pt x="5633" y="4550"/>
                  </a:cubicBezTo>
                  <a:cubicBezTo>
                    <a:pt x="5795" y="4550"/>
                    <a:pt x="5941" y="4515"/>
                    <a:pt x="6049" y="4421"/>
                  </a:cubicBezTo>
                  <a:cubicBezTo>
                    <a:pt x="6323" y="4148"/>
                    <a:pt x="6353" y="2810"/>
                    <a:pt x="4560" y="1443"/>
                  </a:cubicBezTo>
                  <a:cubicBezTo>
                    <a:pt x="3581" y="693"/>
                    <a:pt x="1946" y="0"/>
                    <a:pt x="99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256;p46">
              <a:extLst>
                <a:ext uri="{FF2B5EF4-FFF2-40B4-BE49-F238E27FC236}">
                  <a16:creationId xmlns:a16="http://schemas.microsoft.com/office/drawing/2014/main" id="{EEE52BB5-DFC0-421F-B0BF-0F6675AAA8D7}"/>
                </a:ext>
              </a:extLst>
            </p:cNvPr>
            <p:cNvSpPr/>
            <p:nvPr/>
          </p:nvSpPr>
          <p:spPr>
            <a:xfrm>
              <a:off x="1226725" y="3337800"/>
              <a:ext cx="194875" cy="556725"/>
            </a:xfrm>
            <a:custGeom>
              <a:avLst/>
              <a:gdLst/>
              <a:ahLst/>
              <a:cxnLst/>
              <a:rect l="l" t="t" r="r" b="b"/>
              <a:pathLst>
                <a:path w="7795" h="22269" extrusionOk="0">
                  <a:moveTo>
                    <a:pt x="7435" y="0"/>
                  </a:moveTo>
                  <a:cubicBezTo>
                    <a:pt x="7410" y="0"/>
                    <a:pt x="7382" y="8"/>
                    <a:pt x="7357" y="28"/>
                  </a:cubicBezTo>
                  <a:cubicBezTo>
                    <a:pt x="1277" y="5530"/>
                    <a:pt x="1" y="14344"/>
                    <a:pt x="913" y="22156"/>
                  </a:cubicBezTo>
                  <a:cubicBezTo>
                    <a:pt x="926" y="22235"/>
                    <a:pt x="985" y="22268"/>
                    <a:pt x="1047" y="22268"/>
                  </a:cubicBezTo>
                  <a:cubicBezTo>
                    <a:pt x="1129" y="22268"/>
                    <a:pt x="1217" y="22212"/>
                    <a:pt x="1217" y="22125"/>
                  </a:cubicBezTo>
                  <a:cubicBezTo>
                    <a:pt x="1277" y="20363"/>
                    <a:pt x="1308" y="18600"/>
                    <a:pt x="1369" y="16867"/>
                  </a:cubicBezTo>
                  <a:lnTo>
                    <a:pt x="1460" y="16624"/>
                  </a:lnTo>
                  <a:cubicBezTo>
                    <a:pt x="3040" y="15590"/>
                    <a:pt x="4499" y="14375"/>
                    <a:pt x="5411" y="12703"/>
                  </a:cubicBezTo>
                  <a:cubicBezTo>
                    <a:pt x="6475" y="10818"/>
                    <a:pt x="6931" y="8660"/>
                    <a:pt x="7752" y="6685"/>
                  </a:cubicBezTo>
                  <a:cubicBezTo>
                    <a:pt x="7795" y="6598"/>
                    <a:pt x="7770" y="6566"/>
                    <a:pt x="7716" y="6566"/>
                  </a:cubicBezTo>
                  <a:cubicBezTo>
                    <a:pt x="7655" y="6566"/>
                    <a:pt x="7558" y="6606"/>
                    <a:pt x="7478" y="6654"/>
                  </a:cubicBezTo>
                  <a:cubicBezTo>
                    <a:pt x="3831" y="9116"/>
                    <a:pt x="2584" y="11913"/>
                    <a:pt x="1429" y="15651"/>
                  </a:cubicBezTo>
                  <a:cubicBezTo>
                    <a:pt x="1521" y="13676"/>
                    <a:pt x="1794" y="11700"/>
                    <a:pt x="2280" y="9785"/>
                  </a:cubicBezTo>
                  <a:cubicBezTo>
                    <a:pt x="3192" y="6229"/>
                    <a:pt x="4834" y="2764"/>
                    <a:pt x="7509" y="210"/>
                  </a:cubicBezTo>
                  <a:cubicBezTo>
                    <a:pt x="7604" y="115"/>
                    <a:pt x="7530" y="0"/>
                    <a:pt x="7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257;p46">
              <a:extLst>
                <a:ext uri="{FF2B5EF4-FFF2-40B4-BE49-F238E27FC236}">
                  <a16:creationId xmlns:a16="http://schemas.microsoft.com/office/drawing/2014/main" id="{482B7C81-1399-4C4D-A2AD-85E211529209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258;p46">
              <a:extLst>
                <a:ext uri="{FF2B5EF4-FFF2-40B4-BE49-F238E27FC236}">
                  <a16:creationId xmlns:a16="http://schemas.microsoft.com/office/drawing/2014/main" id="{6AB0B949-D91F-412C-9CCE-885B1D27680B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259;p46">
              <a:extLst>
                <a:ext uri="{FF2B5EF4-FFF2-40B4-BE49-F238E27FC236}">
                  <a16:creationId xmlns:a16="http://schemas.microsoft.com/office/drawing/2014/main" id="{89804780-A8A4-45E6-A4FB-8369AD292361}"/>
                </a:ext>
              </a:extLst>
            </p:cNvPr>
            <p:cNvSpPr/>
            <p:nvPr/>
          </p:nvSpPr>
          <p:spPr>
            <a:xfrm>
              <a:off x="1381750" y="3261000"/>
              <a:ext cx="159600" cy="109100"/>
            </a:xfrm>
            <a:custGeom>
              <a:avLst/>
              <a:gdLst/>
              <a:ahLst/>
              <a:cxnLst/>
              <a:rect l="l" t="t" r="r" b="b"/>
              <a:pathLst>
                <a:path w="6384" h="4364" extrusionOk="0">
                  <a:moveTo>
                    <a:pt x="5405" y="1"/>
                  </a:moveTo>
                  <a:cubicBezTo>
                    <a:pt x="4440" y="1"/>
                    <a:pt x="2854" y="620"/>
                    <a:pt x="1885" y="1307"/>
                  </a:cubicBezTo>
                  <a:cubicBezTo>
                    <a:pt x="61" y="2614"/>
                    <a:pt x="1" y="3951"/>
                    <a:pt x="304" y="4225"/>
                  </a:cubicBezTo>
                  <a:cubicBezTo>
                    <a:pt x="414" y="4326"/>
                    <a:pt x="574" y="4364"/>
                    <a:pt x="751" y="4364"/>
                  </a:cubicBezTo>
                  <a:cubicBezTo>
                    <a:pt x="1211" y="4364"/>
                    <a:pt x="1792" y="4108"/>
                    <a:pt x="1946" y="4042"/>
                  </a:cubicBezTo>
                  <a:cubicBezTo>
                    <a:pt x="2245" y="3924"/>
                    <a:pt x="2603" y="3882"/>
                    <a:pt x="2981" y="3882"/>
                  </a:cubicBezTo>
                  <a:cubicBezTo>
                    <a:pt x="3892" y="3882"/>
                    <a:pt x="4914" y="4126"/>
                    <a:pt x="5490" y="4126"/>
                  </a:cubicBezTo>
                  <a:cubicBezTo>
                    <a:pt x="5717" y="4126"/>
                    <a:pt x="5875" y="4088"/>
                    <a:pt x="5928" y="3981"/>
                  </a:cubicBezTo>
                  <a:cubicBezTo>
                    <a:pt x="6384" y="3009"/>
                    <a:pt x="4438" y="2249"/>
                    <a:pt x="3374" y="2066"/>
                  </a:cubicBezTo>
                  <a:cubicBezTo>
                    <a:pt x="4347" y="1854"/>
                    <a:pt x="6262" y="1489"/>
                    <a:pt x="6232" y="547"/>
                  </a:cubicBezTo>
                  <a:cubicBezTo>
                    <a:pt x="6221" y="159"/>
                    <a:pt x="5893" y="1"/>
                    <a:pt x="5405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260;p46">
              <a:extLst>
                <a:ext uri="{FF2B5EF4-FFF2-40B4-BE49-F238E27FC236}">
                  <a16:creationId xmlns:a16="http://schemas.microsoft.com/office/drawing/2014/main" id="{970E7867-4E2B-49E7-8AFA-40D9BBA2A78A}"/>
                </a:ext>
              </a:extLst>
            </p:cNvPr>
            <p:cNvSpPr/>
            <p:nvPr/>
          </p:nvSpPr>
          <p:spPr>
            <a:xfrm>
              <a:off x="1135900" y="3187525"/>
              <a:ext cx="255000" cy="735350"/>
            </a:xfrm>
            <a:custGeom>
              <a:avLst/>
              <a:gdLst/>
              <a:ahLst/>
              <a:cxnLst/>
              <a:rect l="l" t="t" r="r" b="b"/>
              <a:pathLst>
                <a:path w="10200" h="29414" extrusionOk="0">
                  <a:moveTo>
                    <a:pt x="121" y="1"/>
                  </a:moveTo>
                  <a:cubicBezTo>
                    <a:pt x="62" y="1"/>
                    <a:pt x="0" y="72"/>
                    <a:pt x="47" y="142"/>
                  </a:cubicBezTo>
                  <a:cubicBezTo>
                    <a:pt x="2996" y="3668"/>
                    <a:pt x="4211" y="8471"/>
                    <a:pt x="4454" y="12999"/>
                  </a:cubicBezTo>
                  <a:cubicBezTo>
                    <a:pt x="4606" y="15735"/>
                    <a:pt x="4424" y="18471"/>
                    <a:pt x="3999" y="21206"/>
                  </a:cubicBezTo>
                  <a:cubicBezTo>
                    <a:pt x="3634" y="23851"/>
                    <a:pt x="2874" y="26495"/>
                    <a:pt x="2479" y="29170"/>
                  </a:cubicBezTo>
                  <a:cubicBezTo>
                    <a:pt x="2461" y="29327"/>
                    <a:pt x="2574" y="29413"/>
                    <a:pt x="2690" y="29413"/>
                  </a:cubicBezTo>
                  <a:cubicBezTo>
                    <a:pt x="2776" y="29413"/>
                    <a:pt x="2865" y="29365"/>
                    <a:pt x="2904" y="29261"/>
                  </a:cubicBezTo>
                  <a:cubicBezTo>
                    <a:pt x="3755" y="26404"/>
                    <a:pt x="4394" y="23516"/>
                    <a:pt x="4789" y="20568"/>
                  </a:cubicBezTo>
                  <a:cubicBezTo>
                    <a:pt x="4941" y="19747"/>
                    <a:pt x="5032" y="18927"/>
                    <a:pt x="5093" y="18076"/>
                  </a:cubicBezTo>
                  <a:cubicBezTo>
                    <a:pt x="8163" y="15249"/>
                    <a:pt x="9622" y="12513"/>
                    <a:pt x="10199" y="7224"/>
                  </a:cubicBezTo>
                  <a:cubicBezTo>
                    <a:pt x="10199" y="7085"/>
                    <a:pt x="10160" y="7010"/>
                    <a:pt x="10098" y="7010"/>
                  </a:cubicBezTo>
                  <a:cubicBezTo>
                    <a:pt x="10066" y="7010"/>
                    <a:pt x="10028" y="7031"/>
                    <a:pt x="9987" y="7072"/>
                  </a:cubicBezTo>
                  <a:cubicBezTo>
                    <a:pt x="6825" y="9990"/>
                    <a:pt x="5944" y="13243"/>
                    <a:pt x="5123" y="16100"/>
                  </a:cubicBezTo>
                  <a:cubicBezTo>
                    <a:pt x="5154" y="15340"/>
                    <a:pt x="6065" y="6890"/>
                    <a:pt x="169" y="21"/>
                  </a:cubicBezTo>
                  <a:cubicBezTo>
                    <a:pt x="155" y="7"/>
                    <a:pt x="138" y="1"/>
                    <a:pt x="1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261;p46">
              <a:extLst>
                <a:ext uri="{FF2B5EF4-FFF2-40B4-BE49-F238E27FC236}">
                  <a16:creationId xmlns:a16="http://schemas.microsoft.com/office/drawing/2014/main" id="{B601AD72-E1F3-4CC5-B222-4A491EB569BB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262;p46">
              <a:extLst>
                <a:ext uri="{FF2B5EF4-FFF2-40B4-BE49-F238E27FC236}">
                  <a16:creationId xmlns:a16="http://schemas.microsoft.com/office/drawing/2014/main" id="{D11E451D-CB18-4BB9-9470-84FB684325F0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263;p46">
              <a:extLst>
                <a:ext uri="{FF2B5EF4-FFF2-40B4-BE49-F238E27FC236}">
                  <a16:creationId xmlns:a16="http://schemas.microsoft.com/office/drawing/2014/main" id="{CC034414-07D8-4BB4-B947-A2B4B730A91D}"/>
                </a:ext>
              </a:extLst>
            </p:cNvPr>
            <p:cNvSpPr/>
            <p:nvPr/>
          </p:nvSpPr>
          <p:spPr>
            <a:xfrm>
              <a:off x="1039800" y="3065800"/>
              <a:ext cx="168725" cy="182050"/>
            </a:xfrm>
            <a:custGeom>
              <a:avLst/>
              <a:gdLst/>
              <a:ahLst/>
              <a:cxnLst/>
              <a:rect l="l" t="t" r="r" b="b"/>
              <a:pathLst>
                <a:path w="6749" h="7282" extrusionOk="0">
                  <a:moveTo>
                    <a:pt x="2063" y="0"/>
                  </a:moveTo>
                  <a:cubicBezTo>
                    <a:pt x="1848" y="0"/>
                    <a:pt x="1671" y="92"/>
                    <a:pt x="1551" y="300"/>
                  </a:cubicBezTo>
                  <a:cubicBezTo>
                    <a:pt x="1034" y="1273"/>
                    <a:pt x="2766" y="2671"/>
                    <a:pt x="3648" y="3431"/>
                  </a:cubicBezTo>
                  <a:cubicBezTo>
                    <a:pt x="3119" y="3236"/>
                    <a:pt x="2330" y="3073"/>
                    <a:pt x="1623" y="3073"/>
                  </a:cubicBezTo>
                  <a:cubicBezTo>
                    <a:pt x="785" y="3073"/>
                    <a:pt x="64" y="3302"/>
                    <a:pt x="31" y="3978"/>
                  </a:cubicBezTo>
                  <a:cubicBezTo>
                    <a:pt x="0" y="4586"/>
                    <a:pt x="2979" y="4950"/>
                    <a:pt x="4043" y="6197"/>
                  </a:cubicBezTo>
                  <a:cubicBezTo>
                    <a:pt x="4183" y="6392"/>
                    <a:pt x="4888" y="7282"/>
                    <a:pt x="5473" y="7282"/>
                  </a:cubicBezTo>
                  <a:cubicBezTo>
                    <a:pt x="5525" y="7282"/>
                    <a:pt x="5575" y="7275"/>
                    <a:pt x="5624" y="7260"/>
                  </a:cubicBezTo>
                  <a:cubicBezTo>
                    <a:pt x="6049" y="7139"/>
                    <a:pt x="6748" y="5771"/>
                    <a:pt x="5563" y="3431"/>
                  </a:cubicBezTo>
                  <a:cubicBezTo>
                    <a:pt x="4815" y="1910"/>
                    <a:pt x="3045" y="0"/>
                    <a:pt x="206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264;p46">
              <a:extLst>
                <a:ext uri="{FF2B5EF4-FFF2-40B4-BE49-F238E27FC236}">
                  <a16:creationId xmlns:a16="http://schemas.microsoft.com/office/drawing/2014/main" id="{AE2E83CC-0313-40A9-A9F4-163B82301AE6}"/>
                </a:ext>
              </a:extLst>
            </p:cNvPr>
            <p:cNvSpPr/>
            <p:nvPr/>
          </p:nvSpPr>
          <p:spPr>
            <a:xfrm>
              <a:off x="1022325" y="3741225"/>
              <a:ext cx="395925" cy="497000"/>
            </a:xfrm>
            <a:custGeom>
              <a:avLst/>
              <a:gdLst/>
              <a:ahLst/>
              <a:cxnLst/>
              <a:rect l="l" t="t" r="r" b="b"/>
              <a:pathLst>
                <a:path w="15837" h="19880" extrusionOk="0">
                  <a:moveTo>
                    <a:pt x="3283" y="1"/>
                  </a:moveTo>
                  <a:cubicBezTo>
                    <a:pt x="3283" y="1"/>
                    <a:pt x="335" y="18116"/>
                    <a:pt x="0" y="19879"/>
                  </a:cubicBezTo>
                  <a:lnTo>
                    <a:pt x="15837" y="19879"/>
                  </a:lnTo>
                  <a:lnTo>
                    <a:pt x="13222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265;p46">
              <a:extLst>
                <a:ext uri="{FF2B5EF4-FFF2-40B4-BE49-F238E27FC236}">
                  <a16:creationId xmlns:a16="http://schemas.microsoft.com/office/drawing/2014/main" id="{BB84D790-65FC-41C8-ABDF-4D7EE7787123}"/>
                </a:ext>
              </a:extLst>
            </p:cNvPr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266;p46">
              <a:extLst>
                <a:ext uri="{FF2B5EF4-FFF2-40B4-BE49-F238E27FC236}">
                  <a16:creationId xmlns:a16="http://schemas.microsoft.com/office/drawing/2014/main" id="{60D8DA5F-00FA-48AF-9A57-238498DD4881}"/>
                </a:ext>
              </a:extLst>
            </p:cNvPr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267;p46">
              <a:extLst>
                <a:ext uri="{FF2B5EF4-FFF2-40B4-BE49-F238E27FC236}">
                  <a16:creationId xmlns:a16="http://schemas.microsoft.com/office/drawing/2014/main" id="{8E1334C4-9EE6-4D5B-B717-8912A0D42D1A}"/>
                </a:ext>
              </a:extLst>
            </p:cNvPr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268;p46">
              <a:extLst>
                <a:ext uri="{FF2B5EF4-FFF2-40B4-BE49-F238E27FC236}">
                  <a16:creationId xmlns:a16="http://schemas.microsoft.com/office/drawing/2014/main" id="{B957C7D5-D0E9-4B06-BF2B-6F3A1E2AF05C}"/>
                </a:ext>
              </a:extLst>
            </p:cNvPr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269;p46">
              <a:extLst>
                <a:ext uri="{FF2B5EF4-FFF2-40B4-BE49-F238E27FC236}">
                  <a16:creationId xmlns:a16="http://schemas.microsoft.com/office/drawing/2014/main" id="{14DAE142-7F33-46CB-A168-2154C1A7E4B6}"/>
                </a:ext>
              </a:extLst>
            </p:cNvPr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270;p46">
              <a:extLst>
                <a:ext uri="{FF2B5EF4-FFF2-40B4-BE49-F238E27FC236}">
                  <a16:creationId xmlns:a16="http://schemas.microsoft.com/office/drawing/2014/main" id="{00532168-237D-4B19-9005-E7EE2DE5E024}"/>
                </a:ext>
              </a:extLst>
            </p:cNvPr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271;p46">
              <a:extLst>
                <a:ext uri="{FF2B5EF4-FFF2-40B4-BE49-F238E27FC236}">
                  <a16:creationId xmlns:a16="http://schemas.microsoft.com/office/drawing/2014/main" id="{803E4BD1-07FE-47BD-BB2F-A64DAD8F4ECE}"/>
                </a:ext>
              </a:extLst>
            </p:cNvPr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272;p46">
              <a:extLst>
                <a:ext uri="{FF2B5EF4-FFF2-40B4-BE49-F238E27FC236}">
                  <a16:creationId xmlns:a16="http://schemas.microsoft.com/office/drawing/2014/main" id="{5E9EEAC5-DCA3-42E1-96EF-D8C8C3FF6688}"/>
                </a:ext>
              </a:extLst>
            </p:cNvPr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273;p46">
              <a:extLst>
                <a:ext uri="{FF2B5EF4-FFF2-40B4-BE49-F238E27FC236}">
                  <a16:creationId xmlns:a16="http://schemas.microsoft.com/office/drawing/2014/main" id="{57284AA6-9B01-4174-92B5-9E490D2B9BD5}"/>
                </a:ext>
              </a:extLst>
            </p:cNvPr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274;p46">
              <a:extLst>
                <a:ext uri="{FF2B5EF4-FFF2-40B4-BE49-F238E27FC236}">
                  <a16:creationId xmlns:a16="http://schemas.microsoft.com/office/drawing/2014/main" id="{9C6B5E0D-1199-423D-A825-060B1091F03D}"/>
                </a:ext>
              </a:extLst>
            </p:cNvPr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275;p46">
              <a:extLst>
                <a:ext uri="{FF2B5EF4-FFF2-40B4-BE49-F238E27FC236}">
                  <a16:creationId xmlns:a16="http://schemas.microsoft.com/office/drawing/2014/main" id="{C6AF98E0-4331-4A5F-AC14-7A26DB2291B8}"/>
                </a:ext>
              </a:extLst>
            </p:cNvPr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276;p46">
              <a:extLst>
                <a:ext uri="{FF2B5EF4-FFF2-40B4-BE49-F238E27FC236}">
                  <a16:creationId xmlns:a16="http://schemas.microsoft.com/office/drawing/2014/main" id="{0D76F0F8-894C-4B28-8F91-491D5739D149}"/>
                </a:ext>
              </a:extLst>
            </p:cNvPr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277;p46">
              <a:extLst>
                <a:ext uri="{FF2B5EF4-FFF2-40B4-BE49-F238E27FC236}">
                  <a16:creationId xmlns:a16="http://schemas.microsoft.com/office/drawing/2014/main" id="{A0FA2A74-CCEC-44D2-AB61-33C4295741B8}"/>
                </a:ext>
              </a:extLst>
            </p:cNvPr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278;p46">
              <a:extLst>
                <a:ext uri="{FF2B5EF4-FFF2-40B4-BE49-F238E27FC236}">
                  <a16:creationId xmlns:a16="http://schemas.microsoft.com/office/drawing/2014/main" id="{84628715-EA36-421B-877E-24C1AAFD0B15}"/>
                </a:ext>
              </a:extLst>
            </p:cNvPr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279;p46">
              <a:extLst>
                <a:ext uri="{FF2B5EF4-FFF2-40B4-BE49-F238E27FC236}">
                  <a16:creationId xmlns:a16="http://schemas.microsoft.com/office/drawing/2014/main" id="{9627C738-124A-4624-A0B5-C60F07B574ED}"/>
                </a:ext>
              </a:extLst>
            </p:cNvPr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280;p46">
              <a:extLst>
                <a:ext uri="{FF2B5EF4-FFF2-40B4-BE49-F238E27FC236}">
                  <a16:creationId xmlns:a16="http://schemas.microsoft.com/office/drawing/2014/main" id="{CEB84FEA-FFCB-4C07-AF66-6F310339E622}"/>
                </a:ext>
              </a:extLst>
            </p:cNvPr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281;p46">
              <a:extLst>
                <a:ext uri="{FF2B5EF4-FFF2-40B4-BE49-F238E27FC236}">
                  <a16:creationId xmlns:a16="http://schemas.microsoft.com/office/drawing/2014/main" id="{E3D0C647-209B-435E-870A-C6B789E656F9}"/>
                </a:ext>
              </a:extLst>
            </p:cNvPr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282;p46">
              <a:extLst>
                <a:ext uri="{FF2B5EF4-FFF2-40B4-BE49-F238E27FC236}">
                  <a16:creationId xmlns:a16="http://schemas.microsoft.com/office/drawing/2014/main" id="{1E62B981-1A94-4036-BC8F-B28F5BC37E9A}"/>
                </a:ext>
              </a:extLst>
            </p:cNvPr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283;p46">
              <a:extLst>
                <a:ext uri="{FF2B5EF4-FFF2-40B4-BE49-F238E27FC236}">
                  <a16:creationId xmlns:a16="http://schemas.microsoft.com/office/drawing/2014/main" id="{2191E384-AB4F-46E1-A104-DB3A61B59AAE}"/>
                </a:ext>
              </a:extLst>
            </p:cNvPr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284;p46">
              <a:extLst>
                <a:ext uri="{FF2B5EF4-FFF2-40B4-BE49-F238E27FC236}">
                  <a16:creationId xmlns:a16="http://schemas.microsoft.com/office/drawing/2014/main" id="{E0FBF62E-6379-47D3-9B90-9EA6FC0E6758}"/>
                </a:ext>
              </a:extLst>
            </p:cNvPr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285;p46">
              <a:extLst>
                <a:ext uri="{FF2B5EF4-FFF2-40B4-BE49-F238E27FC236}">
                  <a16:creationId xmlns:a16="http://schemas.microsoft.com/office/drawing/2014/main" id="{C4F4ADEB-40C0-4CF1-A31C-A70AA9308D66}"/>
                </a:ext>
              </a:extLst>
            </p:cNvPr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286;p46">
              <a:extLst>
                <a:ext uri="{FF2B5EF4-FFF2-40B4-BE49-F238E27FC236}">
                  <a16:creationId xmlns:a16="http://schemas.microsoft.com/office/drawing/2014/main" id="{CDA489D1-FB0C-4858-920B-533F963DB96C}"/>
                </a:ext>
              </a:extLst>
            </p:cNvPr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287;p46">
              <a:extLst>
                <a:ext uri="{FF2B5EF4-FFF2-40B4-BE49-F238E27FC236}">
                  <a16:creationId xmlns:a16="http://schemas.microsoft.com/office/drawing/2014/main" id="{40F40FC7-72C5-4E4B-926B-15BC60DA92D7}"/>
                </a:ext>
              </a:extLst>
            </p:cNvPr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288;p46">
              <a:extLst>
                <a:ext uri="{FF2B5EF4-FFF2-40B4-BE49-F238E27FC236}">
                  <a16:creationId xmlns:a16="http://schemas.microsoft.com/office/drawing/2014/main" id="{FE2411B8-33BF-409E-806E-A406FD906340}"/>
                </a:ext>
              </a:extLst>
            </p:cNvPr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289;p46">
              <a:extLst>
                <a:ext uri="{FF2B5EF4-FFF2-40B4-BE49-F238E27FC236}">
                  <a16:creationId xmlns:a16="http://schemas.microsoft.com/office/drawing/2014/main" id="{FACDDD4F-0DF5-4399-8273-BFD9B4F45D20}"/>
                </a:ext>
              </a:extLst>
            </p:cNvPr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290;p46">
              <a:extLst>
                <a:ext uri="{FF2B5EF4-FFF2-40B4-BE49-F238E27FC236}">
                  <a16:creationId xmlns:a16="http://schemas.microsoft.com/office/drawing/2014/main" id="{758AD1FD-A71D-4137-B5C9-6A65A570020C}"/>
                </a:ext>
              </a:extLst>
            </p:cNvPr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291;p46">
              <a:extLst>
                <a:ext uri="{FF2B5EF4-FFF2-40B4-BE49-F238E27FC236}">
                  <a16:creationId xmlns:a16="http://schemas.microsoft.com/office/drawing/2014/main" id="{553032DA-C8B1-46BC-B567-94FA7C165ED6}"/>
                </a:ext>
              </a:extLst>
            </p:cNvPr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292;p46">
              <a:extLst>
                <a:ext uri="{FF2B5EF4-FFF2-40B4-BE49-F238E27FC236}">
                  <a16:creationId xmlns:a16="http://schemas.microsoft.com/office/drawing/2014/main" id="{3201D272-1298-4BE4-9678-ABBA8B8C7B89}"/>
                </a:ext>
              </a:extLst>
            </p:cNvPr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293;p46">
              <a:extLst>
                <a:ext uri="{FF2B5EF4-FFF2-40B4-BE49-F238E27FC236}">
                  <a16:creationId xmlns:a16="http://schemas.microsoft.com/office/drawing/2014/main" id="{6A55D9C1-072A-4AC9-A9F8-EEC4DA0644C2}"/>
                </a:ext>
              </a:extLst>
            </p:cNvPr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294;p46">
              <a:extLst>
                <a:ext uri="{FF2B5EF4-FFF2-40B4-BE49-F238E27FC236}">
                  <a16:creationId xmlns:a16="http://schemas.microsoft.com/office/drawing/2014/main" id="{7595A064-F20A-4CAC-9C77-30CD4C7B268E}"/>
                </a:ext>
              </a:extLst>
            </p:cNvPr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295;p46">
              <a:extLst>
                <a:ext uri="{FF2B5EF4-FFF2-40B4-BE49-F238E27FC236}">
                  <a16:creationId xmlns:a16="http://schemas.microsoft.com/office/drawing/2014/main" id="{F3F656AE-2237-4BC7-8848-124EF7FC3903}"/>
                </a:ext>
              </a:extLst>
            </p:cNvPr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296;p46">
              <a:extLst>
                <a:ext uri="{FF2B5EF4-FFF2-40B4-BE49-F238E27FC236}">
                  <a16:creationId xmlns:a16="http://schemas.microsoft.com/office/drawing/2014/main" id="{6BE5D24A-3010-4393-A621-A06B75721E23}"/>
                </a:ext>
              </a:extLst>
            </p:cNvPr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297;p46">
              <a:extLst>
                <a:ext uri="{FF2B5EF4-FFF2-40B4-BE49-F238E27FC236}">
                  <a16:creationId xmlns:a16="http://schemas.microsoft.com/office/drawing/2014/main" id="{5D7F7550-7C42-48FE-8B56-DFA2EC7AEDF0}"/>
                </a:ext>
              </a:extLst>
            </p:cNvPr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298;p46">
              <a:extLst>
                <a:ext uri="{FF2B5EF4-FFF2-40B4-BE49-F238E27FC236}">
                  <a16:creationId xmlns:a16="http://schemas.microsoft.com/office/drawing/2014/main" id="{2E7577F5-3F8F-428C-B42C-24FDAA576D5A}"/>
                </a:ext>
              </a:extLst>
            </p:cNvPr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299;p46">
              <a:extLst>
                <a:ext uri="{FF2B5EF4-FFF2-40B4-BE49-F238E27FC236}">
                  <a16:creationId xmlns:a16="http://schemas.microsoft.com/office/drawing/2014/main" id="{A069F36B-5396-4344-841F-A7BE7778F1A8}"/>
                </a:ext>
              </a:extLst>
            </p:cNvPr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00;p46">
              <a:extLst>
                <a:ext uri="{FF2B5EF4-FFF2-40B4-BE49-F238E27FC236}">
                  <a16:creationId xmlns:a16="http://schemas.microsoft.com/office/drawing/2014/main" id="{24918F4C-F300-423F-8A29-4C10EA1F3A32}"/>
                </a:ext>
              </a:extLst>
            </p:cNvPr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01;p46">
              <a:extLst>
                <a:ext uri="{FF2B5EF4-FFF2-40B4-BE49-F238E27FC236}">
                  <a16:creationId xmlns:a16="http://schemas.microsoft.com/office/drawing/2014/main" id="{D4AA1AB2-EE2B-4AEB-B826-21C42790799C}"/>
                </a:ext>
              </a:extLst>
            </p:cNvPr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02;p46">
              <a:extLst>
                <a:ext uri="{FF2B5EF4-FFF2-40B4-BE49-F238E27FC236}">
                  <a16:creationId xmlns:a16="http://schemas.microsoft.com/office/drawing/2014/main" id="{2FA899BE-1B0D-4799-B6E8-32BC1893BBAB}"/>
                </a:ext>
              </a:extLst>
            </p:cNvPr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03;p46">
              <a:extLst>
                <a:ext uri="{FF2B5EF4-FFF2-40B4-BE49-F238E27FC236}">
                  <a16:creationId xmlns:a16="http://schemas.microsoft.com/office/drawing/2014/main" id="{A1F0736F-792F-41C1-A676-484E20EDC466}"/>
                </a:ext>
              </a:extLst>
            </p:cNvPr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04;p46">
              <a:extLst>
                <a:ext uri="{FF2B5EF4-FFF2-40B4-BE49-F238E27FC236}">
                  <a16:creationId xmlns:a16="http://schemas.microsoft.com/office/drawing/2014/main" id="{ED8FD30E-59AF-4D5E-9C5B-F9C51662B3C4}"/>
                </a:ext>
              </a:extLst>
            </p:cNvPr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05;p46">
              <a:extLst>
                <a:ext uri="{FF2B5EF4-FFF2-40B4-BE49-F238E27FC236}">
                  <a16:creationId xmlns:a16="http://schemas.microsoft.com/office/drawing/2014/main" id="{4F561626-AC30-494F-84AD-3CE81A6EA139}"/>
                </a:ext>
              </a:extLst>
            </p:cNvPr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06;p46">
              <a:extLst>
                <a:ext uri="{FF2B5EF4-FFF2-40B4-BE49-F238E27FC236}">
                  <a16:creationId xmlns:a16="http://schemas.microsoft.com/office/drawing/2014/main" id="{9BC2A9B4-DEF0-444F-9839-6F57AC78E3F1}"/>
                </a:ext>
              </a:extLst>
            </p:cNvPr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07;p46">
              <a:extLst>
                <a:ext uri="{FF2B5EF4-FFF2-40B4-BE49-F238E27FC236}">
                  <a16:creationId xmlns:a16="http://schemas.microsoft.com/office/drawing/2014/main" id="{57A6D687-0A11-44FF-9686-F653BD17A826}"/>
                </a:ext>
              </a:extLst>
            </p:cNvPr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08;p46">
              <a:extLst>
                <a:ext uri="{FF2B5EF4-FFF2-40B4-BE49-F238E27FC236}">
                  <a16:creationId xmlns:a16="http://schemas.microsoft.com/office/drawing/2014/main" id="{25D04CB4-27C0-4F79-A7FD-E8EE67051B72}"/>
                </a:ext>
              </a:extLst>
            </p:cNvPr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09;p46">
              <a:extLst>
                <a:ext uri="{FF2B5EF4-FFF2-40B4-BE49-F238E27FC236}">
                  <a16:creationId xmlns:a16="http://schemas.microsoft.com/office/drawing/2014/main" id="{68990C74-3A8A-4D9D-8F18-2A2ECCB4909F}"/>
                </a:ext>
              </a:extLst>
            </p:cNvPr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10;p46">
              <a:extLst>
                <a:ext uri="{FF2B5EF4-FFF2-40B4-BE49-F238E27FC236}">
                  <a16:creationId xmlns:a16="http://schemas.microsoft.com/office/drawing/2014/main" id="{05437853-7519-4454-A50A-0919109A0EB8}"/>
                </a:ext>
              </a:extLst>
            </p:cNvPr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11;p46">
              <a:extLst>
                <a:ext uri="{FF2B5EF4-FFF2-40B4-BE49-F238E27FC236}">
                  <a16:creationId xmlns:a16="http://schemas.microsoft.com/office/drawing/2014/main" id="{D11E57BD-DFD4-414E-BF1B-0449A04AA69A}"/>
                </a:ext>
              </a:extLst>
            </p:cNvPr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12;p46">
              <a:extLst>
                <a:ext uri="{FF2B5EF4-FFF2-40B4-BE49-F238E27FC236}">
                  <a16:creationId xmlns:a16="http://schemas.microsoft.com/office/drawing/2014/main" id="{A406B83C-C79B-4E1D-B968-8B5F86DFEF39}"/>
                </a:ext>
              </a:extLst>
            </p:cNvPr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13;p46">
              <a:extLst>
                <a:ext uri="{FF2B5EF4-FFF2-40B4-BE49-F238E27FC236}">
                  <a16:creationId xmlns:a16="http://schemas.microsoft.com/office/drawing/2014/main" id="{4039E252-2325-4F42-91FC-3F1399601747}"/>
                </a:ext>
              </a:extLst>
            </p:cNvPr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14;p46">
              <a:extLst>
                <a:ext uri="{FF2B5EF4-FFF2-40B4-BE49-F238E27FC236}">
                  <a16:creationId xmlns:a16="http://schemas.microsoft.com/office/drawing/2014/main" id="{3D11ACAA-4062-464A-8A8D-DEFA1EF4D3E7}"/>
                </a:ext>
              </a:extLst>
            </p:cNvPr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15;p46">
              <a:extLst>
                <a:ext uri="{FF2B5EF4-FFF2-40B4-BE49-F238E27FC236}">
                  <a16:creationId xmlns:a16="http://schemas.microsoft.com/office/drawing/2014/main" id="{2598385A-FF92-4238-B052-CA9A7E9E29A8}"/>
                </a:ext>
              </a:extLst>
            </p:cNvPr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16;p46">
              <a:extLst>
                <a:ext uri="{FF2B5EF4-FFF2-40B4-BE49-F238E27FC236}">
                  <a16:creationId xmlns:a16="http://schemas.microsoft.com/office/drawing/2014/main" id="{F39E9F51-C204-45BA-AA4D-D8130C5BF8E8}"/>
                </a:ext>
              </a:extLst>
            </p:cNvPr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17;p46">
              <a:extLst>
                <a:ext uri="{FF2B5EF4-FFF2-40B4-BE49-F238E27FC236}">
                  <a16:creationId xmlns:a16="http://schemas.microsoft.com/office/drawing/2014/main" id="{3BD0B70C-81F0-423C-8DDC-1EB732F9189D}"/>
                </a:ext>
              </a:extLst>
            </p:cNvPr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318;p46">
              <a:extLst>
                <a:ext uri="{FF2B5EF4-FFF2-40B4-BE49-F238E27FC236}">
                  <a16:creationId xmlns:a16="http://schemas.microsoft.com/office/drawing/2014/main" id="{81F3360A-A0C0-43AF-A12D-5B012A04A058}"/>
                </a:ext>
              </a:extLst>
            </p:cNvPr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319;p46">
              <a:extLst>
                <a:ext uri="{FF2B5EF4-FFF2-40B4-BE49-F238E27FC236}">
                  <a16:creationId xmlns:a16="http://schemas.microsoft.com/office/drawing/2014/main" id="{74521618-62D1-4923-B41A-89E475654990}"/>
                </a:ext>
              </a:extLst>
            </p:cNvPr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20;p46">
              <a:extLst>
                <a:ext uri="{FF2B5EF4-FFF2-40B4-BE49-F238E27FC236}">
                  <a16:creationId xmlns:a16="http://schemas.microsoft.com/office/drawing/2014/main" id="{021F721B-F126-4B63-BEB7-8717D44A7325}"/>
                </a:ext>
              </a:extLst>
            </p:cNvPr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321;p46">
              <a:extLst>
                <a:ext uri="{FF2B5EF4-FFF2-40B4-BE49-F238E27FC236}">
                  <a16:creationId xmlns:a16="http://schemas.microsoft.com/office/drawing/2014/main" id="{01FFCBB2-4334-4EDB-B7EC-8DE94D833984}"/>
                </a:ext>
              </a:extLst>
            </p:cNvPr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322;p46">
              <a:extLst>
                <a:ext uri="{FF2B5EF4-FFF2-40B4-BE49-F238E27FC236}">
                  <a16:creationId xmlns:a16="http://schemas.microsoft.com/office/drawing/2014/main" id="{BE86D549-9C9F-47C9-8DCD-4900937EF852}"/>
                </a:ext>
              </a:extLst>
            </p:cNvPr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323;p46">
              <a:extLst>
                <a:ext uri="{FF2B5EF4-FFF2-40B4-BE49-F238E27FC236}">
                  <a16:creationId xmlns:a16="http://schemas.microsoft.com/office/drawing/2014/main" id="{9F235106-06CB-49ED-8190-33E2CE02F10B}"/>
                </a:ext>
              </a:extLst>
            </p:cNvPr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324;p46">
              <a:extLst>
                <a:ext uri="{FF2B5EF4-FFF2-40B4-BE49-F238E27FC236}">
                  <a16:creationId xmlns:a16="http://schemas.microsoft.com/office/drawing/2014/main" id="{E2FEFE1A-01CF-480C-AABD-81B53F6293CC}"/>
                </a:ext>
              </a:extLst>
            </p:cNvPr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325;p46">
              <a:extLst>
                <a:ext uri="{FF2B5EF4-FFF2-40B4-BE49-F238E27FC236}">
                  <a16:creationId xmlns:a16="http://schemas.microsoft.com/office/drawing/2014/main" id="{C4B952C8-DA3C-4CBA-B11D-23FEBD1412B5}"/>
                </a:ext>
              </a:extLst>
            </p:cNvPr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326;p46">
              <a:extLst>
                <a:ext uri="{FF2B5EF4-FFF2-40B4-BE49-F238E27FC236}">
                  <a16:creationId xmlns:a16="http://schemas.microsoft.com/office/drawing/2014/main" id="{FDDF845F-586C-490C-8F94-9CD051C9C298}"/>
                </a:ext>
              </a:extLst>
            </p:cNvPr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327;p46">
              <a:extLst>
                <a:ext uri="{FF2B5EF4-FFF2-40B4-BE49-F238E27FC236}">
                  <a16:creationId xmlns:a16="http://schemas.microsoft.com/office/drawing/2014/main" id="{07D5A44B-638F-49FB-8034-3F91E0F7EFA5}"/>
                </a:ext>
              </a:extLst>
            </p:cNvPr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328;p46">
              <a:extLst>
                <a:ext uri="{FF2B5EF4-FFF2-40B4-BE49-F238E27FC236}">
                  <a16:creationId xmlns:a16="http://schemas.microsoft.com/office/drawing/2014/main" id="{8DC0603B-DA5F-433B-9462-B24F04326312}"/>
                </a:ext>
              </a:extLst>
            </p:cNvPr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329;p46">
              <a:extLst>
                <a:ext uri="{FF2B5EF4-FFF2-40B4-BE49-F238E27FC236}">
                  <a16:creationId xmlns:a16="http://schemas.microsoft.com/office/drawing/2014/main" id="{309EBB72-8690-4BE5-AF11-BB07648F3142}"/>
                </a:ext>
              </a:extLst>
            </p:cNvPr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330;p46">
              <a:extLst>
                <a:ext uri="{FF2B5EF4-FFF2-40B4-BE49-F238E27FC236}">
                  <a16:creationId xmlns:a16="http://schemas.microsoft.com/office/drawing/2014/main" id="{A0B35C3C-8523-4ADD-91E9-1003264C2E5D}"/>
                </a:ext>
              </a:extLst>
            </p:cNvPr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331;p46">
              <a:extLst>
                <a:ext uri="{FF2B5EF4-FFF2-40B4-BE49-F238E27FC236}">
                  <a16:creationId xmlns:a16="http://schemas.microsoft.com/office/drawing/2014/main" id="{C721C947-E4B0-404F-BC62-2A150F6B22D5}"/>
                </a:ext>
              </a:extLst>
            </p:cNvPr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332;p46">
              <a:extLst>
                <a:ext uri="{FF2B5EF4-FFF2-40B4-BE49-F238E27FC236}">
                  <a16:creationId xmlns:a16="http://schemas.microsoft.com/office/drawing/2014/main" id="{3CFDBE08-102E-44D2-9ACE-DFB2E0591326}"/>
                </a:ext>
              </a:extLst>
            </p:cNvPr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333;p46">
              <a:extLst>
                <a:ext uri="{FF2B5EF4-FFF2-40B4-BE49-F238E27FC236}">
                  <a16:creationId xmlns:a16="http://schemas.microsoft.com/office/drawing/2014/main" id="{7C65B88A-7BB1-4F3B-A16C-885ADF1C9C1D}"/>
                </a:ext>
              </a:extLst>
            </p:cNvPr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334;p46">
              <a:extLst>
                <a:ext uri="{FF2B5EF4-FFF2-40B4-BE49-F238E27FC236}">
                  <a16:creationId xmlns:a16="http://schemas.microsoft.com/office/drawing/2014/main" id="{B59533DF-09C3-4E30-8093-2479860204FE}"/>
                </a:ext>
              </a:extLst>
            </p:cNvPr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335;p46">
              <a:extLst>
                <a:ext uri="{FF2B5EF4-FFF2-40B4-BE49-F238E27FC236}">
                  <a16:creationId xmlns:a16="http://schemas.microsoft.com/office/drawing/2014/main" id="{0ED2BF5E-45CC-4C09-B5D4-E43727B7A8CD}"/>
                </a:ext>
              </a:extLst>
            </p:cNvPr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336;p46">
              <a:extLst>
                <a:ext uri="{FF2B5EF4-FFF2-40B4-BE49-F238E27FC236}">
                  <a16:creationId xmlns:a16="http://schemas.microsoft.com/office/drawing/2014/main" id="{711657E9-AF7B-453C-8BDE-929510CCE0B4}"/>
                </a:ext>
              </a:extLst>
            </p:cNvPr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337;p46">
              <a:extLst>
                <a:ext uri="{FF2B5EF4-FFF2-40B4-BE49-F238E27FC236}">
                  <a16:creationId xmlns:a16="http://schemas.microsoft.com/office/drawing/2014/main" id="{3D747181-71C6-4558-9732-39337BE207F5}"/>
                </a:ext>
              </a:extLst>
            </p:cNvPr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338;p46">
              <a:extLst>
                <a:ext uri="{FF2B5EF4-FFF2-40B4-BE49-F238E27FC236}">
                  <a16:creationId xmlns:a16="http://schemas.microsoft.com/office/drawing/2014/main" id="{CFD63540-B57E-44DB-B24B-781EE81F6F15}"/>
                </a:ext>
              </a:extLst>
            </p:cNvPr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339;p46">
              <a:extLst>
                <a:ext uri="{FF2B5EF4-FFF2-40B4-BE49-F238E27FC236}">
                  <a16:creationId xmlns:a16="http://schemas.microsoft.com/office/drawing/2014/main" id="{E7B51CC0-4F0B-40A1-AE9C-B382D7FF365F}"/>
                </a:ext>
              </a:extLst>
            </p:cNvPr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340;p46">
              <a:extLst>
                <a:ext uri="{FF2B5EF4-FFF2-40B4-BE49-F238E27FC236}">
                  <a16:creationId xmlns:a16="http://schemas.microsoft.com/office/drawing/2014/main" id="{850F70B8-4740-47BA-BD0B-18779DCB9389}"/>
                </a:ext>
              </a:extLst>
            </p:cNvPr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341;p46">
              <a:extLst>
                <a:ext uri="{FF2B5EF4-FFF2-40B4-BE49-F238E27FC236}">
                  <a16:creationId xmlns:a16="http://schemas.microsoft.com/office/drawing/2014/main" id="{603AADB0-201F-45B3-8CCC-D362378BAE65}"/>
                </a:ext>
              </a:extLst>
            </p:cNvPr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342;p46">
              <a:extLst>
                <a:ext uri="{FF2B5EF4-FFF2-40B4-BE49-F238E27FC236}">
                  <a16:creationId xmlns:a16="http://schemas.microsoft.com/office/drawing/2014/main" id="{D1D00362-8334-4263-BBA9-8B5F54A4F222}"/>
                </a:ext>
              </a:extLst>
            </p:cNvPr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343;p46">
              <a:extLst>
                <a:ext uri="{FF2B5EF4-FFF2-40B4-BE49-F238E27FC236}">
                  <a16:creationId xmlns:a16="http://schemas.microsoft.com/office/drawing/2014/main" id="{07BE188E-3B86-4A57-8704-CEA98D0987D7}"/>
                </a:ext>
              </a:extLst>
            </p:cNvPr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344;p46">
              <a:extLst>
                <a:ext uri="{FF2B5EF4-FFF2-40B4-BE49-F238E27FC236}">
                  <a16:creationId xmlns:a16="http://schemas.microsoft.com/office/drawing/2014/main" id="{93C4FE14-D31F-4A8C-BF95-0CC1CC14AA6E}"/>
                </a:ext>
              </a:extLst>
            </p:cNvPr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345;p46">
              <a:extLst>
                <a:ext uri="{FF2B5EF4-FFF2-40B4-BE49-F238E27FC236}">
                  <a16:creationId xmlns:a16="http://schemas.microsoft.com/office/drawing/2014/main" id="{BCBE9096-E64B-4005-B786-3E156495CCA4}"/>
                </a:ext>
              </a:extLst>
            </p:cNvPr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346;p46">
              <a:extLst>
                <a:ext uri="{FF2B5EF4-FFF2-40B4-BE49-F238E27FC236}">
                  <a16:creationId xmlns:a16="http://schemas.microsoft.com/office/drawing/2014/main" id="{B3DAF51F-7017-4CCB-92A6-112B847EABA0}"/>
                </a:ext>
              </a:extLst>
            </p:cNvPr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347;p46">
              <a:extLst>
                <a:ext uri="{FF2B5EF4-FFF2-40B4-BE49-F238E27FC236}">
                  <a16:creationId xmlns:a16="http://schemas.microsoft.com/office/drawing/2014/main" id="{E349CA19-5C9A-418E-89EA-7B0EE0212A0D}"/>
                </a:ext>
              </a:extLst>
            </p:cNvPr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348;p46">
              <a:extLst>
                <a:ext uri="{FF2B5EF4-FFF2-40B4-BE49-F238E27FC236}">
                  <a16:creationId xmlns:a16="http://schemas.microsoft.com/office/drawing/2014/main" id="{8F6BF009-B819-4D6C-9E80-CFAD89186576}"/>
                </a:ext>
              </a:extLst>
            </p:cNvPr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349;p46">
              <a:extLst>
                <a:ext uri="{FF2B5EF4-FFF2-40B4-BE49-F238E27FC236}">
                  <a16:creationId xmlns:a16="http://schemas.microsoft.com/office/drawing/2014/main" id="{E471C930-0271-4382-9344-A0D9E11BCA13}"/>
                </a:ext>
              </a:extLst>
            </p:cNvPr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350;p46">
              <a:extLst>
                <a:ext uri="{FF2B5EF4-FFF2-40B4-BE49-F238E27FC236}">
                  <a16:creationId xmlns:a16="http://schemas.microsoft.com/office/drawing/2014/main" id="{9DA735CC-0829-4845-8DA5-36B7400A524C}"/>
                </a:ext>
              </a:extLst>
            </p:cNvPr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351;p46">
              <a:extLst>
                <a:ext uri="{FF2B5EF4-FFF2-40B4-BE49-F238E27FC236}">
                  <a16:creationId xmlns:a16="http://schemas.microsoft.com/office/drawing/2014/main" id="{00DA74B9-100C-4905-94E1-E51ED3A41462}"/>
                </a:ext>
              </a:extLst>
            </p:cNvPr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352;p46">
              <a:extLst>
                <a:ext uri="{FF2B5EF4-FFF2-40B4-BE49-F238E27FC236}">
                  <a16:creationId xmlns:a16="http://schemas.microsoft.com/office/drawing/2014/main" id="{B728F2BD-54AC-405B-9DB9-BE796386FDAA}"/>
                </a:ext>
              </a:extLst>
            </p:cNvPr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353;p46">
              <a:extLst>
                <a:ext uri="{FF2B5EF4-FFF2-40B4-BE49-F238E27FC236}">
                  <a16:creationId xmlns:a16="http://schemas.microsoft.com/office/drawing/2014/main" id="{2AA1143C-22D1-4759-A21E-D6E667307E4A}"/>
                </a:ext>
              </a:extLst>
            </p:cNvPr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354;p46">
              <a:extLst>
                <a:ext uri="{FF2B5EF4-FFF2-40B4-BE49-F238E27FC236}">
                  <a16:creationId xmlns:a16="http://schemas.microsoft.com/office/drawing/2014/main" id="{1D28DE6F-3AEB-4FEC-AA46-15B8A742C9CB}"/>
                </a:ext>
              </a:extLst>
            </p:cNvPr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355;p46">
              <a:extLst>
                <a:ext uri="{FF2B5EF4-FFF2-40B4-BE49-F238E27FC236}">
                  <a16:creationId xmlns:a16="http://schemas.microsoft.com/office/drawing/2014/main" id="{6F18F5C3-FA5A-45F7-AAF8-A343E5726F16}"/>
                </a:ext>
              </a:extLst>
            </p:cNvPr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356;p46">
              <a:extLst>
                <a:ext uri="{FF2B5EF4-FFF2-40B4-BE49-F238E27FC236}">
                  <a16:creationId xmlns:a16="http://schemas.microsoft.com/office/drawing/2014/main" id="{B64EBE72-2955-4F8A-8D98-EB0B9044C3ED}"/>
                </a:ext>
              </a:extLst>
            </p:cNvPr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357;p46">
              <a:extLst>
                <a:ext uri="{FF2B5EF4-FFF2-40B4-BE49-F238E27FC236}">
                  <a16:creationId xmlns:a16="http://schemas.microsoft.com/office/drawing/2014/main" id="{7AC9945A-7D4A-469C-873E-7E3B7F0CCBAF}"/>
                </a:ext>
              </a:extLst>
            </p:cNvPr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358;p46">
              <a:extLst>
                <a:ext uri="{FF2B5EF4-FFF2-40B4-BE49-F238E27FC236}">
                  <a16:creationId xmlns:a16="http://schemas.microsoft.com/office/drawing/2014/main" id="{CBD5DEDC-10B0-4CA4-B792-64CB82A8930C}"/>
                </a:ext>
              </a:extLst>
            </p:cNvPr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359;p46">
              <a:extLst>
                <a:ext uri="{FF2B5EF4-FFF2-40B4-BE49-F238E27FC236}">
                  <a16:creationId xmlns:a16="http://schemas.microsoft.com/office/drawing/2014/main" id="{A1448760-EE8C-4D05-AB1D-E8C371494A98}"/>
                </a:ext>
              </a:extLst>
            </p:cNvPr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360;p46">
              <a:extLst>
                <a:ext uri="{FF2B5EF4-FFF2-40B4-BE49-F238E27FC236}">
                  <a16:creationId xmlns:a16="http://schemas.microsoft.com/office/drawing/2014/main" id="{21896760-328C-4AF7-A2F8-3E72F9DA78B4}"/>
                </a:ext>
              </a:extLst>
            </p:cNvPr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361;p46">
              <a:extLst>
                <a:ext uri="{FF2B5EF4-FFF2-40B4-BE49-F238E27FC236}">
                  <a16:creationId xmlns:a16="http://schemas.microsoft.com/office/drawing/2014/main" id="{CBE626E3-CC58-4ECB-AF79-2B6E3200DC02}"/>
                </a:ext>
              </a:extLst>
            </p:cNvPr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362;p46">
              <a:extLst>
                <a:ext uri="{FF2B5EF4-FFF2-40B4-BE49-F238E27FC236}">
                  <a16:creationId xmlns:a16="http://schemas.microsoft.com/office/drawing/2014/main" id="{A81DD61D-46CB-4982-9BE3-C207B981C8A0}"/>
                </a:ext>
              </a:extLst>
            </p:cNvPr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363;p46">
              <a:extLst>
                <a:ext uri="{FF2B5EF4-FFF2-40B4-BE49-F238E27FC236}">
                  <a16:creationId xmlns:a16="http://schemas.microsoft.com/office/drawing/2014/main" id="{33CE7690-DE0D-4C2C-940C-520F14D94CFC}"/>
                </a:ext>
              </a:extLst>
            </p:cNvPr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364;p46">
              <a:extLst>
                <a:ext uri="{FF2B5EF4-FFF2-40B4-BE49-F238E27FC236}">
                  <a16:creationId xmlns:a16="http://schemas.microsoft.com/office/drawing/2014/main" id="{0D89B4E5-4C30-4E54-96F3-A0195666B422}"/>
                </a:ext>
              </a:extLst>
            </p:cNvPr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365;p46">
              <a:extLst>
                <a:ext uri="{FF2B5EF4-FFF2-40B4-BE49-F238E27FC236}">
                  <a16:creationId xmlns:a16="http://schemas.microsoft.com/office/drawing/2014/main" id="{BD08AEF5-D138-43DA-A489-E2E41AFB1428}"/>
                </a:ext>
              </a:extLst>
            </p:cNvPr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366;p46">
              <a:extLst>
                <a:ext uri="{FF2B5EF4-FFF2-40B4-BE49-F238E27FC236}">
                  <a16:creationId xmlns:a16="http://schemas.microsoft.com/office/drawing/2014/main" id="{21B8EA1A-96B2-40EE-84A5-81E20722CD11}"/>
                </a:ext>
              </a:extLst>
            </p:cNvPr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367;p46">
              <a:extLst>
                <a:ext uri="{FF2B5EF4-FFF2-40B4-BE49-F238E27FC236}">
                  <a16:creationId xmlns:a16="http://schemas.microsoft.com/office/drawing/2014/main" id="{CBC019A7-BE02-4DD3-BF60-630811EF714C}"/>
                </a:ext>
              </a:extLst>
            </p:cNvPr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368;p46">
              <a:extLst>
                <a:ext uri="{FF2B5EF4-FFF2-40B4-BE49-F238E27FC236}">
                  <a16:creationId xmlns:a16="http://schemas.microsoft.com/office/drawing/2014/main" id="{28406929-CDEA-466D-BE97-5FAC43BB15A1}"/>
                </a:ext>
              </a:extLst>
            </p:cNvPr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369;p46">
              <a:extLst>
                <a:ext uri="{FF2B5EF4-FFF2-40B4-BE49-F238E27FC236}">
                  <a16:creationId xmlns:a16="http://schemas.microsoft.com/office/drawing/2014/main" id="{29543251-6883-4DA9-8BC8-1EE7AFEDAE7D}"/>
                </a:ext>
              </a:extLst>
            </p:cNvPr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370;p46">
              <a:extLst>
                <a:ext uri="{FF2B5EF4-FFF2-40B4-BE49-F238E27FC236}">
                  <a16:creationId xmlns:a16="http://schemas.microsoft.com/office/drawing/2014/main" id="{6B00448B-AFA1-47A2-817E-6BD1E92837D0}"/>
                </a:ext>
              </a:extLst>
            </p:cNvPr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371;p46">
              <a:extLst>
                <a:ext uri="{FF2B5EF4-FFF2-40B4-BE49-F238E27FC236}">
                  <a16:creationId xmlns:a16="http://schemas.microsoft.com/office/drawing/2014/main" id="{6D252368-B35A-4F04-92ED-21C74064B69F}"/>
                </a:ext>
              </a:extLst>
            </p:cNvPr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372;p46">
              <a:extLst>
                <a:ext uri="{FF2B5EF4-FFF2-40B4-BE49-F238E27FC236}">
                  <a16:creationId xmlns:a16="http://schemas.microsoft.com/office/drawing/2014/main" id="{8F8DC98F-3CD2-46F0-AA14-2E23CCE5CFDF}"/>
                </a:ext>
              </a:extLst>
            </p:cNvPr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373;p46">
              <a:extLst>
                <a:ext uri="{FF2B5EF4-FFF2-40B4-BE49-F238E27FC236}">
                  <a16:creationId xmlns:a16="http://schemas.microsoft.com/office/drawing/2014/main" id="{8AD26C32-0369-4361-A4A1-A45441AE987E}"/>
                </a:ext>
              </a:extLst>
            </p:cNvPr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374;p46">
              <a:extLst>
                <a:ext uri="{FF2B5EF4-FFF2-40B4-BE49-F238E27FC236}">
                  <a16:creationId xmlns:a16="http://schemas.microsoft.com/office/drawing/2014/main" id="{50C43FA5-DD8C-44AA-A3F6-A3F1C920344F}"/>
                </a:ext>
              </a:extLst>
            </p:cNvPr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375;p46">
              <a:extLst>
                <a:ext uri="{FF2B5EF4-FFF2-40B4-BE49-F238E27FC236}">
                  <a16:creationId xmlns:a16="http://schemas.microsoft.com/office/drawing/2014/main" id="{63529150-6CDB-4ECB-A1E2-E3A0C39CC264}"/>
                </a:ext>
              </a:extLst>
            </p:cNvPr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376;p46">
              <a:extLst>
                <a:ext uri="{FF2B5EF4-FFF2-40B4-BE49-F238E27FC236}">
                  <a16:creationId xmlns:a16="http://schemas.microsoft.com/office/drawing/2014/main" id="{3FB534A4-2E89-457D-9E6E-52300CE1B63E}"/>
                </a:ext>
              </a:extLst>
            </p:cNvPr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377;p46">
              <a:extLst>
                <a:ext uri="{FF2B5EF4-FFF2-40B4-BE49-F238E27FC236}">
                  <a16:creationId xmlns:a16="http://schemas.microsoft.com/office/drawing/2014/main" id="{15A53814-7EED-4EDF-9BBC-7FA1CA21C88E}"/>
                </a:ext>
              </a:extLst>
            </p:cNvPr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378;p46">
              <a:extLst>
                <a:ext uri="{FF2B5EF4-FFF2-40B4-BE49-F238E27FC236}">
                  <a16:creationId xmlns:a16="http://schemas.microsoft.com/office/drawing/2014/main" id="{2B205505-84A4-40A5-A0BB-46EB2D80BBF5}"/>
                </a:ext>
              </a:extLst>
            </p:cNvPr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379;p46">
              <a:extLst>
                <a:ext uri="{FF2B5EF4-FFF2-40B4-BE49-F238E27FC236}">
                  <a16:creationId xmlns:a16="http://schemas.microsoft.com/office/drawing/2014/main" id="{BCF7257F-4DDD-45E4-BDF9-699417529F3F}"/>
                </a:ext>
              </a:extLst>
            </p:cNvPr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380;p46">
              <a:extLst>
                <a:ext uri="{FF2B5EF4-FFF2-40B4-BE49-F238E27FC236}">
                  <a16:creationId xmlns:a16="http://schemas.microsoft.com/office/drawing/2014/main" id="{0D18F990-B74C-4F27-B936-611DCB4A9E3A}"/>
                </a:ext>
              </a:extLst>
            </p:cNvPr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381;p46">
              <a:extLst>
                <a:ext uri="{FF2B5EF4-FFF2-40B4-BE49-F238E27FC236}">
                  <a16:creationId xmlns:a16="http://schemas.microsoft.com/office/drawing/2014/main" id="{1E61B5FF-A7F4-421F-A449-4587CDB9FF91}"/>
                </a:ext>
              </a:extLst>
            </p:cNvPr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382;p46">
              <a:extLst>
                <a:ext uri="{FF2B5EF4-FFF2-40B4-BE49-F238E27FC236}">
                  <a16:creationId xmlns:a16="http://schemas.microsoft.com/office/drawing/2014/main" id="{E6768273-83B8-4FED-A362-EC1FDAE3F4C5}"/>
                </a:ext>
              </a:extLst>
            </p:cNvPr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383;p46">
              <a:extLst>
                <a:ext uri="{FF2B5EF4-FFF2-40B4-BE49-F238E27FC236}">
                  <a16:creationId xmlns:a16="http://schemas.microsoft.com/office/drawing/2014/main" id="{F09F6805-63AE-40A0-A748-D776543CC77E}"/>
                </a:ext>
              </a:extLst>
            </p:cNvPr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384;p46">
              <a:extLst>
                <a:ext uri="{FF2B5EF4-FFF2-40B4-BE49-F238E27FC236}">
                  <a16:creationId xmlns:a16="http://schemas.microsoft.com/office/drawing/2014/main" id="{06DAD170-1B33-4FE7-AC58-81A6595C3722}"/>
                </a:ext>
              </a:extLst>
            </p:cNvPr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385;p46">
              <a:extLst>
                <a:ext uri="{FF2B5EF4-FFF2-40B4-BE49-F238E27FC236}">
                  <a16:creationId xmlns:a16="http://schemas.microsoft.com/office/drawing/2014/main" id="{56EA6C63-51EF-4E44-840F-570DD358A2C6}"/>
                </a:ext>
              </a:extLst>
            </p:cNvPr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386;p46">
              <a:extLst>
                <a:ext uri="{FF2B5EF4-FFF2-40B4-BE49-F238E27FC236}">
                  <a16:creationId xmlns:a16="http://schemas.microsoft.com/office/drawing/2014/main" id="{370D8B8B-99D2-43BD-B1A8-184C5F5AEB24}"/>
                </a:ext>
              </a:extLst>
            </p:cNvPr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387;p46">
              <a:extLst>
                <a:ext uri="{FF2B5EF4-FFF2-40B4-BE49-F238E27FC236}">
                  <a16:creationId xmlns:a16="http://schemas.microsoft.com/office/drawing/2014/main" id="{CE4C6CD9-66FB-435B-B262-C7C637F6309C}"/>
                </a:ext>
              </a:extLst>
            </p:cNvPr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388;p46">
              <a:extLst>
                <a:ext uri="{FF2B5EF4-FFF2-40B4-BE49-F238E27FC236}">
                  <a16:creationId xmlns:a16="http://schemas.microsoft.com/office/drawing/2014/main" id="{910B9A5E-90DA-4C17-A0BF-43DD1DEA2282}"/>
                </a:ext>
              </a:extLst>
            </p:cNvPr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389;p46">
              <a:extLst>
                <a:ext uri="{FF2B5EF4-FFF2-40B4-BE49-F238E27FC236}">
                  <a16:creationId xmlns:a16="http://schemas.microsoft.com/office/drawing/2014/main" id="{DF14D8C4-4361-4FDA-B32D-515E0F95A792}"/>
                </a:ext>
              </a:extLst>
            </p:cNvPr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390;p46">
              <a:extLst>
                <a:ext uri="{FF2B5EF4-FFF2-40B4-BE49-F238E27FC236}">
                  <a16:creationId xmlns:a16="http://schemas.microsoft.com/office/drawing/2014/main" id="{2E0B9B2D-D0BD-4FC9-935A-A239C4F51324}"/>
                </a:ext>
              </a:extLst>
            </p:cNvPr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391;p46">
              <a:extLst>
                <a:ext uri="{FF2B5EF4-FFF2-40B4-BE49-F238E27FC236}">
                  <a16:creationId xmlns:a16="http://schemas.microsoft.com/office/drawing/2014/main" id="{F9F25DBB-306B-4A30-8822-E3641C5FABE2}"/>
                </a:ext>
              </a:extLst>
            </p:cNvPr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392;p46">
              <a:extLst>
                <a:ext uri="{FF2B5EF4-FFF2-40B4-BE49-F238E27FC236}">
                  <a16:creationId xmlns:a16="http://schemas.microsoft.com/office/drawing/2014/main" id="{062F662B-0893-4AF2-88F0-C1AAC9A7546C}"/>
                </a:ext>
              </a:extLst>
            </p:cNvPr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393;p46">
              <a:extLst>
                <a:ext uri="{FF2B5EF4-FFF2-40B4-BE49-F238E27FC236}">
                  <a16:creationId xmlns:a16="http://schemas.microsoft.com/office/drawing/2014/main" id="{E184ADE4-22D1-444E-A529-2815406ABE61}"/>
                </a:ext>
              </a:extLst>
            </p:cNvPr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394;p46">
              <a:extLst>
                <a:ext uri="{FF2B5EF4-FFF2-40B4-BE49-F238E27FC236}">
                  <a16:creationId xmlns:a16="http://schemas.microsoft.com/office/drawing/2014/main" id="{31BE44DF-7E75-4FD5-BAA2-39AE51A9B08A}"/>
                </a:ext>
              </a:extLst>
            </p:cNvPr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395;p46">
              <a:extLst>
                <a:ext uri="{FF2B5EF4-FFF2-40B4-BE49-F238E27FC236}">
                  <a16:creationId xmlns:a16="http://schemas.microsoft.com/office/drawing/2014/main" id="{2D3FC785-2D16-4062-8C78-A87BE1B9074A}"/>
                </a:ext>
              </a:extLst>
            </p:cNvPr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396;p46">
              <a:extLst>
                <a:ext uri="{FF2B5EF4-FFF2-40B4-BE49-F238E27FC236}">
                  <a16:creationId xmlns:a16="http://schemas.microsoft.com/office/drawing/2014/main" id="{CBBE358A-D1F6-467C-AABD-0A796A5EBADA}"/>
                </a:ext>
              </a:extLst>
            </p:cNvPr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397;p46">
              <a:extLst>
                <a:ext uri="{FF2B5EF4-FFF2-40B4-BE49-F238E27FC236}">
                  <a16:creationId xmlns:a16="http://schemas.microsoft.com/office/drawing/2014/main" id="{C9E25597-FB0C-456D-B091-DFD25E430C29}"/>
                </a:ext>
              </a:extLst>
            </p:cNvPr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398;p46">
              <a:extLst>
                <a:ext uri="{FF2B5EF4-FFF2-40B4-BE49-F238E27FC236}">
                  <a16:creationId xmlns:a16="http://schemas.microsoft.com/office/drawing/2014/main" id="{A1DCA32B-B49D-4510-9E3C-95DD99771B90}"/>
                </a:ext>
              </a:extLst>
            </p:cNvPr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399;p46">
              <a:extLst>
                <a:ext uri="{FF2B5EF4-FFF2-40B4-BE49-F238E27FC236}">
                  <a16:creationId xmlns:a16="http://schemas.microsoft.com/office/drawing/2014/main" id="{4837515C-A939-4E57-915F-650F7DE5BDE5}"/>
                </a:ext>
              </a:extLst>
            </p:cNvPr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400;p46">
              <a:extLst>
                <a:ext uri="{FF2B5EF4-FFF2-40B4-BE49-F238E27FC236}">
                  <a16:creationId xmlns:a16="http://schemas.microsoft.com/office/drawing/2014/main" id="{DD2EF745-8CAF-4C69-899F-DC7EBE540BD9}"/>
                </a:ext>
              </a:extLst>
            </p:cNvPr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401;p46">
              <a:extLst>
                <a:ext uri="{FF2B5EF4-FFF2-40B4-BE49-F238E27FC236}">
                  <a16:creationId xmlns:a16="http://schemas.microsoft.com/office/drawing/2014/main" id="{849D5ABA-66ED-4F6C-8752-5DBFF2606148}"/>
                </a:ext>
              </a:extLst>
            </p:cNvPr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402;p46">
              <a:extLst>
                <a:ext uri="{FF2B5EF4-FFF2-40B4-BE49-F238E27FC236}">
                  <a16:creationId xmlns:a16="http://schemas.microsoft.com/office/drawing/2014/main" id="{5A6EC3A7-31E9-4AE9-83FE-C4F6FAF6661D}"/>
                </a:ext>
              </a:extLst>
            </p:cNvPr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403;p46">
              <a:extLst>
                <a:ext uri="{FF2B5EF4-FFF2-40B4-BE49-F238E27FC236}">
                  <a16:creationId xmlns:a16="http://schemas.microsoft.com/office/drawing/2014/main" id="{AAC61C4F-DFBF-466C-8551-AC849ACA6403}"/>
                </a:ext>
              </a:extLst>
            </p:cNvPr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404;p46">
              <a:extLst>
                <a:ext uri="{FF2B5EF4-FFF2-40B4-BE49-F238E27FC236}">
                  <a16:creationId xmlns:a16="http://schemas.microsoft.com/office/drawing/2014/main" id="{E98A22CB-05BE-4A20-A774-AA1D2F1607E4}"/>
                </a:ext>
              </a:extLst>
            </p:cNvPr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405;p46">
              <a:extLst>
                <a:ext uri="{FF2B5EF4-FFF2-40B4-BE49-F238E27FC236}">
                  <a16:creationId xmlns:a16="http://schemas.microsoft.com/office/drawing/2014/main" id="{0C0F48C3-E302-497C-B6EB-1CA1669FAACC}"/>
                </a:ext>
              </a:extLst>
            </p:cNvPr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406;p46">
              <a:extLst>
                <a:ext uri="{FF2B5EF4-FFF2-40B4-BE49-F238E27FC236}">
                  <a16:creationId xmlns:a16="http://schemas.microsoft.com/office/drawing/2014/main" id="{79356D44-3DE9-43F2-9DD4-1E1FFD85525C}"/>
                </a:ext>
              </a:extLst>
            </p:cNvPr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407;p46">
              <a:extLst>
                <a:ext uri="{FF2B5EF4-FFF2-40B4-BE49-F238E27FC236}">
                  <a16:creationId xmlns:a16="http://schemas.microsoft.com/office/drawing/2014/main" id="{AB7C9452-7C55-4863-AE69-B6979004D3D3}"/>
                </a:ext>
              </a:extLst>
            </p:cNvPr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408;p46">
              <a:extLst>
                <a:ext uri="{FF2B5EF4-FFF2-40B4-BE49-F238E27FC236}">
                  <a16:creationId xmlns:a16="http://schemas.microsoft.com/office/drawing/2014/main" id="{A09C7E2D-AFEE-479F-944D-41EF2E73C09D}"/>
                </a:ext>
              </a:extLst>
            </p:cNvPr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409;p46">
              <a:extLst>
                <a:ext uri="{FF2B5EF4-FFF2-40B4-BE49-F238E27FC236}">
                  <a16:creationId xmlns:a16="http://schemas.microsoft.com/office/drawing/2014/main" id="{BC0531DF-267C-4D0B-B702-3C5D00A5B2E2}"/>
                </a:ext>
              </a:extLst>
            </p:cNvPr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410;p46">
              <a:extLst>
                <a:ext uri="{FF2B5EF4-FFF2-40B4-BE49-F238E27FC236}">
                  <a16:creationId xmlns:a16="http://schemas.microsoft.com/office/drawing/2014/main" id="{4F573B3F-3EBB-4439-9C43-60E46709CE04}"/>
                </a:ext>
              </a:extLst>
            </p:cNvPr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411;p46">
              <a:extLst>
                <a:ext uri="{FF2B5EF4-FFF2-40B4-BE49-F238E27FC236}">
                  <a16:creationId xmlns:a16="http://schemas.microsoft.com/office/drawing/2014/main" id="{DC2E72E3-3CFB-4A7A-BF95-CEF801D89D13}"/>
                </a:ext>
              </a:extLst>
            </p:cNvPr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412;p46">
              <a:extLst>
                <a:ext uri="{FF2B5EF4-FFF2-40B4-BE49-F238E27FC236}">
                  <a16:creationId xmlns:a16="http://schemas.microsoft.com/office/drawing/2014/main" id="{0FACDD0A-E028-40E4-8201-4ADD5CB10ED3}"/>
                </a:ext>
              </a:extLst>
            </p:cNvPr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413;p46">
              <a:extLst>
                <a:ext uri="{FF2B5EF4-FFF2-40B4-BE49-F238E27FC236}">
                  <a16:creationId xmlns:a16="http://schemas.microsoft.com/office/drawing/2014/main" id="{21989C76-858E-4D34-955D-7A44871B8453}"/>
                </a:ext>
              </a:extLst>
            </p:cNvPr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414;p46">
              <a:extLst>
                <a:ext uri="{FF2B5EF4-FFF2-40B4-BE49-F238E27FC236}">
                  <a16:creationId xmlns:a16="http://schemas.microsoft.com/office/drawing/2014/main" id="{7EB17C92-72F0-4719-9031-62EC4E85D3D1}"/>
                </a:ext>
              </a:extLst>
            </p:cNvPr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415;p46">
              <a:extLst>
                <a:ext uri="{FF2B5EF4-FFF2-40B4-BE49-F238E27FC236}">
                  <a16:creationId xmlns:a16="http://schemas.microsoft.com/office/drawing/2014/main" id="{BA884214-0ECA-40D4-80D2-5A020FE562BE}"/>
                </a:ext>
              </a:extLst>
            </p:cNvPr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416;p46">
              <a:extLst>
                <a:ext uri="{FF2B5EF4-FFF2-40B4-BE49-F238E27FC236}">
                  <a16:creationId xmlns:a16="http://schemas.microsoft.com/office/drawing/2014/main" id="{881FA4AD-6B7B-4EF3-9109-29B3A7691E8B}"/>
                </a:ext>
              </a:extLst>
            </p:cNvPr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417;p46">
              <a:extLst>
                <a:ext uri="{FF2B5EF4-FFF2-40B4-BE49-F238E27FC236}">
                  <a16:creationId xmlns:a16="http://schemas.microsoft.com/office/drawing/2014/main" id="{3A3BC027-4C8B-406F-91C8-A7B2B6E0D7C2}"/>
                </a:ext>
              </a:extLst>
            </p:cNvPr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418;p46">
              <a:extLst>
                <a:ext uri="{FF2B5EF4-FFF2-40B4-BE49-F238E27FC236}">
                  <a16:creationId xmlns:a16="http://schemas.microsoft.com/office/drawing/2014/main" id="{DD9FCD1F-478D-4D24-A017-0B16343C9241}"/>
                </a:ext>
              </a:extLst>
            </p:cNvPr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419;p46">
              <a:extLst>
                <a:ext uri="{FF2B5EF4-FFF2-40B4-BE49-F238E27FC236}">
                  <a16:creationId xmlns:a16="http://schemas.microsoft.com/office/drawing/2014/main" id="{8C3F4D50-61F2-4773-AEEF-1C61BD79C418}"/>
                </a:ext>
              </a:extLst>
            </p:cNvPr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420;p46">
              <a:extLst>
                <a:ext uri="{FF2B5EF4-FFF2-40B4-BE49-F238E27FC236}">
                  <a16:creationId xmlns:a16="http://schemas.microsoft.com/office/drawing/2014/main" id="{55F0256B-83B8-4EF8-AA8D-623F9D4406F9}"/>
                </a:ext>
              </a:extLst>
            </p:cNvPr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421;p46">
              <a:extLst>
                <a:ext uri="{FF2B5EF4-FFF2-40B4-BE49-F238E27FC236}">
                  <a16:creationId xmlns:a16="http://schemas.microsoft.com/office/drawing/2014/main" id="{87EBB98E-5E62-4A18-9DE0-C29CEA0F2932}"/>
                </a:ext>
              </a:extLst>
            </p:cNvPr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422;p46">
              <a:extLst>
                <a:ext uri="{FF2B5EF4-FFF2-40B4-BE49-F238E27FC236}">
                  <a16:creationId xmlns:a16="http://schemas.microsoft.com/office/drawing/2014/main" id="{F08FF017-8B01-4CF2-BC37-3AC102DF4484}"/>
                </a:ext>
              </a:extLst>
            </p:cNvPr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423;p46">
              <a:extLst>
                <a:ext uri="{FF2B5EF4-FFF2-40B4-BE49-F238E27FC236}">
                  <a16:creationId xmlns:a16="http://schemas.microsoft.com/office/drawing/2014/main" id="{5544C953-DF3A-499B-8E3C-00367DBAEFA7}"/>
                </a:ext>
              </a:extLst>
            </p:cNvPr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424;p46">
              <a:extLst>
                <a:ext uri="{FF2B5EF4-FFF2-40B4-BE49-F238E27FC236}">
                  <a16:creationId xmlns:a16="http://schemas.microsoft.com/office/drawing/2014/main" id="{5F72A591-2C03-478F-B71A-435DB79E31D8}"/>
                </a:ext>
              </a:extLst>
            </p:cNvPr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425;p46">
              <a:extLst>
                <a:ext uri="{FF2B5EF4-FFF2-40B4-BE49-F238E27FC236}">
                  <a16:creationId xmlns:a16="http://schemas.microsoft.com/office/drawing/2014/main" id="{FD825B19-2E9C-4807-97F5-894B4B079BA0}"/>
                </a:ext>
              </a:extLst>
            </p:cNvPr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426;p46">
              <a:extLst>
                <a:ext uri="{FF2B5EF4-FFF2-40B4-BE49-F238E27FC236}">
                  <a16:creationId xmlns:a16="http://schemas.microsoft.com/office/drawing/2014/main" id="{B468DB1E-1A74-49B8-9D28-ED6DF4CF8FF9}"/>
                </a:ext>
              </a:extLst>
            </p:cNvPr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427;p46">
              <a:extLst>
                <a:ext uri="{FF2B5EF4-FFF2-40B4-BE49-F238E27FC236}">
                  <a16:creationId xmlns:a16="http://schemas.microsoft.com/office/drawing/2014/main" id="{0E9ED253-6F5F-4629-9CFD-E69B31B4F5FB}"/>
                </a:ext>
              </a:extLst>
            </p:cNvPr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428;p46">
              <a:extLst>
                <a:ext uri="{FF2B5EF4-FFF2-40B4-BE49-F238E27FC236}">
                  <a16:creationId xmlns:a16="http://schemas.microsoft.com/office/drawing/2014/main" id="{61579177-CDCB-4038-BF92-46FB18CE1D94}"/>
                </a:ext>
              </a:extLst>
            </p:cNvPr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429;p46">
              <a:extLst>
                <a:ext uri="{FF2B5EF4-FFF2-40B4-BE49-F238E27FC236}">
                  <a16:creationId xmlns:a16="http://schemas.microsoft.com/office/drawing/2014/main" id="{FAA33371-0CFE-47F4-9E59-72C8B9258F31}"/>
                </a:ext>
              </a:extLst>
            </p:cNvPr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430;p46">
              <a:extLst>
                <a:ext uri="{FF2B5EF4-FFF2-40B4-BE49-F238E27FC236}">
                  <a16:creationId xmlns:a16="http://schemas.microsoft.com/office/drawing/2014/main" id="{A81E1713-1F49-4E3E-96BD-27EEBC6D7B70}"/>
                </a:ext>
              </a:extLst>
            </p:cNvPr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431;p46">
              <a:extLst>
                <a:ext uri="{FF2B5EF4-FFF2-40B4-BE49-F238E27FC236}">
                  <a16:creationId xmlns:a16="http://schemas.microsoft.com/office/drawing/2014/main" id="{F9C11FFE-41E6-488C-9ABD-9B0EBB408D99}"/>
                </a:ext>
              </a:extLst>
            </p:cNvPr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432;p46">
              <a:extLst>
                <a:ext uri="{FF2B5EF4-FFF2-40B4-BE49-F238E27FC236}">
                  <a16:creationId xmlns:a16="http://schemas.microsoft.com/office/drawing/2014/main" id="{E15DC6D7-2730-44FC-A9F8-DEFA4D144659}"/>
                </a:ext>
              </a:extLst>
            </p:cNvPr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433;p46">
              <a:extLst>
                <a:ext uri="{FF2B5EF4-FFF2-40B4-BE49-F238E27FC236}">
                  <a16:creationId xmlns:a16="http://schemas.microsoft.com/office/drawing/2014/main" id="{475A5491-4355-4DA9-B037-8A3763C78E5D}"/>
                </a:ext>
              </a:extLst>
            </p:cNvPr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434;p46">
              <a:extLst>
                <a:ext uri="{FF2B5EF4-FFF2-40B4-BE49-F238E27FC236}">
                  <a16:creationId xmlns:a16="http://schemas.microsoft.com/office/drawing/2014/main" id="{82394AD2-DADE-445B-AA89-47D7C5681287}"/>
                </a:ext>
              </a:extLst>
            </p:cNvPr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435;p46">
              <a:extLst>
                <a:ext uri="{FF2B5EF4-FFF2-40B4-BE49-F238E27FC236}">
                  <a16:creationId xmlns:a16="http://schemas.microsoft.com/office/drawing/2014/main" id="{6C23EB9C-524C-4DD7-B7E3-C8A84BA054B0}"/>
                </a:ext>
              </a:extLst>
            </p:cNvPr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436;p46">
              <a:extLst>
                <a:ext uri="{FF2B5EF4-FFF2-40B4-BE49-F238E27FC236}">
                  <a16:creationId xmlns:a16="http://schemas.microsoft.com/office/drawing/2014/main" id="{5DA63811-22A6-492E-A54C-8BAA3121E095}"/>
                </a:ext>
              </a:extLst>
            </p:cNvPr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437;p46">
              <a:extLst>
                <a:ext uri="{FF2B5EF4-FFF2-40B4-BE49-F238E27FC236}">
                  <a16:creationId xmlns:a16="http://schemas.microsoft.com/office/drawing/2014/main" id="{769A069E-004E-4FA7-8F1B-65518A6BED32}"/>
                </a:ext>
              </a:extLst>
            </p:cNvPr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438;p46">
              <a:extLst>
                <a:ext uri="{FF2B5EF4-FFF2-40B4-BE49-F238E27FC236}">
                  <a16:creationId xmlns:a16="http://schemas.microsoft.com/office/drawing/2014/main" id="{93273349-8911-43FA-818B-4B3580D3C080}"/>
                </a:ext>
              </a:extLst>
            </p:cNvPr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439;p46">
              <a:extLst>
                <a:ext uri="{FF2B5EF4-FFF2-40B4-BE49-F238E27FC236}">
                  <a16:creationId xmlns:a16="http://schemas.microsoft.com/office/drawing/2014/main" id="{D255C1EE-5FC1-4C74-9C77-44B3C451FCD4}"/>
                </a:ext>
              </a:extLst>
            </p:cNvPr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440;p46">
              <a:extLst>
                <a:ext uri="{FF2B5EF4-FFF2-40B4-BE49-F238E27FC236}">
                  <a16:creationId xmlns:a16="http://schemas.microsoft.com/office/drawing/2014/main" id="{1D5E343F-0B58-4CD6-BD46-76DCDE5BF4DF}"/>
                </a:ext>
              </a:extLst>
            </p:cNvPr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441;p46">
              <a:extLst>
                <a:ext uri="{FF2B5EF4-FFF2-40B4-BE49-F238E27FC236}">
                  <a16:creationId xmlns:a16="http://schemas.microsoft.com/office/drawing/2014/main" id="{98BD3385-8D8A-4280-BE2D-32C521F32DDD}"/>
                </a:ext>
              </a:extLst>
            </p:cNvPr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442;p46">
              <a:extLst>
                <a:ext uri="{FF2B5EF4-FFF2-40B4-BE49-F238E27FC236}">
                  <a16:creationId xmlns:a16="http://schemas.microsoft.com/office/drawing/2014/main" id="{E88EF9A6-74B8-499E-AE94-469685CC65F2}"/>
                </a:ext>
              </a:extLst>
            </p:cNvPr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443;p46">
              <a:extLst>
                <a:ext uri="{FF2B5EF4-FFF2-40B4-BE49-F238E27FC236}">
                  <a16:creationId xmlns:a16="http://schemas.microsoft.com/office/drawing/2014/main" id="{D2F2B604-F2E3-4381-8E42-97738885797C}"/>
                </a:ext>
              </a:extLst>
            </p:cNvPr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444;p46">
              <a:extLst>
                <a:ext uri="{FF2B5EF4-FFF2-40B4-BE49-F238E27FC236}">
                  <a16:creationId xmlns:a16="http://schemas.microsoft.com/office/drawing/2014/main" id="{389CC6E5-630B-4746-9DBF-B934F3CD2A12}"/>
                </a:ext>
              </a:extLst>
            </p:cNvPr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445;p46">
              <a:extLst>
                <a:ext uri="{FF2B5EF4-FFF2-40B4-BE49-F238E27FC236}">
                  <a16:creationId xmlns:a16="http://schemas.microsoft.com/office/drawing/2014/main" id="{5FBBDEBB-79A6-48D0-B727-EC766BDC92F0}"/>
                </a:ext>
              </a:extLst>
            </p:cNvPr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446;p46">
              <a:extLst>
                <a:ext uri="{FF2B5EF4-FFF2-40B4-BE49-F238E27FC236}">
                  <a16:creationId xmlns:a16="http://schemas.microsoft.com/office/drawing/2014/main" id="{B3E00DBD-60CF-4303-91BA-E59ED070011A}"/>
                </a:ext>
              </a:extLst>
            </p:cNvPr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447;p46">
              <a:extLst>
                <a:ext uri="{FF2B5EF4-FFF2-40B4-BE49-F238E27FC236}">
                  <a16:creationId xmlns:a16="http://schemas.microsoft.com/office/drawing/2014/main" id="{C5E04A82-4AE4-44D9-BDB9-7F6EC1B64B0D}"/>
                </a:ext>
              </a:extLst>
            </p:cNvPr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448;p46">
              <a:extLst>
                <a:ext uri="{FF2B5EF4-FFF2-40B4-BE49-F238E27FC236}">
                  <a16:creationId xmlns:a16="http://schemas.microsoft.com/office/drawing/2014/main" id="{66E2D6AC-1A05-453A-89CD-B8E1E6268E1D}"/>
                </a:ext>
              </a:extLst>
            </p:cNvPr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449;p46">
              <a:extLst>
                <a:ext uri="{FF2B5EF4-FFF2-40B4-BE49-F238E27FC236}">
                  <a16:creationId xmlns:a16="http://schemas.microsoft.com/office/drawing/2014/main" id="{607A6661-F722-405A-B8E9-E6AB0BAF9E15}"/>
                </a:ext>
              </a:extLst>
            </p:cNvPr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450;p46">
              <a:extLst>
                <a:ext uri="{FF2B5EF4-FFF2-40B4-BE49-F238E27FC236}">
                  <a16:creationId xmlns:a16="http://schemas.microsoft.com/office/drawing/2014/main" id="{D3D13C84-D37F-4CC4-9936-F0D8DE191098}"/>
                </a:ext>
              </a:extLst>
            </p:cNvPr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451;p46">
              <a:extLst>
                <a:ext uri="{FF2B5EF4-FFF2-40B4-BE49-F238E27FC236}">
                  <a16:creationId xmlns:a16="http://schemas.microsoft.com/office/drawing/2014/main" id="{A0D52C8C-21F0-4325-9567-A998C480DBE1}"/>
                </a:ext>
              </a:extLst>
            </p:cNvPr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452;p46">
              <a:extLst>
                <a:ext uri="{FF2B5EF4-FFF2-40B4-BE49-F238E27FC236}">
                  <a16:creationId xmlns:a16="http://schemas.microsoft.com/office/drawing/2014/main" id="{B35FA96A-F214-4575-9EE6-7951ACEC5E0D}"/>
                </a:ext>
              </a:extLst>
            </p:cNvPr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453;p46">
              <a:extLst>
                <a:ext uri="{FF2B5EF4-FFF2-40B4-BE49-F238E27FC236}">
                  <a16:creationId xmlns:a16="http://schemas.microsoft.com/office/drawing/2014/main" id="{7D6FE083-36F5-4D7D-B775-1F9BE676B111}"/>
                </a:ext>
              </a:extLst>
            </p:cNvPr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454;p46">
              <a:extLst>
                <a:ext uri="{FF2B5EF4-FFF2-40B4-BE49-F238E27FC236}">
                  <a16:creationId xmlns:a16="http://schemas.microsoft.com/office/drawing/2014/main" id="{E6F17458-3A3E-424C-ABC5-CE38E1EA04FE}"/>
                </a:ext>
              </a:extLst>
            </p:cNvPr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455;p46">
              <a:extLst>
                <a:ext uri="{FF2B5EF4-FFF2-40B4-BE49-F238E27FC236}">
                  <a16:creationId xmlns:a16="http://schemas.microsoft.com/office/drawing/2014/main" id="{C2CDEBB6-AC88-4240-BF58-357D6B9B54F0}"/>
                </a:ext>
              </a:extLst>
            </p:cNvPr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456;p46">
              <a:extLst>
                <a:ext uri="{FF2B5EF4-FFF2-40B4-BE49-F238E27FC236}">
                  <a16:creationId xmlns:a16="http://schemas.microsoft.com/office/drawing/2014/main" id="{74EF7214-90F6-4504-89F6-024B92F2D63E}"/>
                </a:ext>
              </a:extLst>
            </p:cNvPr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457;p46">
              <a:extLst>
                <a:ext uri="{FF2B5EF4-FFF2-40B4-BE49-F238E27FC236}">
                  <a16:creationId xmlns:a16="http://schemas.microsoft.com/office/drawing/2014/main" id="{CD015D31-58C8-4916-81F7-0D5A024FE1DB}"/>
                </a:ext>
              </a:extLst>
            </p:cNvPr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458;p46">
              <a:extLst>
                <a:ext uri="{FF2B5EF4-FFF2-40B4-BE49-F238E27FC236}">
                  <a16:creationId xmlns:a16="http://schemas.microsoft.com/office/drawing/2014/main" id="{E15C865B-AE37-498A-93AE-F0A387A7CAFA}"/>
                </a:ext>
              </a:extLst>
            </p:cNvPr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459;p46">
              <a:extLst>
                <a:ext uri="{FF2B5EF4-FFF2-40B4-BE49-F238E27FC236}">
                  <a16:creationId xmlns:a16="http://schemas.microsoft.com/office/drawing/2014/main" id="{D26E8A55-E37F-40C0-96A7-D7CDDEFC5423}"/>
                </a:ext>
              </a:extLst>
            </p:cNvPr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460;p46">
              <a:extLst>
                <a:ext uri="{FF2B5EF4-FFF2-40B4-BE49-F238E27FC236}">
                  <a16:creationId xmlns:a16="http://schemas.microsoft.com/office/drawing/2014/main" id="{CA301C01-B74F-4CB6-B3B6-24F32DEDED59}"/>
                </a:ext>
              </a:extLst>
            </p:cNvPr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461;p46">
              <a:extLst>
                <a:ext uri="{FF2B5EF4-FFF2-40B4-BE49-F238E27FC236}">
                  <a16:creationId xmlns:a16="http://schemas.microsoft.com/office/drawing/2014/main" id="{EC35107A-C540-4BAD-8915-602AB2B6D9E9}"/>
                </a:ext>
              </a:extLst>
            </p:cNvPr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462;p46">
              <a:extLst>
                <a:ext uri="{FF2B5EF4-FFF2-40B4-BE49-F238E27FC236}">
                  <a16:creationId xmlns:a16="http://schemas.microsoft.com/office/drawing/2014/main" id="{6BC9811E-50F6-425C-B7C6-02F3B87EC756}"/>
                </a:ext>
              </a:extLst>
            </p:cNvPr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463;p46">
              <a:extLst>
                <a:ext uri="{FF2B5EF4-FFF2-40B4-BE49-F238E27FC236}">
                  <a16:creationId xmlns:a16="http://schemas.microsoft.com/office/drawing/2014/main" id="{C502A9F8-92C9-431B-B345-F5B1C848B103}"/>
                </a:ext>
              </a:extLst>
            </p:cNvPr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464;p46">
              <a:extLst>
                <a:ext uri="{FF2B5EF4-FFF2-40B4-BE49-F238E27FC236}">
                  <a16:creationId xmlns:a16="http://schemas.microsoft.com/office/drawing/2014/main" id="{7493ABD0-67CC-4477-9146-E4AC85C17981}"/>
                </a:ext>
              </a:extLst>
            </p:cNvPr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465;p46">
              <a:extLst>
                <a:ext uri="{FF2B5EF4-FFF2-40B4-BE49-F238E27FC236}">
                  <a16:creationId xmlns:a16="http://schemas.microsoft.com/office/drawing/2014/main" id="{0C74A62F-61B7-4C26-B4A1-9448B553878E}"/>
                </a:ext>
              </a:extLst>
            </p:cNvPr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466;p46">
              <a:extLst>
                <a:ext uri="{FF2B5EF4-FFF2-40B4-BE49-F238E27FC236}">
                  <a16:creationId xmlns:a16="http://schemas.microsoft.com/office/drawing/2014/main" id="{E86EA5E9-4392-43A9-A9AB-AAF5054C356C}"/>
                </a:ext>
              </a:extLst>
            </p:cNvPr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467;p46">
              <a:extLst>
                <a:ext uri="{FF2B5EF4-FFF2-40B4-BE49-F238E27FC236}">
                  <a16:creationId xmlns:a16="http://schemas.microsoft.com/office/drawing/2014/main" id="{2B45EB99-F929-4A8B-A3BD-CB3A29D770CF}"/>
                </a:ext>
              </a:extLst>
            </p:cNvPr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468;p46">
              <a:extLst>
                <a:ext uri="{FF2B5EF4-FFF2-40B4-BE49-F238E27FC236}">
                  <a16:creationId xmlns:a16="http://schemas.microsoft.com/office/drawing/2014/main" id="{B64D8EBE-244B-479B-8B56-AB25C17215E3}"/>
                </a:ext>
              </a:extLst>
            </p:cNvPr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469;p46">
              <a:extLst>
                <a:ext uri="{FF2B5EF4-FFF2-40B4-BE49-F238E27FC236}">
                  <a16:creationId xmlns:a16="http://schemas.microsoft.com/office/drawing/2014/main" id="{85A3A616-805E-4F12-8EE4-CD987DB166C0}"/>
                </a:ext>
              </a:extLst>
            </p:cNvPr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470;p46">
              <a:extLst>
                <a:ext uri="{FF2B5EF4-FFF2-40B4-BE49-F238E27FC236}">
                  <a16:creationId xmlns:a16="http://schemas.microsoft.com/office/drawing/2014/main" id="{716E5EF8-6CBC-4A1A-8D2A-0E5A4C2F2BEC}"/>
                </a:ext>
              </a:extLst>
            </p:cNvPr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471;p46">
              <a:extLst>
                <a:ext uri="{FF2B5EF4-FFF2-40B4-BE49-F238E27FC236}">
                  <a16:creationId xmlns:a16="http://schemas.microsoft.com/office/drawing/2014/main" id="{F66F0297-B579-4C6D-943C-2E023D76DB69}"/>
                </a:ext>
              </a:extLst>
            </p:cNvPr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472;p46">
              <a:extLst>
                <a:ext uri="{FF2B5EF4-FFF2-40B4-BE49-F238E27FC236}">
                  <a16:creationId xmlns:a16="http://schemas.microsoft.com/office/drawing/2014/main" id="{D07C4BA2-505D-454B-92CA-8F6B6B997C6D}"/>
                </a:ext>
              </a:extLst>
            </p:cNvPr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473;p46">
              <a:extLst>
                <a:ext uri="{FF2B5EF4-FFF2-40B4-BE49-F238E27FC236}">
                  <a16:creationId xmlns:a16="http://schemas.microsoft.com/office/drawing/2014/main" id="{3BAFFF12-CF09-44F3-9678-10ECEB213B20}"/>
                </a:ext>
              </a:extLst>
            </p:cNvPr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474;p46">
              <a:extLst>
                <a:ext uri="{FF2B5EF4-FFF2-40B4-BE49-F238E27FC236}">
                  <a16:creationId xmlns:a16="http://schemas.microsoft.com/office/drawing/2014/main" id="{8B18167F-5677-40B2-95F4-C39D0CB3FCEB}"/>
                </a:ext>
              </a:extLst>
            </p:cNvPr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475;p46">
              <a:extLst>
                <a:ext uri="{FF2B5EF4-FFF2-40B4-BE49-F238E27FC236}">
                  <a16:creationId xmlns:a16="http://schemas.microsoft.com/office/drawing/2014/main" id="{624D01E4-6735-4ACF-A122-4F7DA4C2F2CB}"/>
                </a:ext>
              </a:extLst>
            </p:cNvPr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476;p46">
              <a:extLst>
                <a:ext uri="{FF2B5EF4-FFF2-40B4-BE49-F238E27FC236}">
                  <a16:creationId xmlns:a16="http://schemas.microsoft.com/office/drawing/2014/main" id="{C84114A4-A39A-42F9-807A-22B5143733F2}"/>
                </a:ext>
              </a:extLst>
            </p:cNvPr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477;p46">
              <a:extLst>
                <a:ext uri="{FF2B5EF4-FFF2-40B4-BE49-F238E27FC236}">
                  <a16:creationId xmlns:a16="http://schemas.microsoft.com/office/drawing/2014/main" id="{5ABFD855-D306-46CE-BE2B-F79D22F2B0A2}"/>
                </a:ext>
              </a:extLst>
            </p:cNvPr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478;p46">
              <a:extLst>
                <a:ext uri="{FF2B5EF4-FFF2-40B4-BE49-F238E27FC236}">
                  <a16:creationId xmlns:a16="http://schemas.microsoft.com/office/drawing/2014/main" id="{A31CE2E7-D46A-4043-9E88-9F36F572B49C}"/>
                </a:ext>
              </a:extLst>
            </p:cNvPr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479;p46">
              <a:extLst>
                <a:ext uri="{FF2B5EF4-FFF2-40B4-BE49-F238E27FC236}">
                  <a16:creationId xmlns:a16="http://schemas.microsoft.com/office/drawing/2014/main" id="{65A7770F-F437-41CC-9D73-6D22933EBA22}"/>
                </a:ext>
              </a:extLst>
            </p:cNvPr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480;p46">
              <a:extLst>
                <a:ext uri="{FF2B5EF4-FFF2-40B4-BE49-F238E27FC236}">
                  <a16:creationId xmlns:a16="http://schemas.microsoft.com/office/drawing/2014/main" id="{00014ACA-2B50-4A88-B108-AE3602F6BDE2}"/>
                </a:ext>
              </a:extLst>
            </p:cNvPr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481;p46">
              <a:extLst>
                <a:ext uri="{FF2B5EF4-FFF2-40B4-BE49-F238E27FC236}">
                  <a16:creationId xmlns:a16="http://schemas.microsoft.com/office/drawing/2014/main" id="{D8E47583-3E32-4631-9163-3563970FE2B4}"/>
                </a:ext>
              </a:extLst>
            </p:cNvPr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482;p46">
              <a:extLst>
                <a:ext uri="{FF2B5EF4-FFF2-40B4-BE49-F238E27FC236}">
                  <a16:creationId xmlns:a16="http://schemas.microsoft.com/office/drawing/2014/main" id="{6D8AC3FE-F6A9-4CA0-B583-24235F0C5D51}"/>
                </a:ext>
              </a:extLst>
            </p:cNvPr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483;p46">
              <a:extLst>
                <a:ext uri="{FF2B5EF4-FFF2-40B4-BE49-F238E27FC236}">
                  <a16:creationId xmlns:a16="http://schemas.microsoft.com/office/drawing/2014/main" id="{21A24CA5-12AE-4D92-8F24-9AC27CF9792A}"/>
                </a:ext>
              </a:extLst>
            </p:cNvPr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484;p46">
              <a:extLst>
                <a:ext uri="{FF2B5EF4-FFF2-40B4-BE49-F238E27FC236}">
                  <a16:creationId xmlns:a16="http://schemas.microsoft.com/office/drawing/2014/main" id="{03C8DAC0-C048-4CCB-A2EF-7752D72CE52A}"/>
                </a:ext>
              </a:extLst>
            </p:cNvPr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485;p46">
              <a:extLst>
                <a:ext uri="{FF2B5EF4-FFF2-40B4-BE49-F238E27FC236}">
                  <a16:creationId xmlns:a16="http://schemas.microsoft.com/office/drawing/2014/main" id="{FB0451FE-CF3D-48BC-B892-52F8D8DB2332}"/>
                </a:ext>
              </a:extLst>
            </p:cNvPr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486;p46">
              <a:extLst>
                <a:ext uri="{FF2B5EF4-FFF2-40B4-BE49-F238E27FC236}">
                  <a16:creationId xmlns:a16="http://schemas.microsoft.com/office/drawing/2014/main" id="{3BF9BD4C-42A6-474E-8266-273F70221BDE}"/>
                </a:ext>
              </a:extLst>
            </p:cNvPr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487;p46">
              <a:extLst>
                <a:ext uri="{FF2B5EF4-FFF2-40B4-BE49-F238E27FC236}">
                  <a16:creationId xmlns:a16="http://schemas.microsoft.com/office/drawing/2014/main" id="{E1C24D88-58A5-4A60-B2BE-D6FBC578A464}"/>
                </a:ext>
              </a:extLst>
            </p:cNvPr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488;p46">
              <a:extLst>
                <a:ext uri="{FF2B5EF4-FFF2-40B4-BE49-F238E27FC236}">
                  <a16:creationId xmlns:a16="http://schemas.microsoft.com/office/drawing/2014/main" id="{78E4E190-A855-44D1-BDCD-B99C740A34B1}"/>
                </a:ext>
              </a:extLst>
            </p:cNvPr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489;p46">
              <a:extLst>
                <a:ext uri="{FF2B5EF4-FFF2-40B4-BE49-F238E27FC236}">
                  <a16:creationId xmlns:a16="http://schemas.microsoft.com/office/drawing/2014/main" id="{8FD02609-ABB0-402F-9D51-D8C17D0CABAE}"/>
                </a:ext>
              </a:extLst>
            </p:cNvPr>
            <p:cNvSpPr/>
            <p:nvPr/>
          </p:nvSpPr>
          <p:spPr>
            <a:xfrm>
              <a:off x="5926675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490;p46">
              <a:extLst>
                <a:ext uri="{FF2B5EF4-FFF2-40B4-BE49-F238E27FC236}">
                  <a16:creationId xmlns:a16="http://schemas.microsoft.com/office/drawing/2014/main" id="{87ED1F0F-4CF5-463D-BD53-65A701996BF4}"/>
                </a:ext>
              </a:extLst>
            </p:cNvPr>
            <p:cNvSpPr/>
            <p:nvPr/>
          </p:nvSpPr>
          <p:spPr>
            <a:xfrm>
              <a:off x="5926675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491;p46">
              <a:extLst>
                <a:ext uri="{FF2B5EF4-FFF2-40B4-BE49-F238E27FC236}">
                  <a16:creationId xmlns:a16="http://schemas.microsoft.com/office/drawing/2014/main" id="{E084FBBD-C815-4648-8093-FE99698A118C}"/>
                </a:ext>
              </a:extLst>
            </p:cNvPr>
            <p:cNvSpPr/>
            <p:nvPr/>
          </p:nvSpPr>
          <p:spPr>
            <a:xfrm>
              <a:off x="5600675" y="4120175"/>
              <a:ext cx="240150" cy="320450"/>
            </a:xfrm>
            <a:custGeom>
              <a:avLst/>
              <a:gdLst/>
              <a:ahLst/>
              <a:cxnLst/>
              <a:rect l="l" t="t" r="r" b="b"/>
              <a:pathLst>
                <a:path w="9606" h="12818" extrusionOk="0">
                  <a:moveTo>
                    <a:pt x="4233" y="0"/>
                  </a:moveTo>
                  <a:cubicBezTo>
                    <a:pt x="3394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74" y="12818"/>
                  </a:cubicBezTo>
                  <a:cubicBezTo>
                    <a:pt x="6854" y="12818"/>
                    <a:pt x="7136" y="12794"/>
                    <a:pt x="7417" y="12746"/>
                  </a:cubicBezTo>
                  <a:cubicBezTo>
                    <a:pt x="7751" y="12685"/>
                    <a:pt x="8055" y="12624"/>
                    <a:pt x="8329" y="12503"/>
                  </a:cubicBezTo>
                  <a:cubicBezTo>
                    <a:pt x="8785" y="12320"/>
                    <a:pt x="9210" y="12107"/>
                    <a:pt x="9606" y="11834"/>
                  </a:cubicBezTo>
                  <a:lnTo>
                    <a:pt x="8481" y="10132"/>
                  </a:lnTo>
                  <a:cubicBezTo>
                    <a:pt x="8268" y="10284"/>
                    <a:pt x="8025" y="10405"/>
                    <a:pt x="7812" y="10527"/>
                  </a:cubicBezTo>
                  <a:cubicBezTo>
                    <a:pt x="7349" y="10729"/>
                    <a:pt x="6924" y="10811"/>
                    <a:pt x="6539" y="10811"/>
                  </a:cubicBezTo>
                  <a:cubicBezTo>
                    <a:pt x="5129" y="10811"/>
                    <a:pt x="4258" y="9713"/>
                    <a:pt x="4043" y="9402"/>
                  </a:cubicBezTo>
                  <a:cubicBezTo>
                    <a:pt x="2797" y="7670"/>
                    <a:pt x="2371" y="3718"/>
                    <a:pt x="3618" y="2198"/>
                  </a:cubicBezTo>
                  <a:cubicBezTo>
                    <a:pt x="3672" y="2126"/>
                    <a:pt x="3812" y="2032"/>
                    <a:pt x="4225" y="2032"/>
                  </a:cubicBezTo>
                  <a:cubicBezTo>
                    <a:pt x="4506" y="2032"/>
                    <a:pt x="4912" y="2075"/>
                    <a:pt x="5502" y="2198"/>
                  </a:cubicBezTo>
                  <a:cubicBezTo>
                    <a:pt x="5776" y="2259"/>
                    <a:pt x="6080" y="2320"/>
                    <a:pt x="6414" y="2442"/>
                  </a:cubicBezTo>
                  <a:cubicBezTo>
                    <a:pt x="6688" y="2533"/>
                    <a:pt x="6961" y="2594"/>
                    <a:pt x="723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57"/>
                    <a:pt x="7083" y="496"/>
                    <a:pt x="6961" y="466"/>
                  </a:cubicBezTo>
                  <a:cubicBezTo>
                    <a:pt x="6292" y="253"/>
                    <a:pt x="5593" y="132"/>
                    <a:pt x="4894" y="40"/>
                  </a:cubicBezTo>
                  <a:cubicBezTo>
                    <a:pt x="4674" y="15"/>
                    <a:pt x="4452" y="0"/>
                    <a:pt x="4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492;p46">
              <a:extLst>
                <a:ext uri="{FF2B5EF4-FFF2-40B4-BE49-F238E27FC236}">
                  <a16:creationId xmlns:a16="http://schemas.microsoft.com/office/drawing/2014/main" id="{0A38FE76-3AF3-4CC5-82BD-057B1F8C48AA}"/>
                </a:ext>
              </a:extLst>
            </p:cNvPr>
            <p:cNvSpPr/>
            <p:nvPr/>
          </p:nvSpPr>
          <p:spPr>
            <a:xfrm>
              <a:off x="5795975" y="4373450"/>
              <a:ext cx="44850" cy="59300"/>
            </a:xfrm>
            <a:custGeom>
              <a:avLst/>
              <a:gdLst/>
              <a:ahLst/>
              <a:cxnLst/>
              <a:rect l="l" t="t" r="r" b="b"/>
              <a:pathLst>
                <a:path w="1794" h="2372" extrusionOk="0">
                  <a:moveTo>
                    <a:pt x="669" y="1"/>
                  </a:moveTo>
                  <a:cubicBezTo>
                    <a:pt x="456" y="153"/>
                    <a:pt x="213" y="274"/>
                    <a:pt x="0" y="396"/>
                  </a:cubicBezTo>
                  <a:lnTo>
                    <a:pt x="517" y="2372"/>
                  </a:lnTo>
                  <a:cubicBezTo>
                    <a:pt x="973" y="2189"/>
                    <a:pt x="1398" y="1976"/>
                    <a:pt x="179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493;p46">
              <a:extLst>
                <a:ext uri="{FF2B5EF4-FFF2-40B4-BE49-F238E27FC236}">
                  <a16:creationId xmlns:a16="http://schemas.microsoft.com/office/drawing/2014/main" id="{BD223E43-B549-4F47-ABCE-13777EF8124C}"/>
                </a:ext>
              </a:extLst>
            </p:cNvPr>
            <p:cNvSpPr/>
            <p:nvPr/>
          </p:nvSpPr>
          <p:spPr>
            <a:xfrm>
              <a:off x="5723025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4" y="2493"/>
                    <a:pt x="2067" y="2554"/>
                    <a:pt x="2341" y="2584"/>
                  </a:cubicBezTo>
                  <a:lnTo>
                    <a:pt x="237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37" y="426"/>
                  </a:cubicBezTo>
                  <a:cubicBezTo>
                    <a:pt x="136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494;p46">
              <a:extLst>
                <a:ext uri="{FF2B5EF4-FFF2-40B4-BE49-F238E27FC236}">
                  <a16:creationId xmlns:a16="http://schemas.microsoft.com/office/drawing/2014/main" id="{5ADE2C82-7106-4E6C-994A-1ABC56E5894A}"/>
                </a:ext>
              </a:extLst>
            </p:cNvPr>
            <p:cNvSpPr/>
            <p:nvPr/>
          </p:nvSpPr>
          <p:spPr>
            <a:xfrm>
              <a:off x="5740500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495;p46">
              <a:extLst>
                <a:ext uri="{FF2B5EF4-FFF2-40B4-BE49-F238E27FC236}">
                  <a16:creationId xmlns:a16="http://schemas.microsoft.com/office/drawing/2014/main" id="{D7CC89CD-B96F-4C20-953B-85E6426ABEAF}"/>
                </a:ext>
              </a:extLst>
            </p:cNvPr>
            <p:cNvSpPr/>
            <p:nvPr/>
          </p:nvSpPr>
          <p:spPr>
            <a:xfrm>
              <a:off x="5769375" y="4231350"/>
              <a:ext cx="539550" cy="28900"/>
            </a:xfrm>
            <a:custGeom>
              <a:avLst/>
              <a:gdLst/>
              <a:ahLst/>
              <a:cxnLst/>
              <a:rect l="l" t="t" r="r" b="b"/>
              <a:pathLst>
                <a:path w="21582" h="1156" extrusionOk="0">
                  <a:moveTo>
                    <a:pt x="0" y="1"/>
                  </a:moveTo>
                  <a:cubicBezTo>
                    <a:pt x="92" y="396"/>
                    <a:pt x="183" y="791"/>
                    <a:pt x="274" y="1156"/>
                  </a:cubicBezTo>
                  <a:lnTo>
                    <a:pt x="21338" y="1156"/>
                  </a:lnTo>
                  <a:lnTo>
                    <a:pt x="215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496;p46">
              <a:extLst>
                <a:ext uri="{FF2B5EF4-FFF2-40B4-BE49-F238E27FC236}">
                  <a16:creationId xmlns:a16="http://schemas.microsoft.com/office/drawing/2014/main" id="{306BCAC3-870B-43D1-A074-6FBC4BDA2D10}"/>
                </a:ext>
              </a:extLst>
            </p:cNvPr>
            <p:cNvSpPr/>
            <p:nvPr/>
          </p:nvSpPr>
          <p:spPr>
            <a:xfrm>
              <a:off x="5782300" y="4289875"/>
              <a:ext cx="513700" cy="60800"/>
            </a:xfrm>
            <a:custGeom>
              <a:avLst/>
              <a:gdLst/>
              <a:ahLst/>
              <a:cxnLst/>
              <a:rect l="l" t="t" r="r" b="b"/>
              <a:pathLst>
                <a:path w="20548" h="2432" extrusionOk="0">
                  <a:moveTo>
                    <a:pt x="0" y="0"/>
                  </a:moveTo>
                  <a:cubicBezTo>
                    <a:pt x="243" y="851"/>
                    <a:pt x="486" y="1702"/>
                    <a:pt x="760" y="2432"/>
                  </a:cubicBezTo>
                  <a:lnTo>
                    <a:pt x="19788" y="2432"/>
                  </a:lnTo>
                  <a:cubicBezTo>
                    <a:pt x="20061" y="1702"/>
                    <a:pt x="20304" y="851"/>
                    <a:pt x="205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497;p46">
              <a:extLst>
                <a:ext uri="{FF2B5EF4-FFF2-40B4-BE49-F238E27FC236}">
                  <a16:creationId xmlns:a16="http://schemas.microsoft.com/office/drawing/2014/main" id="{E51425BE-67CB-4B24-953F-2359698EB5EE}"/>
                </a:ext>
              </a:extLst>
            </p:cNvPr>
            <p:cNvSpPr/>
            <p:nvPr/>
          </p:nvSpPr>
          <p:spPr>
            <a:xfrm>
              <a:off x="1868850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498;p46">
              <a:extLst>
                <a:ext uri="{FF2B5EF4-FFF2-40B4-BE49-F238E27FC236}">
                  <a16:creationId xmlns:a16="http://schemas.microsoft.com/office/drawing/2014/main" id="{858E42EA-566B-4829-BA84-3FCD73466E19}"/>
                </a:ext>
              </a:extLst>
            </p:cNvPr>
            <p:cNvSpPr/>
            <p:nvPr/>
          </p:nvSpPr>
          <p:spPr>
            <a:xfrm>
              <a:off x="1868850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499;p46">
              <a:extLst>
                <a:ext uri="{FF2B5EF4-FFF2-40B4-BE49-F238E27FC236}">
                  <a16:creationId xmlns:a16="http://schemas.microsoft.com/office/drawing/2014/main" id="{11471730-A7D3-4884-90AC-B4AED496C49B}"/>
                </a:ext>
              </a:extLst>
            </p:cNvPr>
            <p:cNvSpPr/>
            <p:nvPr/>
          </p:nvSpPr>
          <p:spPr>
            <a:xfrm>
              <a:off x="1542850" y="4120175"/>
              <a:ext cx="240900" cy="320450"/>
            </a:xfrm>
            <a:custGeom>
              <a:avLst/>
              <a:gdLst/>
              <a:ahLst/>
              <a:cxnLst/>
              <a:rect l="l" t="t" r="r" b="b"/>
              <a:pathLst>
                <a:path w="9636" h="12818" extrusionOk="0">
                  <a:moveTo>
                    <a:pt x="4260" y="0"/>
                  </a:moveTo>
                  <a:cubicBezTo>
                    <a:pt x="3413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93" y="12818"/>
                  </a:cubicBezTo>
                  <a:cubicBezTo>
                    <a:pt x="6876" y="12818"/>
                    <a:pt x="7162" y="12794"/>
                    <a:pt x="7447" y="12746"/>
                  </a:cubicBezTo>
                  <a:cubicBezTo>
                    <a:pt x="7751" y="12685"/>
                    <a:pt x="8055" y="12624"/>
                    <a:pt x="8359" y="12503"/>
                  </a:cubicBezTo>
                  <a:cubicBezTo>
                    <a:pt x="8785" y="12320"/>
                    <a:pt x="9241" y="12107"/>
                    <a:pt x="9636" y="11834"/>
                  </a:cubicBezTo>
                  <a:lnTo>
                    <a:pt x="8481" y="10132"/>
                  </a:lnTo>
                  <a:cubicBezTo>
                    <a:pt x="8268" y="10284"/>
                    <a:pt x="8055" y="10405"/>
                    <a:pt x="7812" y="10527"/>
                  </a:cubicBezTo>
                  <a:cubicBezTo>
                    <a:pt x="7356" y="10729"/>
                    <a:pt x="6934" y="10811"/>
                    <a:pt x="6551" y="10811"/>
                  </a:cubicBezTo>
                  <a:cubicBezTo>
                    <a:pt x="5148" y="10811"/>
                    <a:pt x="4258" y="9713"/>
                    <a:pt x="4043" y="9402"/>
                  </a:cubicBezTo>
                  <a:cubicBezTo>
                    <a:pt x="2827" y="7670"/>
                    <a:pt x="2371" y="3718"/>
                    <a:pt x="3618" y="2198"/>
                  </a:cubicBezTo>
                  <a:cubicBezTo>
                    <a:pt x="3672" y="2126"/>
                    <a:pt x="3823" y="2032"/>
                    <a:pt x="4245" y="2032"/>
                  </a:cubicBezTo>
                  <a:cubicBezTo>
                    <a:pt x="4531" y="2032"/>
                    <a:pt x="4942" y="2075"/>
                    <a:pt x="5532" y="2198"/>
                  </a:cubicBezTo>
                  <a:cubicBezTo>
                    <a:pt x="5776" y="2259"/>
                    <a:pt x="6080" y="2320"/>
                    <a:pt x="6444" y="2442"/>
                  </a:cubicBezTo>
                  <a:cubicBezTo>
                    <a:pt x="6687" y="2533"/>
                    <a:pt x="6991" y="2594"/>
                    <a:pt x="726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27"/>
                    <a:pt x="7113" y="496"/>
                    <a:pt x="6961" y="466"/>
                  </a:cubicBezTo>
                  <a:cubicBezTo>
                    <a:pt x="6292" y="253"/>
                    <a:pt x="5624" y="132"/>
                    <a:pt x="4925" y="40"/>
                  </a:cubicBezTo>
                  <a:cubicBezTo>
                    <a:pt x="4704" y="15"/>
                    <a:pt x="4481" y="0"/>
                    <a:pt x="426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500;p46">
              <a:extLst>
                <a:ext uri="{FF2B5EF4-FFF2-40B4-BE49-F238E27FC236}">
                  <a16:creationId xmlns:a16="http://schemas.microsoft.com/office/drawing/2014/main" id="{5AFA4A05-7CBD-47C4-8A8E-4531E88019B6}"/>
                </a:ext>
              </a:extLst>
            </p:cNvPr>
            <p:cNvSpPr/>
            <p:nvPr/>
          </p:nvSpPr>
          <p:spPr>
            <a:xfrm>
              <a:off x="1738150" y="4373450"/>
              <a:ext cx="45600" cy="59300"/>
            </a:xfrm>
            <a:custGeom>
              <a:avLst/>
              <a:gdLst/>
              <a:ahLst/>
              <a:cxnLst/>
              <a:rect l="l" t="t" r="r" b="b"/>
              <a:pathLst>
                <a:path w="1824" h="2372" extrusionOk="0">
                  <a:moveTo>
                    <a:pt x="669" y="1"/>
                  </a:moveTo>
                  <a:cubicBezTo>
                    <a:pt x="456" y="153"/>
                    <a:pt x="243" y="274"/>
                    <a:pt x="0" y="396"/>
                  </a:cubicBezTo>
                  <a:lnTo>
                    <a:pt x="547" y="2372"/>
                  </a:lnTo>
                  <a:cubicBezTo>
                    <a:pt x="973" y="2189"/>
                    <a:pt x="1429" y="1946"/>
                    <a:pt x="182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501;p46">
              <a:extLst>
                <a:ext uri="{FF2B5EF4-FFF2-40B4-BE49-F238E27FC236}">
                  <a16:creationId xmlns:a16="http://schemas.microsoft.com/office/drawing/2014/main" id="{E4BB5FF2-668E-490C-898D-788AC837D4CC}"/>
                </a:ext>
              </a:extLst>
            </p:cNvPr>
            <p:cNvSpPr/>
            <p:nvPr/>
          </p:nvSpPr>
          <p:spPr>
            <a:xfrm>
              <a:off x="1665200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3" y="2493"/>
                    <a:pt x="2067" y="2554"/>
                    <a:pt x="2341" y="2584"/>
                  </a:cubicBezTo>
                  <a:lnTo>
                    <a:pt x="240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67" y="426"/>
                  </a:cubicBezTo>
                  <a:cubicBezTo>
                    <a:pt x="139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502;p46">
              <a:extLst>
                <a:ext uri="{FF2B5EF4-FFF2-40B4-BE49-F238E27FC236}">
                  <a16:creationId xmlns:a16="http://schemas.microsoft.com/office/drawing/2014/main" id="{F28BE288-2B71-4B52-95D1-8B5A301299FA}"/>
                </a:ext>
              </a:extLst>
            </p:cNvPr>
            <p:cNvSpPr/>
            <p:nvPr/>
          </p:nvSpPr>
          <p:spPr>
            <a:xfrm>
              <a:off x="1682675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503;p46">
              <a:extLst>
                <a:ext uri="{FF2B5EF4-FFF2-40B4-BE49-F238E27FC236}">
                  <a16:creationId xmlns:a16="http://schemas.microsoft.com/office/drawing/2014/main" id="{9885E328-DEEA-4F61-876F-CF49374C3A91}"/>
                </a:ext>
              </a:extLst>
            </p:cNvPr>
            <p:cNvSpPr/>
            <p:nvPr/>
          </p:nvSpPr>
          <p:spPr>
            <a:xfrm>
              <a:off x="1714050" y="4090000"/>
              <a:ext cx="539325" cy="329025"/>
            </a:xfrm>
            <a:custGeom>
              <a:avLst/>
              <a:gdLst/>
              <a:ahLst/>
              <a:cxnLst/>
              <a:rect l="l" t="t" r="r" b="b"/>
              <a:pathLst>
                <a:path w="21573" h="13161" extrusionOk="0">
                  <a:moveTo>
                    <a:pt x="2113" y="1"/>
                  </a:moveTo>
                  <a:cubicBezTo>
                    <a:pt x="709" y="1"/>
                    <a:pt x="0" y="1742"/>
                    <a:pt x="995" y="2767"/>
                  </a:cubicBezTo>
                  <a:cubicBezTo>
                    <a:pt x="1329" y="3102"/>
                    <a:pt x="1740" y="3252"/>
                    <a:pt x="2143" y="3252"/>
                  </a:cubicBezTo>
                  <a:cubicBezTo>
                    <a:pt x="2985" y="3252"/>
                    <a:pt x="3791" y="2599"/>
                    <a:pt x="3791" y="1612"/>
                  </a:cubicBezTo>
                  <a:cubicBezTo>
                    <a:pt x="3791" y="700"/>
                    <a:pt x="3061" y="1"/>
                    <a:pt x="2150" y="1"/>
                  </a:cubicBezTo>
                  <a:cubicBezTo>
                    <a:pt x="2137" y="1"/>
                    <a:pt x="2125" y="1"/>
                    <a:pt x="2113" y="1"/>
                  </a:cubicBezTo>
                  <a:close/>
                  <a:moveTo>
                    <a:pt x="19931" y="184"/>
                  </a:moveTo>
                  <a:cubicBezTo>
                    <a:pt x="18472" y="184"/>
                    <a:pt x="17743" y="1916"/>
                    <a:pt x="18776" y="2950"/>
                  </a:cubicBezTo>
                  <a:cubicBezTo>
                    <a:pt x="19111" y="3284"/>
                    <a:pt x="19522" y="3434"/>
                    <a:pt x="19925" y="3434"/>
                  </a:cubicBezTo>
                  <a:cubicBezTo>
                    <a:pt x="20766" y="3434"/>
                    <a:pt x="21572" y="2781"/>
                    <a:pt x="21572" y="1794"/>
                  </a:cubicBezTo>
                  <a:cubicBezTo>
                    <a:pt x="21572" y="913"/>
                    <a:pt x="20843" y="184"/>
                    <a:pt x="19931" y="184"/>
                  </a:cubicBezTo>
                  <a:close/>
                  <a:moveTo>
                    <a:pt x="10691" y="2615"/>
                  </a:moveTo>
                  <a:cubicBezTo>
                    <a:pt x="9262" y="2615"/>
                    <a:pt x="8533" y="4348"/>
                    <a:pt x="9566" y="5381"/>
                  </a:cubicBezTo>
                  <a:cubicBezTo>
                    <a:pt x="9891" y="5706"/>
                    <a:pt x="10295" y="5852"/>
                    <a:pt x="10693" y="5852"/>
                  </a:cubicBezTo>
                  <a:cubicBezTo>
                    <a:pt x="11526" y="5852"/>
                    <a:pt x="12332" y="5213"/>
                    <a:pt x="12332" y="4226"/>
                  </a:cubicBezTo>
                  <a:cubicBezTo>
                    <a:pt x="12332" y="3314"/>
                    <a:pt x="11603" y="2615"/>
                    <a:pt x="10691" y="2615"/>
                  </a:cubicBezTo>
                  <a:close/>
                  <a:moveTo>
                    <a:pt x="5181" y="8298"/>
                  </a:moveTo>
                  <a:cubicBezTo>
                    <a:pt x="5164" y="8298"/>
                    <a:pt x="5146" y="8299"/>
                    <a:pt x="5128" y="8299"/>
                  </a:cubicBezTo>
                  <a:cubicBezTo>
                    <a:pt x="3669" y="8299"/>
                    <a:pt x="2970" y="10032"/>
                    <a:pt x="3973" y="11065"/>
                  </a:cubicBezTo>
                  <a:cubicBezTo>
                    <a:pt x="4304" y="11386"/>
                    <a:pt x="4706" y="11530"/>
                    <a:pt x="5101" y="11530"/>
                  </a:cubicBezTo>
                  <a:cubicBezTo>
                    <a:pt x="5938" y="11530"/>
                    <a:pt x="6739" y="10882"/>
                    <a:pt x="6739" y="9910"/>
                  </a:cubicBezTo>
                  <a:cubicBezTo>
                    <a:pt x="6739" y="9017"/>
                    <a:pt x="6039" y="8298"/>
                    <a:pt x="5181" y="8298"/>
                  </a:cubicBezTo>
                  <a:close/>
                  <a:moveTo>
                    <a:pt x="14308" y="9910"/>
                  </a:moveTo>
                  <a:cubicBezTo>
                    <a:pt x="12849" y="9910"/>
                    <a:pt x="12119" y="11673"/>
                    <a:pt x="13153" y="12676"/>
                  </a:cubicBezTo>
                  <a:cubicBezTo>
                    <a:pt x="13478" y="13011"/>
                    <a:pt x="13882" y="13161"/>
                    <a:pt x="14281" y="13161"/>
                  </a:cubicBezTo>
                  <a:cubicBezTo>
                    <a:pt x="15113" y="13161"/>
                    <a:pt x="15919" y="12508"/>
                    <a:pt x="15919" y="11521"/>
                  </a:cubicBezTo>
                  <a:cubicBezTo>
                    <a:pt x="15919" y="10640"/>
                    <a:pt x="15189" y="9910"/>
                    <a:pt x="14308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504;p46">
              <a:extLst>
                <a:ext uri="{FF2B5EF4-FFF2-40B4-BE49-F238E27FC236}">
                  <a16:creationId xmlns:a16="http://schemas.microsoft.com/office/drawing/2014/main" id="{587CDDF3-B936-4791-B917-18B6BD3C3C14}"/>
                </a:ext>
              </a:extLst>
            </p:cNvPr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505;p46">
              <a:extLst>
                <a:ext uri="{FF2B5EF4-FFF2-40B4-BE49-F238E27FC236}">
                  <a16:creationId xmlns:a16="http://schemas.microsoft.com/office/drawing/2014/main" id="{095BD4A2-0FAB-4C29-AB4B-425E0CD39D51}"/>
                </a:ext>
              </a:extLst>
            </p:cNvPr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506;p46">
              <a:extLst>
                <a:ext uri="{FF2B5EF4-FFF2-40B4-BE49-F238E27FC236}">
                  <a16:creationId xmlns:a16="http://schemas.microsoft.com/office/drawing/2014/main" id="{EEEEDFE0-3A82-4E5C-9D42-B7B6472947AC}"/>
                </a:ext>
              </a:extLst>
            </p:cNvPr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507;p46">
              <a:extLst>
                <a:ext uri="{FF2B5EF4-FFF2-40B4-BE49-F238E27FC236}">
                  <a16:creationId xmlns:a16="http://schemas.microsoft.com/office/drawing/2014/main" id="{48663A70-D6F5-437B-8C08-D29D5DB14FCF}"/>
                </a:ext>
              </a:extLst>
            </p:cNvPr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0" name="Picture 4">
            <a:extLst>
              <a:ext uri="{FF2B5EF4-FFF2-40B4-BE49-F238E27FC236}">
                <a16:creationId xmlns:a16="http://schemas.microsoft.com/office/drawing/2014/main" id="{D2ED5843-0998-47E4-A54C-B1602C5AA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79" y="4505490"/>
            <a:ext cx="575716" cy="5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2" name="Google Shape;979;p29">
            <a:extLst>
              <a:ext uri="{FF2B5EF4-FFF2-40B4-BE49-F238E27FC236}">
                <a16:creationId xmlns:a16="http://schemas.microsoft.com/office/drawing/2014/main" id="{536ED15D-0122-4896-9988-A6404FB03498}"/>
              </a:ext>
            </a:extLst>
          </p:cNvPr>
          <p:cNvSpPr txBox="1">
            <a:spLocks/>
          </p:cNvSpPr>
          <p:nvPr/>
        </p:nvSpPr>
        <p:spPr>
          <a:xfrm>
            <a:off x="8472986" y="481311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21</a:t>
            </a:r>
          </a:p>
        </p:txBody>
      </p:sp>
      <p:pic>
        <p:nvPicPr>
          <p:cNvPr id="623" name="Image 622">
            <a:extLst>
              <a:ext uri="{FF2B5EF4-FFF2-40B4-BE49-F238E27FC236}">
                <a16:creationId xmlns:a16="http://schemas.microsoft.com/office/drawing/2014/main" id="{B6C7144A-A47D-4D1A-8EFE-7E9C74516E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11180" y="139811"/>
            <a:ext cx="5738945" cy="8515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81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title"/>
          </p:nvPr>
        </p:nvSpPr>
        <p:spPr>
          <a:xfrm>
            <a:off x="44387" y="1648561"/>
            <a:ext cx="3986881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d’activité</a:t>
            </a:r>
          </a:p>
        </p:txBody>
      </p:sp>
      <p:grpSp>
        <p:nvGrpSpPr>
          <p:cNvPr id="4" name="Google Shape;1891;p46">
            <a:extLst>
              <a:ext uri="{FF2B5EF4-FFF2-40B4-BE49-F238E27FC236}">
                <a16:creationId xmlns:a16="http://schemas.microsoft.com/office/drawing/2014/main" id="{59BE867A-3B4B-4A45-BC59-4CEBA369FDCC}"/>
              </a:ext>
            </a:extLst>
          </p:cNvPr>
          <p:cNvGrpSpPr/>
          <p:nvPr/>
        </p:nvGrpSpPr>
        <p:grpSpPr>
          <a:xfrm>
            <a:off x="44387" y="3694523"/>
            <a:ext cx="2430758" cy="1448977"/>
            <a:chOff x="757875" y="1089975"/>
            <a:chExt cx="6084500" cy="3626975"/>
          </a:xfrm>
        </p:grpSpPr>
        <p:sp>
          <p:nvSpPr>
            <p:cNvPr id="5" name="Google Shape;1892;p46">
              <a:extLst>
                <a:ext uri="{FF2B5EF4-FFF2-40B4-BE49-F238E27FC236}">
                  <a16:creationId xmlns:a16="http://schemas.microsoft.com/office/drawing/2014/main" id="{D8E4973D-B0FE-4EA7-849A-2A9EF856F210}"/>
                </a:ext>
              </a:extLst>
            </p:cNvPr>
            <p:cNvSpPr/>
            <p:nvPr/>
          </p:nvSpPr>
          <p:spPr>
            <a:xfrm>
              <a:off x="6419850" y="3387875"/>
              <a:ext cx="258375" cy="114775"/>
            </a:xfrm>
            <a:custGeom>
              <a:avLst/>
              <a:gdLst/>
              <a:ahLst/>
              <a:cxnLst/>
              <a:rect l="l" t="t" r="r" b="b"/>
              <a:pathLst>
                <a:path w="10335" h="4591" extrusionOk="0">
                  <a:moveTo>
                    <a:pt x="0" y="1"/>
                  </a:moveTo>
                  <a:lnTo>
                    <a:pt x="0" y="183"/>
                  </a:lnTo>
                  <a:lnTo>
                    <a:pt x="0" y="4438"/>
                  </a:lnTo>
                  <a:lnTo>
                    <a:pt x="0" y="4590"/>
                  </a:lnTo>
                  <a:lnTo>
                    <a:pt x="2705" y="4590"/>
                  </a:lnTo>
                  <a:lnTo>
                    <a:pt x="5259" y="4530"/>
                  </a:lnTo>
                  <a:lnTo>
                    <a:pt x="10243" y="4438"/>
                  </a:lnTo>
                  <a:lnTo>
                    <a:pt x="5167" y="4317"/>
                  </a:lnTo>
                  <a:lnTo>
                    <a:pt x="2675" y="4286"/>
                  </a:lnTo>
                  <a:cubicBezTo>
                    <a:pt x="1877" y="4258"/>
                    <a:pt x="1105" y="4256"/>
                    <a:pt x="336" y="4256"/>
                  </a:cubicBezTo>
                  <a:lnTo>
                    <a:pt x="336" y="4256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5198" y="335"/>
                  </a:lnTo>
                  <a:cubicBezTo>
                    <a:pt x="6830" y="335"/>
                    <a:pt x="8492" y="306"/>
                    <a:pt x="10126" y="276"/>
                  </a:cubicBezTo>
                  <a:lnTo>
                    <a:pt x="10126" y="276"/>
                  </a:lnTo>
                  <a:cubicBezTo>
                    <a:pt x="10152" y="944"/>
                    <a:pt x="10154" y="1612"/>
                    <a:pt x="10183" y="2280"/>
                  </a:cubicBezTo>
                  <a:lnTo>
                    <a:pt x="10243" y="4438"/>
                  </a:lnTo>
                  <a:lnTo>
                    <a:pt x="10274" y="2341"/>
                  </a:lnTo>
                  <a:cubicBezTo>
                    <a:pt x="10304" y="1612"/>
                    <a:pt x="10335" y="912"/>
                    <a:pt x="10335" y="183"/>
                  </a:cubicBezTo>
                  <a:lnTo>
                    <a:pt x="10335" y="92"/>
                  </a:lnTo>
                  <a:lnTo>
                    <a:pt x="10274" y="92"/>
                  </a:lnTo>
                  <a:cubicBezTo>
                    <a:pt x="8572" y="61"/>
                    <a:pt x="6900" y="1"/>
                    <a:pt x="522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3;p46">
              <a:extLst>
                <a:ext uri="{FF2B5EF4-FFF2-40B4-BE49-F238E27FC236}">
                  <a16:creationId xmlns:a16="http://schemas.microsoft.com/office/drawing/2014/main" id="{4C1BCFD4-8BE5-4123-ACCA-558839131FE7}"/>
                </a:ext>
              </a:extLst>
            </p:cNvPr>
            <p:cNvSpPr/>
            <p:nvPr/>
          </p:nvSpPr>
          <p:spPr>
            <a:xfrm>
              <a:off x="62792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0275" y="4438"/>
                  </a:moveTo>
                  <a:lnTo>
                    <a:pt x="10275" y="4438"/>
                  </a:lnTo>
                  <a:lnTo>
                    <a:pt x="10275" y="4438"/>
                  </a:lnTo>
                  <a:close/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14" y="4620"/>
                  </a:lnTo>
                  <a:cubicBezTo>
                    <a:pt x="624" y="4605"/>
                    <a:pt x="1042" y="4605"/>
                    <a:pt x="1464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75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7" y="4286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5229" y="365"/>
                  </a:lnTo>
                  <a:cubicBezTo>
                    <a:pt x="6861" y="365"/>
                    <a:pt x="8493" y="307"/>
                    <a:pt x="10153" y="304"/>
                  </a:cubicBezTo>
                  <a:lnTo>
                    <a:pt x="10153" y="304"/>
                  </a:lnTo>
                  <a:cubicBezTo>
                    <a:pt x="10157" y="963"/>
                    <a:pt x="10185" y="1623"/>
                    <a:pt x="10214" y="2310"/>
                  </a:cubicBezTo>
                  <a:lnTo>
                    <a:pt x="10275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94;p46">
              <a:extLst>
                <a:ext uri="{FF2B5EF4-FFF2-40B4-BE49-F238E27FC236}">
                  <a16:creationId xmlns:a16="http://schemas.microsoft.com/office/drawing/2014/main" id="{39EEDC81-DA22-4502-943F-072536195E0C}"/>
                </a:ext>
              </a:extLst>
            </p:cNvPr>
            <p:cNvSpPr/>
            <p:nvPr/>
          </p:nvSpPr>
          <p:spPr>
            <a:xfrm>
              <a:off x="6559650" y="35216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31" y="4438"/>
                  </a:lnTo>
                  <a:lnTo>
                    <a:pt x="31" y="4620"/>
                  </a:lnTo>
                  <a:lnTo>
                    <a:pt x="183" y="4620"/>
                  </a:lnTo>
                  <a:cubicBezTo>
                    <a:pt x="609" y="4605"/>
                    <a:pt x="1034" y="4605"/>
                    <a:pt x="1460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6" y="4286"/>
                  </a:lnTo>
                  <a:lnTo>
                    <a:pt x="366" y="394"/>
                  </a:lnTo>
                  <a:lnTo>
                    <a:pt x="366" y="394"/>
                  </a:lnTo>
                  <a:lnTo>
                    <a:pt x="5229" y="365"/>
                  </a:lnTo>
                  <a:cubicBezTo>
                    <a:pt x="6870" y="365"/>
                    <a:pt x="8512" y="306"/>
                    <a:pt x="10154" y="304"/>
                  </a:cubicBezTo>
                  <a:lnTo>
                    <a:pt x="10154" y="304"/>
                  </a:lnTo>
                  <a:cubicBezTo>
                    <a:pt x="10160" y="963"/>
                    <a:pt x="10214" y="1623"/>
                    <a:pt x="10214" y="2310"/>
                  </a:cubicBezTo>
                  <a:lnTo>
                    <a:pt x="10244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95;p46">
              <a:extLst>
                <a:ext uri="{FF2B5EF4-FFF2-40B4-BE49-F238E27FC236}">
                  <a16:creationId xmlns:a16="http://schemas.microsoft.com/office/drawing/2014/main" id="{368BD46E-B199-4A7A-ADAA-0ABDD82D21D7}"/>
                </a:ext>
              </a:extLst>
            </p:cNvPr>
            <p:cNvSpPr/>
            <p:nvPr/>
          </p:nvSpPr>
          <p:spPr>
            <a:xfrm>
              <a:off x="2832375" y="22169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31" y="4468"/>
                  </a:lnTo>
                  <a:lnTo>
                    <a:pt x="31" y="4620"/>
                  </a:lnTo>
                  <a:lnTo>
                    <a:pt x="2737" y="4620"/>
                  </a:lnTo>
                  <a:lnTo>
                    <a:pt x="5290" y="4590"/>
                  </a:lnTo>
                  <a:lnTo>
                    <a:pt x="10275" y="4468"/>
                  </a:lnTo>
                  <a:lnTo>
                    <a:pt x="5199" y="4377"/>
                  </a:lnTo>
                  <a:lnTo>
                    <a:pt x="2706" y="4347"/>
                  </a:lnTo>
                  <a:cubicBezTo>
                    <a:pt x="1908" y="4318"/>
                    <a:pt x="1137" y="4316"/>
                    <a:pt x="367" y="4316"/>
                  </a:cubicBezTo>
                  <a:lnTo>
                    <a:pt x="367" y="4316"/>
                  </a:lnTo>
                  <a:lnTo>
                    <a:pt x="395" y="424"/>
                  </a:lnTo>
                  <a:lnTo>
                    <a:pt x="395" y="424"/>
                  </a:lnTo>
                  <a:lnTo>
                    <a:pt x="5229" y="395"/>
                  </a:lnTo>
                  <a:cubicBezTo>
                    <a:pt x="6862" y="395"/>
                    <a:pt x="8523" y="337"/>
                    <a:pt x="10157" y="334"/>
                  </a:cubicBezTo>
                  <a:lnTo>
                    <a:pt x="10157" y="334"/>
                  </a:lnTo>
                  <a:cubicBezTo>
                    <a:pt x="10186" y="1003"/>
                    <a:pt x="10214" y="1672"/>
                    <a:pt x="10214" y="2340"/>
                  </a:cubicBezTo>
                  <a:lnTo>
                    <a:pt x="10275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75" y="91"/>
                  </a:lnTo>
                  <a:cubicBezTo>
                    <a:pt x="8573" y="91"/>
                    <a:pt x="6901" y="30"/>
                    <a:pt x="5229" y="30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96;p46">
              <a:extLst>
                <a:ext uri="{FF2B5EF4-FFF2-40B4-BE49-F238E27FC236}">
                  <a16:creationId xmlns:a16="http://schemas.microsoft.com/office/drawing/2014/main" id="{8E00E047-9DB4-4D63-BD5E-EA88C454F164}"/>
                </a:ext>
              </a:extLst>
            </p:cNvPr>
            <p:cNvSpPr/>
            <p:nvPr/>
          </p:nvSpPr>
          <p:spPr>
            <a:xfrm>
              <a:off x="2693325" y="2351400"/>
              <a:ext cx="258400" cy="115525"/>
            </a:xfrm>
            <a:custGeom>
              <a:avLst/>
              <a:gdLst/>
              <a:ahLst/>
              <a:cxnLst/>
              <a:rect l="l" t="t" r="r" b="b"/>
              <a:pathLst>
                <a:path w="1033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29" y="4559"/>
                  </a:lnTo>
                  <a:lnTo>
                    <a:pt x="10213" y="4468"/>
                  </a:lnTo>
                  <a:lnTo>
                    <a:pt x="5137" y="4347"/>
                  </a:lnTo>
                  <a:lnTo>
                    <a:pt x="2645" y="4316"/>
                  </a:lnTo>
                  <a:cubicBezTo>
                    <a:pt x="1883" y="4288"/>
                    <a:pt x="1122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40" y="365"/>
                    <a:pt x="8481" y="335"/>
                    <a:pt x="10122" y="306"/>
                  </a:cubicBezTo>
                  <a:lnTo>
                    <a:pt x="10122" y="306"/>
                  </a:lnTo>
                  <a:cubicBezTo>
                    <a:pt x="10125" y="974"/>
                    <a:pt x="10154" y="1642"/>
                    <a:pt x="10183" y="2310"/>
                  </a:cubicBezTo>
                  <a:lnTo>
                    <a:pt x="10213" y="4468"/>
                  </a:lnTo>
                  <a:lnTo>
                    <a:pt x="10305" y="2341"/>
                  </a:lnTo>
                  <a:cubicBezTo>
                    <a:pt x="10305" y="1611"/>
                    <a:pt x="10335" y="912"/>
                    <a:pt x="10335" y="182"/>
                  </a:cubicBezTo>
                  <a:lnTo>
                    <a:pt x="1033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7;p46">
              <a:extLst>
                <a:ext uri="{FF2B5EF4-FFF2-40B4-BE49-F238E27FC236}">
                  <a16:creationId xmlns:a16="http://schemas.microsoft.com/office/drawing/2014/main" id="{8760F52E-82E7-40E9-9952-5F0D1C3C7F8F}"/>
                </a:ext>
              </a:extLst>
            </p:cNvPr>
            <p:cNvSpPr/>
            <p:nvPr/>
          </p:nvSpPr>
          <p:spPr>
            <a:xfrm>
              <a:off x="2973725" y="2351400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59"/>
                  </a:lnTo>
                  <a:lnTo>
                    <a:pt x="10244" y="4468"/>
                  </a:lnTo>
                  <a:lnTo>
                    <a:pt x="5168" y="4347"/>
                  </a:lnTo>
                  <a:lnTo>
                    <a:pt x="2675" y="4316"/>
                  </a:lnTo>
                  <a:cubicBezTo>
                    <a:pt x="1877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1" y="365"/>
                    <a:pt x="8492" y="336"/>
                    <a:pt x="10126" y="306"/>
                  </a:cubicBezTo>
                  <a:lnTo>
                    <a:pt x="10126" y="306"/>
                  </a:lnTo>
                  <a:cubicBezTo>
                    <a:pt x="10153" y="974"/>
                    <a:pt x="10154" y="1642"/>
                    <a:pt x="10183" y="2310"/>
                  </a:cubicBezTo>
                  <a:lnTo>
                    <a:pt x="10244" y="4468"/>
                  </a:lnTo>
                  <a:lnTo>
                    <a:pt x="10305" y="2341"/>
                  </a:lnTo>
                  <a:cubicBezTo>
                    <a:pt x="10335" y="1611"/>
                    <a:pt x="10365" y="912"/>
                    <a:pt x="10365" y="182"/>
                  </a:cubicBezTo>
                  <a:lnTo>
                    <a:pt x="1036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98;p46">
              <a:extLst>
                <a:ext uri="{FF2B5EF4-FFF2-40B4-BE49-F238E27FC236}">
                  <a16:creationId xmlns:a16="http://schemas.microsoft.com/office/drawing/2014/main" id="{B9236085-63E7-43DF-B4D3-B1890A63F2BE}"/>
                </a:ext>
              </a:extLst>
            </p:cNvPr>
            <p:cNvSpPr/>
            <p:nvPr/>
          </p:nvSpPr>
          <p:spPr>
            <a:xfrm>
              <a:off x="1162900" y="3016300"/>
              <a:ext cx="257625" cy="114750"/>
            </a:xfrm>
            <a:custGeom>
              <a:avLst/>
              <a:gdLst/>
              <a:ahLst/>
              <a:cxnLst/>
              <a:rect l="l" t="t" r="r" b="b"/>
              <a:pathLst>
                <a:path w="10305" h="4590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590"/>
                  </a:lnTo>
                  <a:lnTo>
                    <a:pt x="2706" y="4590"/>
                  </a:lnTo>
                  <a:lnTo>
                    <a:pt x="5229" y="4529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5137" y="4347"/>
                  </a:lnTo>
                  <a:lnTo>
                    <a:pt x="2645" y="4286"/>
                  </a:lnTo>
                  <a:lnTo>
                    <a:pt x="335" y="4286"/>
                  </a:lnTo>
                  <a:lnTo>
                    <a:pt x="335" y="393"/>
                  </a:lnTo>
                  <a:lnTo>
                    <a:pt x="335" y="393"/>
                  </a:lnTo>
                  <a:lnTo>
                    <a:pt x="5198" y="335"/>
                  </a:lnTo>
                  <a:cubicBezTo>
                    <a:pt x="6840" y="335"/>
                    <a:pt x="8481" y="305"/>
                    <a:pt x="10123" y="275"/>
                  </a:cubicBezTo>
                  <a:lnTo>
                    <a:pt x="10123" y="275"/>
                  </a:lnTo>
                  <a:cubicBezTo>
                    <a:pt x="10125" y="944"/>
                    <a:pt x="10153" y="1612"/>
                    <a:pt x="10153" y="2280"/>
                  </a:cubicBezTo>
                  <a:lnTo>
                    <a:pt x="10214" y="4438"/>
                  </a:lnTo>
                  <a:lnTo>
                    <a:pt x="10274" y="2310"/>
                  </a:lnTo>
                  <a:cubicBezTo>
                    <a:pt x="10274" y="1611"/>
                    <a:pt x="10305" y="882"/>
                    <a:pt x="10305" y="152"/>
                  </a:cubicBezTo>
                  <a:lnTo>
                    <a:pt x="10305" y="61"/>
                  </a:lnTo>
                  <a:lnTo>
                    <a:pt x="10214" y="61"/>
                  </a:lnTo>
                  <a:cubicBezTo>
                    <a:pt x="8542" y="31"/>
                    <a:pt x="6870" y="0"/>
                    <a:pt x="519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99;p46">
              <a:extLst>
                <a:ext uri="{FF2B5EF4-FFF2-40B4-BE49-F238E27FC236}">
                  <a16:creationId xmlns:a16="http://schemas.microsoft.com/office/drawing/2014/main" id="{C05A979F-5671-46EE-95B2-8F27052578E4}"/>
                </a:ext>
              </a:extLst>
            </p:cNvPr>
            <p:cNvSpPr/>
            <p:nvPr/>
          </p:nvSpPr>
          <p:spPr>
            <a:xfrm>
              <a:off x="6405400" y="2122650"/>
              <a:ext cx="258400" cy="115550"/>
            </a:xfrm>
            <a:custGeom>
              <a:avLst/>
              <a:gdLst/>
              <a:ahLst/>
              <a:cxnLst/>
              <a:rect l="l" t="t" r="r" b="b"/>
              <a:pathLst>
                <a:path w="10336" h="4622" extrusionOk="0">
                  <a:moveTo>
                    <a:pt x="1" y="1"/>
                  </a:moveTo>
                  <a:lnTo>
                    <a:pt x="1" y="183"/>
                  </a:lnTo>
                  <a:lnTo>
                    <a:pt x="1" y="4439"/>
                  </a:lnTo>
                  <a:lnTo>
                    <a:pt x="1" y="4621"/>
                  </a:lnTo>
                  <a:lnTo>
                    <a:pt x="183" y="4621"/>
                  </a:lnTo>
                  <a:cubicBezTo>
                    <a:pt x="608" y="4606"/>
                    <a:pt x="1034" y="4606"/>
                    <a:pt x="1456" y="4606"/>
                  </a:cubicBezTo>
                  <a:cubicBezTo>
                    <a:pt x="1877" y="4606"/>
                    <a:pt x="2295" y="4606"/>
                    <a:pt x="2706" y="4591"/>
                  </a:cubicBezTo>
                  <a:lnTo>
                    <a:pt x="5259" y="4560"/>
                  </a:lnTo>
                  <a:lnTo>
                    <a:pt x="10244" y="4439"/>
                  </a:lnTo>
                  <a:lnTo>
                    <a:pt x="5168" y="4348"/>
                  </a:lnTo>
                  <a:lnTo>
                    <a:pt x="2645" y="4287"/>
                  </a:lnTo>
                  <a:lnTo>
                    <a:pt x="336" y="4287"/>
                  </a:lnTo>
                  <a:lnTo>
                    <a:pt x="364" y="395"/>
                  </a:lnTo>
                  <a:lnTo>
                    <a:pt x="364" y="395"/>
                  </a:lnTo>
                  <a:lnTo>
                    <a:pt x="5198" y="366"/>
                  </a:lnTo>
                  <a:cubicBezTo>
                    <a:pt x="6830" y="366"/>
                    <a:pt x="8462" y="308"/>
                    <a:pt x="10123" y="305"/>
                  </a:cubicBezTo>
                  <a:lnTo>
                    <a:pt x="10123" y="305"/>
                  </a:lnTo>
                  <a:cubicBezTo>
                    <a:pt x="10126" y="964"/>
                    <a:pt x="10154" y="1624"/>
                    <a:pt x="10183" y="2311"/>
                  </a:cubicBezTo>
                  <a:lnTo>
                    <a:pt x="10244" y="4439"/>
                  </a:lnTo>
                  <a:lnTo>
                    <a:pt x="10305" y="2341"/>
                  </a:lnTo>
                  <a:cubicBezTo>
                    <a:pt x="10305" y="1642"/>
                    <a:pt x="10335" y="913"/>
                    <a:pt x="10335" y="214"/>
                  </a:cubicBezTo>
                  <a:lnTo>
                    <a:pt x="10335" y="92"/>
                  </a:lnTo>
                  <a:lnTo>
                    <a:pt x="10244" y="92"/>
                  </a:lnTo>
                  <a:cubicBezTo>
                    <a:pt x="8572" y="62"/>
                    <a:pt x="6900" y="31"/>
                    <a:pt x="5229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0;p46">
              <a:extLst>
                <a:ext uri="{FF2B5EF4-FFF2-40B4-BE49-F238E27FC236}">
                  <a16:creationId xmlns:a16="http://schemas.microsoft.com/office/drawing/2014/main" id="{A2608EA1-63D7-4967-9EE1-FCA90ACD1F90}"/>
                </a:ext>
              </a:extLst>
            </p:cNvPr>
            <p:cNvSpPr/>
            <p:nvPr/>
          </p:nvSpPr>
          <p:spPr>
            <a:xfrm>
              <a:off x="6405400" y="108997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1"/>
                  </a:lnTo>
                  <a:lnTo>
                    <a:pt x="2706" y="4621"/>
                  </a:lnTo>
                  <a:lnTo>
                    <a:pt x="5259" y="4560"/>
                  </a:lnTo>
                  <a:lnTo>
                    <a:pt x="10244" y="4469"/>
                  </a:lnTo>
                  <a:lnTo>
                    <a:pt x="5168" y="4347"/>
                  </a:lnTo>
                  <a:lnTo>
                    <a:pt x="2645" y="4317"/>
                  </a:lnTo>
                  <a:cubicBezTo>
                    <a:pt x="1875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0" y="365"/>
                    <a:pt x="8462" y="307"/>
                    <a:pt x="10122" y="304"/>
                  </a:cubicBezTo>
                  <a:lnTo>
                    <a:pt x="10122" y="304"/>
                  </a:lnTo>
                  <a:cubicBezTo>
                    <a:pt x="10125" y="973"/>
                    <a:pt x="10154" y="1642"/>
                    <a:pt x="10183" y="2310"/>
                  </a:cubicBezTo>
                  <a:lnTo>
                    <a:pt x="10244" y="4469"/>
                  </a:lnTo>
                  <a:lnTo>
                    <a:pt x="10305" y="2341"/>
                  </a:lnTo>
                  <a:cubicBezTo>
                    <a:pt x="10335" y="1642"/>
                    <a:pt x="10365" y="912"/>
                    <a:pt x="10365" y="183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61"/>
                    <a:pt x="6900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1;p46">
              <a:extLst>
                <a:ext uri="{FF2B5EF4-FFF2-40B4-BE49-F238E27FC236}">
                  <a16:creationId xmlns:a16="http://schemas.microsoft.com/office/drawing/2014/main" id="{92847696-71A8-457C-A005-BF67CB82F569}"/>
                </a:ext>
              </a:extLst>
            </p:cNvPr>
            <p:cNvSpPr/>
            <p:nvPr/>
          </p:nvSpPr>
          <p:spPr>
            <a:xfrm>
              <a:off x="6545975" y="1223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1" y="0"/>
                  </a:moveTo>
                  <a:lnTo>
                    <a:pt x="1" y="21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90"/>
                  </a:lnTo>
                  <a:lnTo>
                    <a:pt x="10244" y="4468"/>
                  </a:lnTo>
                  <a:lnTo>
                    <a:pt x="5168" y="4377"/>
                  </a:lnTo>
                  <a:lnTo>
                    <a:pt x="2645" y="4316"/>
                  </a:lnTo>
                  <a:lnTo>
                    <a:pt x="336" y="4316"/>
                  </a:lnTo>
                  <a:lnTo>
                    <a:pt x="364" y="424"/>
                  </a:lnTo>
                  <a:lnTo>
                    <a:pt x="364" y="424"/>
                  </a:lnTo>
                  <a:lnTo>
                    <a:pt x="5198" y="395"/>
                  </a:lnTo>
                  <a:cubicBezTo>
                    <a:pt x="6830" y="395"/>
                    <a:pt x="8462" y="337"/>
                    <a:pt x="10123" y="334"/>
                  </a:cubicBezTo>
                  <a:lnTo>
                    <a:pt x="10123" y="334"/>
                  </a:lnTo>
                  <a:cubicBezTo>
                    <a:pt x="10126" y="993"/>
                    <a:pt x="10155" y="1652"/>
                    <a:pt x="10183" y="2310"/>
                  </a:cubicBezTo>
                  <a:lnTo>
                    <a:pt x="10244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2;p46">
              <a:extLst>
                <a:ext uri="{FF2B5EF4-FFF2-40B4-BE49-F238E27FC236}">
                  <a16:creationId xmlns:a16="http://schemas.microsoft.com/office/drawing/2014/main" id="{CBE3DEE6-39C9-48F8-A71A-78991BE8CF6D}"/>
                </a:ext>
              </a:extLst>
            </p:cNvPr>
            <p:cNvSpPr/>
            <p:nvPr/>
          </p:nvSpPr>
          <p:spPr>
            <a:xfrm>
              <a:off x="881750" y="1090725"/>
              <a:ext cx="259150" cy="115525"/>
            </a:xfrm>
            <a:custGeom>
              <a:avLst/>
              <a:gdLst/>
              <a:ahLst/>
              <a:cxnLst/>
              <a:rect l="l" t="t" r="r" b="b"/>
              <a:pathLst>
                <a:path w="10366" h="4621" extrusionOk="0">
                  <a:moveTo>
                    <a:pt x="0" y="1"/>
                  </a:moveTo>
                  <a:lnTo>
                    <a:pt x="0" y="214"/>
                  </a:lnTo>
                  <a:lnTo>
                    <a:pt x="0" y="4469"/>
                  </a:lnTo>
                  <a:lnTo>
                    <a:pt x="0" y="4621"/>
                  </a:lnTo>
                  <a:lnTo>
                    <a:pt x="183" y="4621"/>
                  </a:lnTo>
                  <a:cubicBezTo>
                    <a:pt x="1034" y="4591"/>
                    <a:pt x="1885" y="4591"/>
                    <a:pt x="2736" y="4591"/>
                  </a:cubicBezTo>
                  <a:lnTo>
                    <a:pt x="5259" y="4560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5198" y="4317"/>
                  </a:lnTo>
                  <a:lnTo>
                    <a:pt x="2675" y="4287"/>
                  </a:lnTo>
                  <a:lnTo>
                    <a:pt x="365" y="4287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5198" y="366"/>
                  </a:lnTo>
                  <a:cubicBezTo>
                    <a:pt x="6860" y="366"/>
                    <a:pt x="8493" y="337"/>
                    <a:pt x="10126" y="307"/>
                  </a:cubicBezTo>
                  <a:lnTo>
                    <a:pt x="10126" y="307"/>
                  </a:lnTo>
                  <a:cubicBezTo>
                    <a:pt x="10155" y="972"/>
                    <a:pt x="10183" y="1614"/>
                    <a:pt x="10183" y="2311"/>
                  </a:cubicBezTo>
                  <a:lnTo>
                    <a:pt x="10244" y="4469"/>
                  </a:lnTo>
                  <a:lnTo>
                    <a:pt x="10304" y="2341"/>
                  </a:lnTo>
                  <a:cubicBezTo>
                    <a:pt x="10304" y="1642"/>
                    <a:pt x="10365" y="913"/>
                    <a:pt x="10365" y="214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92"/>
                    <a:pt x="6900" y="31"/>
                    <a:pt x="5198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3;p46">
              <a:extLst>
                <a:ext uri="{FF2B5EF4-FFF2-40B4-BE49-F238E27FC236}">
                  <a16:creationId xmlns:a16="http://schemas.microsoft.com/office/drawing/2014/main" id="{067DFABB-EF5C-4640-B161-255E07A96924}"/>
                </a:ext>
              </a:extLst>
            </p:cNvPr>
            <p:cNvSpPr/>
            <p:nvPr/>
          </p:nvSpPr>
          <p:spPr>
            <a:xfrm>
              <a:off x="3441050" y="1183450"/>
              <a:ext cx="2631550" cy="1453675"/>
            </a:xfrm>
            <a:custGeom>
              <a:avLst/>
              <a:gdLst/>
              <a:ahLst/>
              <a:cxnLst/>
              <a:rect l="l" t="t" r="r" b="b"/>
              <a:pathLst>
                <a:path w="105262" h="58147" extrusionOk="0">
                  <a:moveTo>
                    <a:pt x="1" y="0"/>
                  </a:moveTo>
                  <a:lnTo>
                    <a:pt x="1" y="58147"/>
                  </a:lnTo>
                  <a:lnTo>
                    <a:pt x="105261" y="58147"/>
                  </a:lnTo>
                  <a:lnTo>
                    <a:pt x="105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4;p46">
              <a:extLst>
                <a:ext uri="{FF2B5EF4-FFF2-40B4-BE49-F238E27FC236}">
                  <a16:creationId xmlns:a16="http://schemas.microsoft.com/office/drawing/2014/main" id="{1ADD1E41-45F3-47A3-828C-60CE635B7500}"/>
                </a:ext>
              </a:extLst>
            </p:cNvPr>
            <p:cNvSpPr/>
            <p:nvPr/>
          </p:nvSpPr>
          <p:spPr>
            <a:xfrm>
              <a:off x="3441825" y="1397725"/>
              <a:ext cx="2630775" cy="1239400"/>
            </a:xfrm>
            <a:custGeom>
              <a:avLst/>
              <a:gdLst/>
              <a:ahLst/>
              <a:cxnLst/>
              <a:rect l="l" t="t" r="r" b="b"/>
              <a:pathLst>
                <a:path w="105231" h="49576" extrusionOk="0">
                  <a:moveTo>
                    <a:pt x="67388" y="1"/>
                  </a:moveTo>
                  <a:lnTo>
                    <a:pt x="67388" y="5259"/>
                  </a:lnTo>
                  <a:lnTo>
                    <a:pt x="61704" y="5259"/>
                  </a:lnTo>
                  <a:lnTo>
                    <a:pt x="61704" y="14499"/>
                  </a:lnTo>
                  <a:lnTo>
                    <a:pt x="53314" y="14499"/>
                  </a:lnTo>
                  <a:lnTo>
                    <a:pt x="53314" y="26658"/>
                  </a:lnTo>
                  <a:lnTo>
                    <a:pt x="50609" y="26658"/>
                  </a:lnTo>
                  <a:lnTo>
                    <a:pt x="50609" y="11703"/>
                  </a:lnTo>
                  <a:lnTo>
                    <a:pt x="41460" y="11703"/>
                  </a:lnTo>
                  <a:lnTo>
                    <a:pt x="41460" y="16718"/>
                  </a:lnTo>
                  <a:lnTo>
                    <a:pt x="39879" y="16718"/>
                  </a:lnTo>
                  <a:lnTo>
                    <a:pt x="39879" y="8724"/>
                  </a:lnTo>
                  <a:lnTo>
                    <a:pt x="34712" y="8724"/>
                  </a:lnTo>
                  <a:lnTo>
                    <a:pt x="34712" y="2341"/>
                  </a:lnTo>
                  <a:lnTo>
                    <a:pt x="24621" y="2341"/>
                  </a:lnTo>
                  <a:lnTo>
                    <a:pt x="24621" y="25654"/>
                  </a:lnTo>
                  <a:lnTo>
                    <a:pt x="23071" y="25654"/>
                  </a:lnTo>
                  <a:lnTo>
                    <a:pt x="23071" y="15715"/>
                  </a:lnTo>
                  <a:lnTo>
                    <a:pt x="11459" y="15715"/>
                  </a:lnTo>
                  <a:lnTo>
                    <a:pt x="11459" y="22007"/>
                  </a:lnTo>
                  <a:lnTo>
                    <a:pt x="9119" y="22007"/>
                  </a:lnTo>
                  <a:lnTo>
                    <a:pt x="9119" y="10913"/>
                  </a:lnTo>
                  <a:lnTo>
                    <a:pt x="0" y="10913"/>
                  </a:lnTo>
                  <a:lnTo>
                    <a:pt x="0" y="49576"/>
                  </a:lnTo>
                  <a:lnTo>
                    <a:pt x="105230" y="49576"/>
                  </a:lnTo>
                  <a:lnTo>
                    <a:pt x="105230" y="5897"/>
                  </a:lnTo>
                  <a:lnTo>
                    <a:pt x="99607" y="5897"/>
                  </a:lnTo>
                  <a:lnTo>
                    <a:pt x="99607" y="16141"/>
                  </a:lnTo>
                  <a:lnTo>
                    <a:pt x="88604" y="16141"/>
                  </a:lnTo>
                  <a:lnTo>
                    <a:pt x="88604" y="27509"/>
                  </a:lnTo>
                  <a:lnTo>
                    <a:pt x="87084" y="27509"/>
                  </a:lnTo>
                  <a:lnTo>
                    <a:pt x="87084" y="13587"/>
                  </a:lnTo>
                  <a:lnTo>
                    <a:pt x="76233" y="13587"/>
                  </a:lnTo>
                  <a:lnTo>
                    <a:pt x="76233" y="23314"/>
                  </a:lnTo>
                  <a:lnTo>
                    <a:pt x="73983" y="23314"/>
                  </a:lnTo>
                  <a:lnTo>
                    <a:pt x="739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5;p46">
              <a:extLst>
                <a:ext uri="{FF2B5EF4-FFF2-40B4-BE49-F238E27FC236}">
                  <a16:creationId xmlns:a16="http://schemas.microsoft.com/office/drawing/2014/main" id="{0822D7FB-94CD-48EC-8782-4D4E1392BAF7}"/>
                </a:ext>
              </a:extLst>
            </p:cNvPr>
            <p:cNvSpPr/>
            <p:nvPr/>
          </p:nvSpPr>
          <p:spPr>
            <a:xfrm>
              <a:off x="34691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6;p46">
              <a:extLst>
                <a:ext uri="{FF2B5EF4-FFF2-40B4-BE49-F238E27FC236}">
                  <a16:creationId xmlns:a16="http://schemas.microsoft.com/office/drawing/2014/main" id="{EC7190AA-64CE-4BEC-9DB3-A0B4719A6BB0}"/>
                </a:ext>
              </a:extLst>
            </p:cNvPr>
            <p:cNvSpPr/>
            <p:nvPr/>
          </p:nvSpPr>
          <p:spPr>
            <a:xfrm>
              <a:off x="3536050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7;p46">
              <a:extLst>
                <a:ext uri="{FF2B5EF4-FFF2-40B4-BE49-F238E27FC236}">
                  <a16:creationId xmlns:a16="http://schemas.microsoft.com/office/drawing/2014/main" id="{41486FBC-20C0-4245-B2FA-4F45491A2845}"/>
                </a:ext>
              </a:extLst>
            </p:cNvPr>
            <p:cNvSpPr/>
            <p:nvPr/>
          </p:nvSpPr>
          <p:spPr>
            <a:xfrm>
              <a:off x="360292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8;p46">
              <a:extLst>
                <a:ext uri="{FF2B5EF4-FFF2-40B4-BE49-F238E27FC236}">
                  <a16:creationId xmlns:a16="http://schemas.microsoft.com/office/drawing/2014/main" id="{04CF31CF-5404-4C4A-AB13-28139E7E6D16}"/>
                </a:ext>
              </a:extLst>
            </p:cNvPr>
            <p:cNvSpPr/>
            <p:nvPr/>
          </p:nvSpPr>
          <p:spPr>
            <a:xfrm>
              <a:off x="34691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1" y="0"/>
                  </a:moveTo>
                  <a:lnTo>
                    <a:pt x="1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09;p46">
              <a:extLst>
                <a:ext uri="{FF2B5EF4-FFF2-40B4-BE49-F238E27FC236}">
                  <a16:creationId xmlns:a16="http://schemas.microsoft.com/office/drawing/2014/main" id="{72D45C71-84C5-4318-B557-876A5708EA61}"/>
                </a:ext>
              </a:extLst>
            </p:cNvPr>
            <p:cNvSpPr/>
            <p:nvPr/>
          </p:nvSpPr>
          <p:spPr>
            <a:xfrm>
              <a:off x="3536050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0;p46">
              <a:extLst>
                <a:ext uri="{FF2B5EF4-FFF2-40B4-BE49-F238E27FC236}">
                  <a16:creationId xmlns:a16="http://schemas.microsoft.com/office/drawing/2014/main" id="{B9A51FA7-93F4-4D4B-B496-569322A54606}"/>
                </a:ext>
              </a:extLst>
            </p:cNvPr>
            <p:cNvSpPr/>
            <p:nvPr/>
          </p:nvSpPr>
          <p:spPr>
            <a:xfrm>
              <a:off x="360292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1;p46">
              <a:extLst>
                <a:ext uri="{FF2B5EF4-FFF2-40B4-BE49-F238E27FC236}">
                  <a16:creationId xmlns:a16="http://schemas.microsoft.com/office/drawing/2014/main" id="{EF27D7BE-7079-44F4-A239-2F3BF36B28E8}"/>
                </a:ext>
              </a:extLst>
            </p:cNvPr>
            <p:cNvSpPr/>
            <p:nvPr/>
          </p:nvSpPr>
          <p:spPr>
            <a:xfrm>
              <a:off x="34691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2;p46">
              <a:extLst>
                <a:ext uri="{FF2B5EF4-FFF2-40B4-BE49-F238E27FC236}">
                  <a16:creationId xmlns:a16="http://schemas.microsoft.com/office/drawing/2014/main" id="{674804EE-9B65-4429-9058-CB32275BC156}"/>
                </a:ext>
              </a:extLst>
            </p:cNvPr>
            <p:cNvSpPr/>
            <p:nvPr/>
          </p:nvSpPr>
          <p:spPr>
            <a:xfrm>
              <a:off x="3536050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3;p46">
              <a:extLst>
                <a:ext uri="{FF2B5EF4-FFF2-40B4-BE49-F238E27FC236}">
                  <a16:creationId xmlns:a16="http://schemas.microsoft.com/office/drawing/2014/main" id="{155C1828-8152-4BF3-BE71-9EA9D08435C4}"/>
                </a:ext>
              </a:extLst>
            </p:cNvPr>
            <p:cNvSpPr/>
            <p:nvPr/>
          </p:nvSpPr>
          <p:spPr>
            <a:xfrm>
              <a:off x="360292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4;p46">
              <a:extLst>
                <a:ext uri="{FF2B5EF4-FFF2-40B4-BE49-F238E27FC236}">
                  <a16:creationId xmlns:a16="http://schemas.microsoft.com/office/drawing/2014/main" id="{65912786-0AAD-4F0F-AB8E-8DC522DBF6A5}"/>
                </a:ext>
              </a:extLst>
            </p:cNvPr>
            <p:cNvSpPr/>
            <p:nvPr/>
          </p:nvSpPr>
          <p:spPr>
            <a:xfrm>
              <a:off x="34691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5;p46">
              <a:extLst>
                <a:ext uri="{FF2B5EF4-FFF2-40B4-BE49-F238E27FC236}">
                  <a16:creationId xmlns:a16="http://schemas.microsoft.com/office/drawing/2014/main" id="{795995FD-FD89-4EB5-86AF-E24F7A640E59}"/>
                </a:ext>
              </a:extLst>
            </p:cNvPr>
            <p:cNvSpPr/>
            <p:nvPr/>
          </p:nvSpPr>
          <p:spPr>
            <a:xfrm>
              <a:off x="3536050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6;p46">
              <a:extLst>
                <a:ext uri="{FF2B5EF4-FFF2-40B4-BE49-F238E27FC236}">
                  <a16:creationId xmlns:a16="http://schemas.microsoft.com/office/drawing/2014/main" id="{116D1A0E-E9C7-46D9-A863-40C21D8F5E4D}"/>
                </a:ext>
              </a:extLst>
            </p:cNvPr>
            <p:cNvSpPr/>
            <p:nvPr/>
          </p:nvSpPr>
          <p:spPr>
            <a:xfrm>
              <a:off x="360292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7;p46">
              <a:extLst>
                <a:ext uri="{FF2B5EF4-FFF2-40B4-BE49-F238E27FC236}">
                  <a16:creationId xmlns:a16="http://schemas.microsoft.com/office/drawing/2014/main" id="{2A4BB512-28A4-4B79-90C6-76233889F2C3}"/>
                </a:ext>
              </a:extLst>
            </p:cNvPr>
            <p:cNvSpPr/>
            <p:nvPr/>
          </p:nvSpPr>
          <p:spPr>
            <a:xfrm>
              <a:off x="4806575" y="17982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8;p46">
              <a:extLst>
                <a:ext uri="{FF2B5EF4-FFF2-40B4-BE49-F238E27FC236}">
                  <a16:creationId xmlns:a16="http://schemas.microsoft.com/office/drawing/2014/main" id="{6310A84F-2FEF-458B-8345-0CFC6FC3953A}"/>
                </a:ext>
              </a:extLst>
            </p:cNvPr>
            <p:cNvSpPr/>
            <p:nvPr/>
          </p:nvSpPr>
          <p:spPr>
            <a:xfrm>
              <a:off x="48734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9;p46">
              <a:extLst>
                <a:ext uri="{FF2B5EF4-FFF2-40B4-BE49-F238E27FC236}">
                  <a16:creationId xmlns:a16="http://schemas.microsoft.com/office/drawing/2014/main" id="{88ACEF3D-33F5-4006-857E-8B2A7346201B}"/>
                </a:ext>
              </a:extLst>
            </p:cNvPr>
            <p:cNvSpPr/>
            <p:nvPr/>
          </p:nvSpPr>
          <p:spPr>
            <a:xfrm>
              <a:off x="49403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0;p46">
              <a:extLst>
                <a:ext uri="{FF2B5EF4-FFF2-40B4-BE49-F238E27FC236}">
                  <a16:creationId xmlns:a16="http://schemas.microsoft.com/office/drawing/2014/main" id="{BF294F0D-1DD9-45DF-81A4-A979E27BACCF}"/>
                </a:ext>
              </a:extLst>
            </p:cNvPr>
            <p:cNvSpPr/>
            <p:nvPr/>
          </p:nvSpPr>
          <p:spPr>
            <a:xfrm>
              <a:off x="4806575" y="18643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1;p46">
              <a:extLst>
                <a:ext uri="{FF2B5EF4-FFF2-40B4-BE49-F238E27FC236}">
                  <a16:creationId xmlns:a16="http://schemas.microsoft.com/office/drawing/2014/main" id="{5C5FE8B6-4A25-4665-8599-98D0C60B7485}"/>
                </a:ext>
              </a:extLst>
            </p:cNvPr>
            <p:cNvSpPr/>
            <p:nvPr/>
          </p:nvSpPr>
          <p:spPr>
            <a:xfrm>
              <a:off x="48734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2;p46">
              <a:extLst>
                <a:ext uri="{FF2B5EF4-FFF2-40B4-BE49-F238E27FC236}">
                  <a16:creationId xmlns:a16="http://schemas.microsoft.com/office/drawing/2014/main" id="{E5ABE4A8-A462-4424-A1CB-524D8A264C2C}"/>
                </a:ext>
              </a:extLst>
            </p:cNvPr>
            <p:cNvSpPr/>
            <p:nvPr/>
          </p:nvSpPr>
          <p:spPr>
            <a:xfrm>
              <a:off x="49403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3;p46">
              <a:extLst>
                <a:ext uri="{FF2B5EF4-FFF2-40B4-BE49-F238E27FC236}">
                  <a16:creationId xmlns:a16="http://schemas.microsoft.com/office/drawing/2014/main" id="{9F37063C-C68A-449C-B3C1-29367918E67D}"/>
                </a:ext>
              </a:extLst>
            </p:cNvPr>
            <p:cNvSpPr/>
            <p:nvPr/>
          </p:nvSpPr>
          <p:spPr>
            <a:xfrm>
              <a:off x="4806575" y="19311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4;p46">
              <a:extLst>
                <a:ext uri="{FF2B5EF4-FFF2-40B4-BE49-F238E27FC236}">
                  <a16:creationId xmlns:a16="http://schemas.microsoft.com/office/drawing/2014/main" id="{6D53CDB0-2C33-4977-AAF7-40CC6CDC73FA}"/>
                </a:ext>
              </a:extLst>
            </p:cNvPr>
            <p:cNvSpPr/>
            <p:nvPr/>
          </p:nvSpPr>
          <p:spPr>
            <a:xfrm>
              <a:off x="48734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5;p46">
              <a:extLst>
                <a:ext uri="{FF2B5EF4-FFF2-40B4-BE49-F238E27FC236}">
                  <a16:creationId xmlns:a16="http://schemas.microsoft.com/office/drawing/2014/main" id="{41FF4BAC-C487-40B0-9442-F44448EADB2B}"/>
                </a:ext>
              </a:extLst>
            </p:cNvPr>
            <p:cNvSpPr/>
            <p:nvPr/>
          </p:nvSpPr>
          <p:spPr>
            <a:xfrm>
              <a:off x="49403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6;p46">
              <a:extLst>
                <a:ext uri="{FF2B5EF4-FFF2-40B4-BE49-F238E27FC236}">
                  <a16:creationId xmlns:a16="http://schemas.microsoft.com/office/drawing/2014/main" id="{B50B6704-9C34-42BE-817D-D2CB1B2B8C18}"/>
                </a:ext>
              </a:extLst>
            </p:cNvPr>
            <p:cNvSpPr/>
            <p:nvPr/>
          </p:nvSpPr>
          <p:spPr>
            <a:xfrm>
              <a:off x="4806575" y="19972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7;p46">
              <a:extLst>
                <a:ext uri="{FF2B5EF4-FFF2-40B4-BE49-F238E27FC236}">
                  <a16:creationId xmlns:a16="http://schemas.microsoft.com/office/drawing/2014/main" id="{4B59553B-1034-457A-91BB-9ADC03DD1706}"/>
                </a:ext>
              </a:extLst>
            </p:cNvPr>
            <p:cNvSpPr/>
            <p:nvPr/>
          </p:nvSpPr>
          <p:spPr>
            <a:xfrm>
              <a:off x="48734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8;p46">
              <a:extLst>
                <a:ext uri="{FF2B5EF4-FFF2-40B4-BE49-F238E27FC236}">
                  <a16:creationId xmlns:a16="http://schemas.microsoft.com/office/drawing/2014/main" id="{B03E0A10-1494-43D2-8377-B1C3585E749F}"/>
                </a:ext>
              </a:extLst>
            </p:cNvPr>
            <p:cNvSpPr/>
            <p:nvPr/>
          </p:nvSpPr>
          <p:spPr>
            <a:xfrm>
              <a:off x="49403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29;p46">
              <a:extLst>
                <a:ext uri="{FF2B5EF4-FFF2-40B4-BE49-F238E27FC236}">
                  <a16:creationId xmlns:a16="http://schemas.microsoft.com/office/drawing/2014/main" id="{4735B019-136A-4D17-8D50-6084C6CB10D9}"/>
                </a:ext>
              </a:extLst>
            </p:cNvPr>
            <p:cNvSpPr/>
            <p:nvPr/>
          </p:nvSpPr>
          <p:spPr>
            <a:xfrm>
              <a:off x="4806575" y="20656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0;p46">
              <a:extLst>
                <a:ext uri="{FF2B5EF4-FFF2-40B4-BE49-F238E27FC236}">
                  <a16:creationId xmlns:a16="http://schemas.microsoft.com/office/drawing/2014/main" id="{A92ADC5A-F3B0-469D-8513-4B8CF030DA1C}"/>
                </a:ext>
              </a:extLst>
            </p:cNvPr>
            <p:cNvSpPr/>
            <p:nvPr/>
          </p:nvSpPr>
          <p:spPr>
            <a:xfrm>
              <a:off x="48734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1;p46">
              <a:extLst>
                <a:ext uri="{FF2B5EF4-FFF2-40B4-BE49-F238E27FC236}">
                  <a16:creationId xmlns:a16="http://schemas.microsoft.com/office/drawing/2014/main" id="{327B0C6E-94F0-41EC-9C79-969488C4846C}"/>
                </a:ext>
              </a:extLst>
            </p:cNvPr>
            <p:cNvSpPr/>
            <p:nvPr/>
          </p:nvSpPr>
          <p:spPr>
            <a:xfrm>
              <a:off x="49403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2;p46">
              <a:extLst>
                <a:ext uri="{FF2B5EF4-FFF2-40B4-BE49-F238E27FC236}">
                  <a16:creationId xmlns:a16="http://schemas.microsoft.com/office/drawing/2014/main" id="{BA48595B-2CA7-45BE-BECE-546C0F0C54DC}"/>
                </a:ext>
              </a:extLst>
            </p:cNvPr>
            <p:cNvSpPr/>
            <p:nvPr/>
          </p:nvSpPr>
          <p:spPr>
            <a:xfrm>
              <a:off x="4806575" y="2134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3;p46">
              <a:extLst>
                <a:ext uri="{FF2B5EF4-FFF2-40B4-BE49-F238E27FC236}">
                  <a16:creationId xmlns:a16="http://schemas.microsoft.com/office/drawing/2014/main" id="{197363C6-DAC6-409F-AC19-8FDE06689E71}"/>
                </a:ext>
              </a:extLst>
            </p:cNvPr>
            <p:cNvSpPr/>
            <p:nvPr/>
          </p:nvSpPr>
          <p:spPr>
            <a:xfrm>
              <a:off x="48734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4;p46">
              <a:extLst>
                <a:ext uri="{FF2B5EF4-FFF2-40B4-BE49-F238E27FC236}">
                  <a16:creationId xmlns:a16="http://schemas.microsoft.com/office/drawing/2014/main" id="{72F4AE73-3963-45BD-A309-528EC2CBD9AD}"/>
                </a:ext>
              </a:extLst>
            </p:cNvPr>
            <p:cNvSpPr/>
            <p:nvPr/>
          </p:nvSpPr>
          <p:spPr>
            <a:xfrm>
              <a:off x="49403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5;p46">
              <a:extLst>
                <a:ext uri="{FF2B5EF4-FFF2-40B4-BE49-F238E27FC236}">
                  <a16:creationId xmlns:a16="http://schemas.microsoft.com/office/drawing/2014/main" id="{9F306E44-1FA9-4132-B0B1-4C575E4EFA85}"/>
                </a:ext>
              </a:extLst>
            </p:cNvPr>
            <p:cNvSpPr/>
            <p:nvPr/>
          </p:nvSpPr>
          <p:spPr>
            <a:xfrm>
              <a:off x="4806575" y="22017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6;p46">
              <a:extLst>
                <a:ext uri="{FF2B5EF4-FFF2-40B4-BE49-F238E27FC236}">
                  <a16:creationId xmlns:a16="http://schemas.microsoft.com/office/drawing/2014/main" id="{EE3F53B4-66AE-4F9E-AE80-C1EFE1EFBC33}"/>
                </a:ext>
              </a:extLst>
            </p:cNvPr>
            <p:cNvSpPr/>
            <p:nvPr/>
          </p:nvSpPr>
          <p:spPr>
            <a:xfrm>
              <a:off x="48734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7;p46">
              <a:extLst>
                <a:ext uri="{FF2B5EF4-FFF2-40B4-BE49-F238E27FC236}">
                  <a16:creationId xmlns:a16="http://schemas.microsoft.com/office/drawing/2014/main" id="{2F83A642-5527-4754-B513-8AE632BD8AAE}"/>
                </a:ext>
              </a:extLst>
            </p:cNvPr>
            <p:cNvSpPr/>
            <p:nvPr/>
          </p:nvSpPr>
          <p:spPr>
            <a:xfrm>
              <a:off x="49403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8;p46">
              <a:extLst>
                <a:ext uri="{FF2B5EF4-FFF2-40B4-BE49-F238E27FC236}">
                  <a16:creationId xmlns:a16="http://schemas.microsoft.com/office/drawing/2014/main" id="{76A986DD-62D3-4A8F-AF31-F1851E823666}"/>
                </a:ext>
              </a:extLst>
            </p:cNvPr>
            <p:cNvSpPr/>
            <p:nvPr/>
          </p:nvSpPr>
          <p:spPr>
            <a:xfrm>
              <a:off x="4806575" y="2270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39;p46">
              <a:extLst>
                <a:ext uri="{FF2B5EF4-FFF2-40B4-BE49-F238E27FC236}">
                  <a16:creationId xmlns:a16="http://schemas.microsoft.com/office/drawing/2014/main" id="{67AD8D2C-9829-4211-82A8-F745BA131374}"/>
                </a:ext>
              </a:extLst>
            </p:cNvPr>
            <p:cNvSpPr/>
            <p:nvPr/>
          </p:nvSpPr>
          <p:spPr>
            <a:xfrm>
              <a:off x="48734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0;p46">
              <a:extLst>
                <a:ext uri="{FF2B5EF4-FFF2-40B4-BE49-F238E27FC236}">
                  <a16:creationId xmlns:a16="http://schemas.microsoft.com/office/drawing/2014/main" id="{9E40B814-2398-41B8-8CD6-B27AAC2DCA95}"/>
                </a:ext>
              </a:extLst>
            </p:cNvPr>
            <p:cNvSpPr/>
            <p:nvPr/>
          </p:nvSpPr>
          <p:spPr>
            <a:xfrm>
              <a:off x="49403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1;p46">
              <a:extLst>
                <a:ext uri="{FF2B5EF4-FFF2-40B4-BE49-F238E27FC236}">
                  <a16:creationId xmlns:a16="http://schemas.microsoft.com/office/drawing/2014/main" id="{D30F9CB5-4733-47DA-BDEE-8C034B541483}"/>
                </a:ext>
              </a:extLst>
            </p:cNvPr>
            <p:cNvSpPr/>
            <p:nvPr/>
          </p:nvSpPr>
          <p:spPr>
            <a:xfrm>
              <a:off x="3761725" y="182477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2;p46">
              <a:extLst>
                <a:ext uri="{FF2B5EF4-FFF2-40B4-BE49-F238E27FC236}">
                  <a16:creationId xmlns:a16="http://schemas.microsoft.com/office/drawing/2014/main" id="{A3504BE9-8000-4118-A48C-62E3C12DB07C}"/>
                </a:ext>
              </a:extLst>
            </p:cNvPr>
            <p:cNvSpPr/>
            <p:nvPr/>
          </p:nvSpPr>
          <p:spPr>
            <a:xfrm>
              <a:off x="3761725" y="1889375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3;p46">
              <a:extLst>
                <a:ext uri="{FF2B5EF4-FFF2-40B4-BE49-F238E27FC236}">
                  <a16:creationId xmlns:a16="http://schemas.microsoft.com/office/drawing/2014/main" id="{8A490AD4-D0C4-4CD1-84D5-5B7CF77B0F0A}"/>
                </a:ext>
              </a:extLst>
            </p:cNvPr>
            <p:cNvSpPr/>
            <p:nvPr/>
          </p:nvSpPr>
          <p:spPr>
            <a:xfrm>
              <a:off x="3761725" y="1953200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4;p46">
              <a:extLst>
                <a:ext uri="{FF2B5EF4-FFF2-40B4-BE49-F238E27FC236}">
                  <a16:creationId xmlns:a16="http://schemas.microsoft.com/office/drawing/2014/main" id="{06C4334B-0CEB-4797-B8A2-D10402CADDC4}"/>
                </a:ext>
              </a:extLst>
            </p:cNvPr>
            <p:cNvSpPr/>
            <p:nvPr/>
          </p:nvSpPr>
          <p:spPr>
            <a:xfrm>
              <a:off x="3761725" y="2017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5;p46">
              <a:extLst>
                <a:ext uri="{FF2B5EF4-FFF2-40B4-BE49-F238E27FC236}">
                  <a16:creationId xmlns:a16="http://schemas.microsoft.com/office/drawing/2014/main" id="{E91D8C8C-F0BC-4346-BC38-E912EEF9AFE2}"/>
                </a:ext>
              </a:extLst>
            </p:cNvPr>
            <p:cNvSpPr/>
            <p:nvPr/>
          </p:nvSpPr>
          <p:spPr>
            <a:xfrm>
              <a:off x="3761725" y="2081625"/>
              <a:ext cx="221925" cy="33475"/>
            </a:xfrm>
            <a:custGeom>
              <a:avLst/>
              <a:gdLst/>
              <a:ahLst/>
              <a:cxnLst/>
              <a:rect l="l" t="t" r="r" b="b"/>
              <a:pathLst>
                <a:path w="8877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6;p46">
              <a:extLst>
                <a:ext uri="{FF2B5EF4-FFF2-40B4-BE49-F238E27FC236}">
                  <a16:creationId xmlns:a16="http://schemas.microsoft.com/office/drawing/2014/main" id="{A0E1E74B-3AC6-4F23-A9A3-962E6F66ABDC}"/>
                </a:ext>
              </a:extLst>
            </p:cNvPr>
            <p:cNvSpPr/>
            <p:nvPr/>
          </p:nvSpPr>
          <p:spPr>
            <a:xfrm>
              <a:off x="3761725" y="2146225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7;p46">
              <a:extLst>
                <a:ext uri="{FF2B5EF4-FFF2-40B4-BE49-F238E27FC236}">
                  <a16:creationId xmlns:a16="http://schemas.microsoft.com/office/drawing/2014/main" id="{15EAE7CF-1613-4FD7-AAB8-E8E753C8920A}"/>
                </a:ext>
              </a:extLst>
            </p:cNvPr>
            <p:cNvSpPr/>
            <p:nvPr/>
          </p:nvSpPr>
          <p:spPr>
            <a:xfrm>
              <a:off x="3761725" y="2210800"/>
              <a:ext cx="221925" cy="32700"/>
            </a:xfrm>
            <a:custGeom>
              <a:avLst/>
              <a:gdLst/>
              <a:ahLst/>
              <a:cxnLst/>
              <a:rect l="l" t="t" r="r" b="b"/>
              <a:pathLst>
                <a:path w="8877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8;p46">
              <a:extLst>
                <a:ext uri="{FF2B5EF4-FFF2-40B4-BE49-F238E27FC236}">
                  <a16:creationId xmlns:a16="http://schemas.microsoft.com/office/drawing/2014/main" id="{0ED169F0-0D02-4814-A4DF-14AC1D743F07}"/>
                </a:ext>
              </a:extLst>
            </p:cNvPr>
            <p:cNvSpPr/>
            <p:nvPr/>
          </p:nvSpPr>
          <p:spPr>
            <a:xfrm>
              <a:off x="3761725" y="2274650"/>
              <a:ext cx="221925" cy="33450"/>
            </a:xfrm>
            <a:custGeom>
              <a:avLst/>
              <a:gdLst/>
              <a:ahLst/>
              <a:cxnLst/>
              <a:rect l="l" t="t" r="r" b="b"/>
              <a:pathLst>
                <a:path w="8877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49;p46">
              <a:extLst>
                <a:ext uri="{FF2B5EF4-FFF2-40B4-BE49-F238E27FC236}">
                  <a16:creationId xmlns:a16="http://schemas.microsoft.com/office/drawing/2014/main" id="{FE822F70-D2FD-43CA-97BB-EFF3B23FEF21}"/>
                </a:ext>
              </a:extLst>
            </p:cNvPr>
            <p:cNvSpPr/>
            <p:nvPr/>
          </p:nvSpPr>
          <p:spPr>
            <a:xfrm>
              <a:off x="5380300" y="17685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50;p46">
              <a:extLst>
                <a:ext uri="{FF2B5EF4-FFF2-40B4-BE49-F238E27FC236}">
                  <a16:creationId xmlns:a16="http://schemas.microsoft.com/office/drawing/2014/main" id="{7C3FAA95-A394-4853-B5A2-407CF35ADD7E}"/>
                </a:ext>
              </a:extLst>
            </p:cNvPr>
            <p:cNvSpPr/>
            <p:nvPr/>
          </p:nvSpPr>
          <p:spPr>
            <a:xfrm>
              <a:off x="5380300" y="18323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51;p46">
              <a:extLst>
                <a:ext uri="{FF2B5EF4-FFF2-40B4-BE49-F238E27FC236}">
                  <a16:creationId xmlns:a16="http://schemas.microsoft.com/office/drawing/2014/main" id="{DB2CC71B-805B-44F5-85D9-2C5DAA156075}"/>
                </a:ext>
              </a:extLst>
            </p:cNvPr>
            <p:cNvSpPr/>
            <p:nvPr/>
          </p:nvSpPr>
          <p:spPr>
            <a:xfrm>
              <a:off x="5380300" y="1896975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52;p46">
              <a:extLst>
                <a:ext uri="{FF2B5EF4-FFF2-40B4-BE49-F238E27FC236}">
                  <a16:creationId xmlns:a16="http://schemas.microsoft.com/office/drawing/2014/main" id="{C88A1684-9B8B-48FD-B666-BF8B89CAB10D}"/>
                </a:ext>
              </a:extLst>
            </p:cNvPr>
            <p:cNvSpPr/>
            <p:nvPr/>
          </p:nvSpPr>
          <p:spPr>
            <a:xfrm>
              <a:off x="5380300" y="1961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177" y="1307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53;p46">
              <a:extLst>
                <a:ext uri="{FF2B5EF4-FFF2-40B4-BE49-F238E27FC236}">
                  <a16:creationId xmlns:a16="http://schemas.microsoft.com/office/drawing/2014/main" id="{FF70D4BF-775C-4569-BB65-BCC0CC56FB05}"/>
                </a:ext>
              </a:extLst>
            </p:cNvPr>
            <p:cNvSpPr/>
            <p:nvPr/>
          </p:nvSpPr>
          <p:spPr>
            <a:xfrm>
              <a:off x="5380300" y="20254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54;p46">
              <a:extLst>
                <a:ext uri="{FF2B5EF4-FFF2-40B4-BE49-F238E27FC236}">
                  <a16:creationId xmlns:a16="http://schemas.microsoft.com/office/drawing/2014/main" id="{F6918F7B-4773-4A09-A844-5CCAE1D255C0}"/>
                </a:ext>
              </a:extLst>
            </p:cNvPr>
            <p:cNvSpPr/>
            <p:nvPr/>
          </p:nvSpPr>
          <p:spPr>
            <a:xfrm>
              <a:off x="5380300" y="20899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55;p46">
              <a:extLst>
                <a:ext uri="{FF2B5EF4-FFF2-40B4-BE49-F238E27FC236}">
                  <a16:creationId xmlns:a16="http://schemas.microsoft.com/office/drawing/2014/main" id="{4CF16C25-6B03-4CC0-ACF6-E580BA115702}"/>
                </a:ext>
              </a:extLst>
            </p:cNvPr>
            <p:cNvSpPr/>
            <p:nvPr/>
          </p:nvSpPr>
          <p:spPr>
            <a:xfrm>
              <a:off x="5380300" y="2154575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56;p46">
              <a:extLst>
                <a:ext uri="{FF2B5EF4-FFF2-40B4-BE49-F238E27FC236}">
                  <a16:creationId xmlns:a16="http://schemas.microsoft.com/office/drawing/2014/main" id="{76165B7E-9FC7-44F5-8F80-1D743FEEE678}"/>
                </a:ext>
              </a:extLst>
            </p:cNvPr>
            <p:cNvSpPr/>
            <p:nvPr/>
          </p:nvSpPr>
          <p:spPr>
            <a:xfrm>
              <a:off x="5380300" y="2218400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57;p46">
              <a:extLst>
                <a:ext uri="{FF2B5EF4-FFF2-40B4-BE49-F238E27FC236}">
                  <a16:creationId xmlns:a16="http://schemas.microsoft.com/office/drawing/2014/main" id="{5260B32B-1671-4E0A-90BC-29BDF59CD20F}"/>
                </a:ext>
              </a:extLst>
            </p:cNvPr>
            <p:cNvSpPr/>
            <p:nvPr/>
          </p:nvSpPr>
          <p:spPr>
            <a:xfrm>
              <a:off x="5380300" y="2279950"/>
              <a:ext cx="204450" cy="32700"/>
            </a:xfrm>
            <a:custGeom>
              <a:avLst/>
              <a:gdLst/>
              <a:ahLst/>
              <a:cxnLst/>
              <a:rect l="l" t="t" r="r" b="b"/>
              <a:pathLst>
                <a:path w="8178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58;p46">
              <a:extLst>
                <a:ext uri="{FF2B5EF4-FFF2-40B4-BE49-F238E27FC236}">
                  <a16:creationId xmlns:a16="http://schemas.microsoft.com/office/drawing/2014/main" id="{E957A78D-9FAF-4259-967E-D9C653558B3C}"/>
                </a:ext>
              </a:extLst>
            </p:cNvPr>
            <p:cNvSpPr/>
            <p:nvPr/>
          </p:nvSpPr>
          <p:spPr>
            <a:xfrm>
              <a:off x="5380300" y="23407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59;p46">
              <a:extLst>
                <a:ext uri="{FF2B5EF4-FFF2-40B4-BE49-F238E27FC236}">
                  <a16:creationId xmlns:a16="http://schemas.microsoft.com/office/drawing/2014/main" id="{075C9999-0E75-4833-9F7F-9D2B8BB7E5EA}"/>
                </a:ext>
              </a:extLst>
            </p:cNvPr>
            <p:cNvSpPr/>
            <p:nvPr/>
          </p:nvSpPr>
          <p:spPr>
            <a:xfrm>
              <a:off x="5380300" y="240155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60;p46">
              <a:extLst>
                <a:ext uri="{FF2B5EF4-FFF2-40B4-BE49-F238E27FC236}">
                  <a16:creationId xmlns:a16="http://schemas.microsoft.com/office/drawing/2014/main" id="{EF5998E3-4E2A-45CA-8E89-30377D55ABC8}"/>
                </a:ext>
              </a:extLst>
            </p:cNvPr>
            <p:cNvSpPr/>
            <p:nvPr/>
          </p:nvSpPr>
          <p:spPr>
            <a:xfrm>
              <a:off x="5380300" y="2463100"/>
              <a:ext cx="204450" cy="33450"/>
            </a:xfrm>
            <a:custGeom>
              <a:avLst/>
              <a:gdLst/>
              <a:ahLst/>
              <a:cxnLst/>
              <a:rect l="l" t="t" r="r" b="b"/>
              <a:pathLst>
                <a:path w="8178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61;p46">
              <a:extLst>
                <a:ext uri="{FF2B5EF4-FFF2-40B4-BE49-F238E27FC236}">
                  <a16:creationId xmlns:a16="http://schemas.microsoft.com/office/drawing/2014/main" id="{3DB2AD85-BFDD-4728-A349-03CCBB726E29}"/>
                </a:ext>
              </a:extLst>
            </p:cNvPr>
            <p:cNvSpPr/>
            <p:nvPr/>
          </p:nvSpPr>
          <p:spPr>
            <a:xfrm>
              <a:off x="5380300" y="2523875"/>
              <a:ext cx="204450" cy="33475"/>
            </a:xfrm>
            <a:custGeom>
              <a:avLst/>
              <a:gdLst/>
              <a:ahLst/>
              <a:cxnLst/>
              <a:rect l="l" t="t" r="r" b="b"/>
              <a:pathLst>
                <a:path w="8178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62;p46">
              <a:extLst>
                <a:ext uri="{FF2B5EF4-FFF2-40B4-BE49-F238E27FC236}">
                  <a16:creationId xmlns:a16="http://schemas.microsoft.com/office/drawing/2014/main" id="{299080AD-6712-4DC0-83FC-98C826460119}"/>
                </a:ext>
              </a:extLst>
            </p:cNvPr>
            <p:cNvSpPr/>
            <p:nvPr/>
          </p:nvSpPr>
          <p:spPr>
            <a:xfrm>
              <a:off x="5698700" y="1846050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63;p46">
              <a:extLst>
                <a:ext uri="{FF2B5EF4-FFF2-40B4-BE49-F238E27FC236}">
                  <a16:creationId xmlns:a16="http://schemas.microsoft.com/office/drawing/2014/main" id="{F8A58C0A-0D7D-4F89-8D47-54DF06CD6B25}"/>
                </a:ext>
              </a:extLst>
            </p:cNvPr>
            <p:cNvSpPr/>
            <p:nvPr/>
          </p:nvSpPr>
          <p:spPr>
            <a:xfrm>
              <a:off x="5698700" y="19099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64;p46">
              <a:extLst>
                <a:ext uri="{FF2B5EF4-FFF2-40B4-BE49-F238E27FC236}">
                  <a16:creationId xmlns:a16="http://schemas.microsoft.com/office/drawing/2014/main" id="{213180F6-2ABC-42F0-A3D7-18E2B8585A8A}"/>
                </a:ext>
              </a:extLst>
            </p:cNvPr>
            <p:cNvSpPr/>
            <p:nvPr/>
          </p:nvSpPr>
          <p:spPr>
            <a:xfrm>
              <a:off x="5698700" y="1974475"/>
              <a:ext cx="216600" cy="33475"/>
            </a:xfrm>
            <a:custGeom>
              <a:avLst/>
              <a:gdLst/>
              <a:ahLst/>
              <a:cxnLst/>
              <a:rect l="l" t="t" r="r" b="b"/>
              <a:pathLst>
                <a:path w="8664" h="1339" extrusionOk="0">
                  <a:moveTo>
                    <a:pt x="1" y="1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65;p46">
              <a:extLst>
                <a:ext uri="{FF2B5EF4-FFF2-40B4-BE49-F238E27FC236}">
                  <a16:creationId xmlns:a16="http://schemas.microsoft.com/office/drawing/2014/main" id="{ED37929B-6720-44B1-8EEF-5D207DB71127}"/>
                </a:ext>
              </a:extLst>
            </p:cNvPr>
            <p:cNvSpPr/>
            <p:nvPr/>
          </p:nvSpPr>
          <p:spPr>
            <a:xfrm>
              <a:off x="5698700" y="20390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66;p46">
              <a:extLst>
                <a:ext uri="{FF2B5EF4-FFF2-40B4-BE49-F238E27FC236}">
                  <a16:creationId xmlns:a16="http://schemas.microsoft.com/office/drawing/2014/main" id="{14A4F47A-1334-4BBD-B818-FBE15F923D31}"/>
                </a:ext>
              </a:extLst>
            </p:cNvPr>
            <p:cNvSpPr/>
            <p:nvPr/>
          </p:nvSpPr>
          <p:spPr>
            <a:xfrm>
              <a:off x="5698700" y="21036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67;p46">
              <a:extLst>
                <a:ext uri="{FF2B5EF4-FFF2-40B4-BE49-F238E27FC236}">
                  <a16:creationId xmlns:a16="http://schemas.microsoft.com/office/drawing/2014/main" id="{45778F75-1B56-42FF-BE48-9AC67AB0AEDE}"/>
                </a:ext>
              </a:extLst>
            </p:cNvPr>
            <p:cNvSpPr/>
            <p:nvPr/>
          </p:nvSpPr>
          <p:spPr>
            <a:xfrm>
              <a:off x="5698700" y="2167500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68;p46">
              <a:extLst>
                <a:ext uri="{FF2B5EF4-FFF2-40B4-BE49-F238E27FC236}">
                  <a16:creationId xmlns:a16="http://schemas.microsoft.com/office/drawing/2014/main" id="{6D8E4315-1FDB-46C6-AD4D-E161B8BC4734}"/>
                </a:ext>
              </a:extLst>
            </p:cNvPr>
            <p:cNvSpPr/>
            <p:nvPr/>
          </p:nvSpPr>
          <p:spPr>
            <a:xfrm>
              <a:off x="5698700" y="22320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69;p46">
              <a:extLst>
                <a:ext uri="{FF2B5EF4-FFF2-40B4-BE49-F238E27FC236}">
                  <a16:creationId xmlns:a16="http://schemas.microsoft.com/office/drawing/2014/main" id="{BFC897E6-2E66-4479-ACE7-DA2046A38BC6}"/>
                </a:ext>
              </a:extLst>
            </p:cNvPr>
            <p:cNvSpPr/>
            <p:nvPr/>
          </p:nvSpPr>
          <p:spPr>
            <a:xfrm>
              <a:off x="5698700" y="229592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0;p46">
              <a:extLst>
                <a:ext uri="{FF2B5EF4-FFF2-40B4-BE49-F238E27FC236}">
                  <a16:creationId xmlns:a16="http://schemas.microsoft.com/office/drawing/2014/main" id="{EDF1A76E-CC97-49E7-84A1-3D0610C82EFA}"/>
                </a:ext>
              </a:extLst>
            </p:cNvPr>
            <p:cNvSpPr/>
            <p:nvPr/>
          </p:nvSpPr>
          <p:spPr>
            <a:xfrm>
              <a:off x="5698700" y="2353675"/>
              <a:ext cx="216600" cy="33450"/>
            </a:xfrm>
            <a:custGeom>
              <a:avLst/>
              <a:gdLst/>
              <a:ahLst/>
              <a:cxnLst/>
              <a:rect l="l" t="t" r="r" b="b"/>
              <a:pathLst>
                <a:path w="8664" h="1338" extrusionOk="0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71;p46">
              <a:extLst>
                <a:ext uri="{FF2B5EF4-FFF2-40B4-BE49-F238E27FC236}">
                  <a16:creationId xmlns:a16="http://schemas.microsoft.com/office/drawing/2014/main" id="{0BDBF064-D934-436E-9BF2-0AF6069522E7}"/>
                </a:ext>
              </a:extLst>
            </p:cNvPr>
            <p:cNvSpPr/>
            <p:nvPr/>
          </p:nvSpPr>
          <p:spPr>
            <a:xfrm>
              <a:off x="5698700" y="241142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72;p46">
              <a:extLst>
                <a:ext uri="{FF2B5EF4-FFF2-40B4-BE49-F238E27FC236}">
                  <a16:creationId xmlns:a16="http://schemas.microsoft.com/office/drawing/2014/main" id="{19D2CC49-7ECE-4510-A403-1BA897BDD88E}"/>
                </a:ext>
              </a:extLst>
            </p:cNvPr>
            <p:cNvSpPr/>
            <p:nvPr/>
          </p:nvSpPr>
          <p:spPr>
            <a:xfrm>
              <a:off x="5698700" y="2469175"/>
              <a:ext cx="216600" cy="32700"/>
            </a:xfrm>
            <a:custGeom>
              <a:avLst/>
              <a:gdLst/>
              <a:ahLst/>
              <a:cxnLst/>
              <a:rect l="l" t="t" r="r" b="b"/>
              <a:pathLst>
                <a:path w="8664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73;p46">
              <a:extLst>
                <a:ext uri="{FF2B5EF4-FFF2-40B4-BE49-F238E27FC236}">
                  <a16:creationId xmlns:a16="http://schemas.microsoft.com/office/drawing/2014/main" id="{64E43350-6852-47BC-B121-4AC2F4A9BDFE}"/>
                </a:ext>
              </a:extLst>
            </p:cNvPr>
            <p:cNvSpPr/>
            <p:nvPr/>
          </p:nvSpPr>
          <p:spPr>
            <a:xfrm>
              <a:off x="45451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74;p46">
              <a:extLst>
                <a:ext uri="{FF2B5EF4-FFF2-40B4-BE49-F238E27FC236}">
                  <a16:creationId xmlns:a16="http://schemas.microsoft.com/office/drawing/2014/main" id="{9BF069E0-377F-4C2C-B8D4-3F87B64C7C52}"/>
                </a:ext>
              </a:extLst>
            </p:cNvPr>
            <p:cNvSpPr/>
            <p:nvPr/>
          </p:nvSpPr>
          <p:spPr>
            <a:xfrm>
              <a:off x="45451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75;p46">
              <a:extLst>
                <a:ext uri="{FF2B5EF4-FFF2-40B4-BE49-F238E27FC236}">
                  <a16:creationId xmlns:a16="http://schemas.microsoft.com/office/drawing/2014/main" id="{73358206-CD8A-4CA9-8147-3F16ACA49F20}"/>
                </a:ext>
              </a:extLst>
            </p:cNvPr>
            <p:cNvSpPr/>
            <p:nvPr/>
          </p:nvSpPr>
          <p:spPr>
            <a:xfrm>
              <a:off x="45451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6;p46">
              <a:extLst>
                <a:ext uri="{FF2B5EF4-FFF2-40B4-BE49-F238E27FC236}">
                  <a16:creationId xmlns:a16="http://schemas.microsoft.com/office/drawing/2014/main" id="{CEA4D7C7-2930-4AA3-A678-40165231B27B}"/>
                </a:ext>
              </a:extLst>
            </p:cNvPr>
            <p:cNvSpPr/>
            <p:nvPr/>
          </p:nvSpPr>
          <p:spPr>
            <a:xfrm>
              <a:off x="45451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77;p46">
              <a:extLst>
                <a:ext uri="{FF2B5EF4-FFF2-40B4-BE49-F238E27FC236}">
                  <a16:creationId xmlns:a16="http://schemas.microsoft.com/office/drawing/2014/main" id="{A917C819-839E-452C-8951-CAE006620D85}"/>
                </a:ext>
              </a:extLst>
            </p:cNvPr>
            <p:cNvSpPr/>
            <p:nvPr/>
          </p:nvSpPr>
          <p:spPr>
            <a:xfrm>
              <a:off x="45451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78;p46">
              <a:extLst>
                <a:ext uri="{FF2B5EF4-FFF2-40B4-BE49-F238E27FC236}">
                  <a16:creationId xmlns:a16="http://schemas.microsoft.com/office/drawing/2014/main" id="{E1CBB4EB-A94F-4175-8CE0-521E753452C4}"/>
                </a:ext>
              </a:extLst>
            </p:cNvPr>
            <p:cNvSpPr/>
            <p:nvPr/>
          </p:nvSpPr>
          <p:spPr>
            <a:xfrm>
              <a:off x="45451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79;p46">
              <a:extLst>
                <a:ext uri="{FF2B5EF4-FFF2-40B4-BE49-F238E27FC236}">
                  <a16:creationId xmlns:a16="http://schemas.microsoft.com/office/drawing/2014/main" id="{39CA0134-5729-4ADB-A112-7B8356EA5FDB}"/>
                </a:ext>
              </a:extLst>
            </p:cNvPr>
            <p:cNvSpPr/>
            <p:nvPr/>
          </p:nvSpPr>
          <p:spPr>
            <a:xfrm>
              <a:off x="45451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80;p46">
              <a:extLst>
                <a:ext uri="{FF2B5EF4-FFF2-40B4-BE49-F238E27FC236}">
                  <a16:creationId xmlns:a16="http://schemas.microsoft.com/office/drawing/2014/main" id="{B31687E2-3744-45C1-8DD7-E8C1AD15FA45}"/>
                </a:ext>
              </a:extLst>
            </p:cNvPr>
            <p:cNvSpPr/>
            <p:nvPr/>
          </p:nvSpPr>
          <p:spPr>
            <a:xfrm>
              <a:off x="45451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81;p46">
              <a:extLst>
                <a:ext uri="{FF2B5EF4-FFF2-40B4-BE49-F238E27FC236}">
                  <a16:creationId xmlns:a16="http://schemas.microsoft.com/office/drawing/2014/main" id="{EF4837D0-0AD8-4211-806B-B42F8CF12441}"/>
                </a:ext>
              </a:extLst>
            </p:cNvPr>
            <p:cNvSpPr/>
            <p:nvPr/>
          </p:nvSpPr>
          <p:spPr>
            <a:xfrm>
              <a:off x="4638650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82;p46">
              <a:extLst>
                <a:ext uri="{FF2B5EF4-FFF2-40B4-BE49-F238E27FC236}">
                  <a16:creationId xmlns:a16="http://schemas.microsoft.com/office/drawing/2014/main" id="{2E7C021E-99CA-402F-9356-DA68233C5EEC}"/>
                </a:ext>
              </a:extLst>
            </p:cNvPr>
            <p:cNvSpPr/>
            <p:nvPr/>
          </p:nvSpPr>
          <p:spPr>
            <a:xfrm>
              <a:off x="4638650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83;p46">
              <a:extLst>
                <a:ext uri="{FF2B5EF4-FFF2-40B4-BE49-F238E27FC236}">
                  <a16:creationId xmlns:a16="http://schemas.microsoft.com/office/drawing/2014/main" id="{34006F88-9521-4880-B661-E00BA50CF035}"/>
                </a:ext>
              </a:extLst>
            </p:cNvPr>
            <p:cNvSpPr/>
            <p:nvPr/>
          </p:nvSpPr>
          <p:spPr>
            <a:xfrm>
              <a:off x="4638650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84;p46">
              <a:extLst>
                <a:ext uri="{FF2B5EF4-FFF2-40B4-BE49-F238E27FC236}">
                  <a16:creationId xmlns:a16="http://schemas.microsoft.com/office/drawing/2014/main" id="{4E3DED15-792A-4AD3-843C-E0FFDA24A4F5}"/>
                </a:ext>
              </a:extLst>
            </p:cNvPr>
            <p:cNvSpPr/>
            <p:nvPr/>
          </p:nvSpPr>
          <p:spPr>
            <a:xfrm>
              <a:off x="4638650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85;p46">
              <a:extLst>
                <a:ext uri="{FF2B5EF4-FFF2-40B4-BE49-F238E27FC236}">
                  <a16:creationId xmlns:a16="http://schemas.microsoft.com/office/drawing/2014/main" id="{EDD4752B-0382-4121-B7B1-529F97F29F44}"/>
                </a:ext>
              </a:extLst>
            </p:cNvPr>
            <p:cNvSpPr/>
            <p:nvPr/>
          </p:nvSpPr>
          <p:spPr>
            <a:xfrm>
              <a:off x="4638650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86;p46">
              <a:extLst>
                <a:ext uri="{FF2B5EF4-FFF2-40B4-BE49-F238E27FC236}">
                  <a16:creationId xmlns:a16="http://schemas.microsoft.com/office/drawing/2014/main" id="{FD3B25EB-8594-4C83-A187-37AA8511A645}"/>
                </a:ext>
              </a:extLst>
            </p:cNvPr>
            <p:cNvSpPr/>
            <p:nvPr/>
          </p:nvSpPr>
          <p:spPr>
            <a:xfrm>
              <a:off x="4638650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87;p46">
              <a:extLst>
                <a:ext uri="{FF2B5EF4-FFF2-40B4-BE49-F238E27FC236}">
                  <a16:creationId xmlns:a16="http://schemas.microsoft.com/office/drawing/2014/main" id="{5B185627-63E7-4555-A78D-4E88470EBF77}"/>
                </a:ext>
              </a:extLst>
            </p:cNvPr>
            <p:cNvSpPr/>
            <p:nvPr/>
          </p:nvSpPr>
          <p:spPr>
            <a:xfrm>
              <a:off x="4638650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88;p46">
              <a:extLst>
                <a:ext uri="{FF2B5EF4-FFF2-40B4-BE49-F238E27FC236}">
                  <a16:creationId xmlns:a16="http://schemas.microsoft.com/office/drawing/2014/main" id="{A55A189D-C359-4828-AFB2-3D098E6EB263}"/>
                </a:ext>
              </a:extLst>
            </p:cNvPr>
            <p:cNvSpPr/>
            <p:nvPr/>
          </p:nvSpPr>
          <p:spPr>
            <a:xfrm>
              <a:off x="4638650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89;p46">
              <a:extLst>
                <a:ext uri="{FF2B5EF4-FFF2-40B4-BE49-F238E27FC236}">
                  <a16:creationId xmlns:a16="http://schemas.microsoft.com/office/drawing/2014/main" id="{2F146D9A-4937-4360-87EA-E1E632F4CE68}"/>
                </a:ext>
              </a:extLst>
            </p:cNvPr>
            <p:cNvSpPr/>
            <p:nvPr/>
          </p:nvSpPr>
          <p:spPr>
            <a:xfrm>
              <a:off x="40953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90;p46">
              <a:extLst>
                <a:ext uri="{FF2B5EF4-FFF2-40B4-BE49-F238E27FC236}">
                  <a16:creationId xmlns:a16="http://schemas.microsoft.com/office/drawing/2014/main" id="{B27F2A10-75CA-42B0-86D5-987921844A01}"/>
                </a:ext>
              </a:extLst>
            </p:cNvPr>
            <p:cNvSpPr/>
            <p:nvPr/>
          </p:nvSpPr>
          <p:spPr>
            <a:xfrm>
              <a:off x="420247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91;p46">
              <a:extLst>
                <a:ext uri="{FF2B5EF4-FFF2-40B4-BE49-F238E27FC236}">
                  <a16:creationId xmlns:a16="http://schemas.microsoft.com/office/drawing/2014/main" id="{BE1C46CB-F1E7-4FDC-AAEB-8DE37918FE30}"/>
                </a:ext>
              </a:extLst>
            </p:cNvPr>
            <p:cNvSpPr/>
            <p:nvPr/>
          </p:nvSpPr>
          <p:spPr>
            <a:xfrm>
              <a:off x="40953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92;p46">
              <a:extLst>
                <a:ext uri="{FF2B5EF4-FFF2-40B4-BE49-F238E27FC236}">
                  <a16:creationId xmlns:a16="http://schemas.microsoft.com/office/drawing/2014/main" id="{B85E2BF6-709E-4F30-BC6C-0E60DD221723}"/>
                </a:ext>
              </a:extLst>
            </p:cNvPr>
            <p:cNvSpPr/>
            <p:nvPr/>
          </p:nvSpPr>
          <p:spPr>
            <a:xfrm>
              <a:off x="420247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93;p46">
              <a:extLst>
                <a:ext uri="{FF2B5EF4-FFF2-40B4-BE49-F238E27FC236}">
                  <a16:creationId xmlns:a16="http://schemas.microsoft.com/office/drawing/2014/main" id="{BA404DE2-0F06-418F-9CEF-B2F03873AAA2}"/>
                </a:ext>
              </a:extLst>
            </p:cNvPr>
            <p:cNvSpPr/>
            <p:nvPr/>
          </p:nvSpPr>
          <p:spPr>
            <a:xfrm>
              <a:off x="40953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94;p46">
              <a:extLst>
                <a:ext uri="{FF2B5EF4-FFF2-40B4-BE49-F238E27FC236}">
                  <a16:creationId xmlns:a16="http://schemas.microsoft.com/office/drawing/2014/main" id="{6F730A3E-EAF9-4310-BEF7-F95518FFF03A}"/>
                </a:ext>
              </a:extLst>
            </p:cNvPr>
            <p:cNvSpPr/>
            <p:nvPr/>
          </p:nvSpPr>
          <p:spPr>
            <a:xfrm>
              <a:off x="420247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95;p46">
              <a:extLst>
                <a:ext uri="{FF2B5EF4-FFF2-40B4-BE49-F238E27FC236}">
                  <a16:creationId xmlns:a16="http://schemas.microsoft.com/office/drawing/2014/main" id="{DBA442AA-B959-4A01-9668-A10554FD8CBF}"/>
                </a:ext>
              </a:extLst>
            </p:cNvPr>
            <p:cNvSpPr/>
            <p:nvPr/>
          </p:nvSpPr>
          <p:spPr>
            <a:xfrm>
              <a:off x="40953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96;p46">
              <a:extLst>
                <a:ext uri="{FF2B5EF4-FFF2-40B4-BE49-F238E27FC236}">
                  <a16:creationId xmlns:a16="http://schemas.microsoft.com/office/drawing/2014/main" id="{4B0BDE71-5FA0-4D25-97D6-78198DCFE107}"/>
                </a:ext>
              </a:extLst>
            </p:cNvPr>
            <p:cNvSpPr/>
            <p:nvPr/>
          </p:nvSpPr>
          <p:spPr>
            <a:xfrm>
              <a:off x="420247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997;p46">
              <a:extLst>
                <a:ext uri="{FF2B5EF4-FFF2-40B4-BE49-F238E27FC236}">
                  <a16:creationId xmlns:a16="http://schemas.microsoft.com/office/drawing/2014/main" id="{BF0CC779-7260-4787-BF3B-1CE40F3B535F}"/>
                </a:ext>
              </a:extLst>
            </p:cNvPr>
            <p:cNvSpPr/>
            <p:nvPr/>
          </p:nvSpPr>
          <p:spPr>
            <a:xfrm>
              <a:off x="40953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98;p46">
              <a:extLst>
                <a:ext uri="{FF2B5EF4-FFF2-40B4-BE49-F238E27FC236}">
                  <a16:creationId xmlns:a16="http://schemas.microsoft.com/office/drawing/2014/main" id="{DE835E42-01C8-4274-9538-CB5C1712D25F}"/>
                </a:ext>
              </a:extLst>
            </p:cNvPr>
            <p:cNvSpPr/>
            <p:nvPr/>
          </p:nvSpPr>
          <p:spPr>
            <a:xfrm>
              <a:off x="420247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99;p46">
              <a:extLst>
                <a:ext uri="{FF2B5EF4-FFF2-40B4-BE49-F238E27FC236}">
                  <a16:creationId xmlns:a16="http://schemas.microsoft.com/office/drawing/2014/main" id="{81035473-7FE0-4658-B8EA-716147CB2876}"/>
                </a:ext>
              </a:extLst>
            </p:cNvPr>
            <p:cNvSpPr/>
            <p:nvPr/>
          </p:nvSpPr>
          <p:spPr>
            <a:xfrm>
              <a:off x="40953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00;p46">
              <a:extLst>
                <a:ext uri="{FF2B5EF4-FFF2-40B4-BE49-F238E27FC236}">
                  <a16:creationId xmlns:a16="http://schemas.microsoft.com/office/drawing/2014/main" id="{AD6C05C7-8B4D-431A-B5A5-7DD0CF748919}"/>
                </a:ext>
              </a:extLst>
            </p:cNvPr>
            <p:cNvSpPr/>
            <p:nvPr/>
          </p:nvSpPr>
          <p:spPr>
            <a:xfrm>
              <a:off x="420247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01;p46">
              <a:extLst>
                <a:ext uri="{FF2B5EF4-FFF2-40B4-BE49-F238E27FC236}">
                  <a16:creationId xmlns:a16="http://schemas.microsoft.com/office/drawing/2014/main" id="{AA13E192-E8FB-4097-88E7-F1A61A40D81D}"/>
                </a:ext>
              </a:extLst>
            </p:cNvPr>
            <p:cNvSpPr/>
            <p:nvPr/>
          </p:nvSpPr>
          <p:spPr>
            <a:xfrm>
              <a:off x="40953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02;p46">
              <a:extLst>
                <a:ext uri="{FF2B5EF4-FFF2-40B4-BE49-F238E27FC236}">
                  <a16:creationId xmlns:a16="http://schemas.microsoft.com/office/drawing/2014/main" id="{3D1C8075-E059-4667-A1C8-99282B6BF47D}"/>
                </a:ext>
              </a:extLst>
            </p:cNvPr>
            <p:cNvSpPr/>
            <p:nvPr/>
          </p:nvSpPr>
          <p:spPr>
            <a:xfrm>
              <a:off x="420247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03;p46">
              <a:extLst>
                <a:ext uri="{FF2B5EF4-FFF2-40B4-BE49-F238E27FC236}">
                  <a16:creationId xmlns:a16="http://schemas.microsoft.com/office/drawing/2014/main" id="{BB5CA3EA-C628-4557-ACAF-A4F48AF228DA}"/>
                </a:ext>
              </a:extLst>
            </p:cNvPr>
            <p:cNvSpPr/>
            <p:nvPr/>
          </p:nvSpPr>
          <p:spPr>
            <a:xfrm>
              <a:off x="40953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04;p46">
              <a:extLst>
                <a:ext uri="{FF2B5EF4-FFF2-40B4-BE49-F238E27FC236}">
                  <a16:creationId xmlns:a16="http://schemas.microsoft.com/office/drawing/2014/main" id="{D2BE2E71-8AE9-4B99-8108-5F874097CE9E}"/>
                </a:ext>
              </a:extLst>
            </p:cNvPr>
            <p:cNvSpPr/>
            <p:nvPr/>
          </p:nvSpPr>
          <p:spPr>
            <a:xfrm>
              <a:off x="420247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05;p46">
              <a:extLst>
                <a:ext uri="{FF2B5EF4-FFF2-40B4-BE49-F238E27FC236}">
                  <a16:creationId xmlns:a16="http://schemas.microsoft.com/office/drawing/2014/main" id="{F0C6711D-C414-4951-BC65-55769F1A70B6}"/>
                </a:ext>
              </a:extLst>
            </p:cNvPr>
            <p:cNvSpPr/>
            <p:nvPr/>
          </p:nvSpPr>
          <p:spPr>
            <a:xfrm>
              <a:off x="4333925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06;p46">
              <a:extLst>
                <a:ext uri="{FF2B5EF4-FFF2-40B4-BE49-F238E27FC236}">
                  <a16:creationId xmlns:a16="http://schemas.microsoft.com/office/drawing/2014/main" id="{33AA5E6D-2CDC-42AC-9C28-D5B54E905EE2}"/>
                </a:ext>
              </a:extLst>
            </p:cNvPr>
            <p:cNvSpPr/>
            <p:nvPr/>
          </p:nvSpPr>
          <p:spPr>
            <a:xfrm>
              <a:off x="4333925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07;p46">
              <a:extLst>
                <a:ext uri="{FF2B5EF4-FFF2-40B4-BE49-F238E27FC236}">
                  <a16:creationId xmlns:a16="http://schemas.microsoft.com/office/drawing/2014/main" id="{37D88B0B-635D-4990-8FED-6971B9398522}"/>
                </a:ext>
              </a:extLst>
            </p:cNvPr>
            <p:cNvSpPr/>
            <p:nvPr/>
          </p:nvSpPr>
          <p:spPr>
            <a:xfrm>
              <a:off x="4333925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08;p46">
              <a:extLst>
                <a:ext uri="{FF2B5EF4-FFF2-40B4-BE49-F238E27FC236}">
                  <a16:creationId xmlns:a16="http://schemas.microsoft.com/office/drawing/2014/main" id="{BD3904B1-D9DD-4C67-84AB-FC4B352BE78D}"/>
                </a:ext>
              </a:extLst>
            </p:cNvPr>
            <p:cNvSpPr/>
            <p:nvPr/>
          </p:nvSpPr>
          <p:spPr>
            <a:xfrm>
              <a:off x="4333925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09;p46">
              <a:extLst>
                <a:ext uri="{FF2B5EF4-FFF2-40B4-BE49-F238E27FC236}">
                  <a16:creationId xmlns:a16="http://schemas.microsoft.com/office/drawing/2014/main" id="{D9E6F782-AE47-4BEB-BB2F-A273F84C58F6}"/>
                </a:ext>
              </a:extLst>
            </p:cNvPr>
            <p:cNvSpPr/>
            <p:nvPr/>
          </p:nvSpPr>
          <p:spPr>
            <a:xfrm>
              <a:off x="4333925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0;p46">
              <a:extLst>
                <a:ext uri="{FF2B5EF4-FFF2-40B4-BE49-F238E27FC236}">
                  <a16:creationId xmlns:a16="http://schemas.microsoft.com/office/drawing/2014/main" id="{DF1873B1-6677-42A5-80C2-3E03AFF72C1D}"/>
                </a:ext>
              </a:extLst>
            </p:cNvPr>
            <p:cNvSpPr/>
            <p:nvPr/>
          </p:nvSpPr>
          <p:spPr>
            <a:xfrm>
              <a:off x="4333925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1;p46">
              <a:extLst>
                <a:ext uri="{FF2B5EF4-FFF2-40B4-BE49-F238E27FC236}">
                  <a16:creationId xmlns:a16="http://schemas.microsoft.com/office/drawing/2014/main" id="{7962969F-0D0B-4464-83D4-386D4443BF48}"/>
                </a:ext>
              </a:extLst>
            </p:cNvPr>
            <p:cNvSpPr/>
            <p:nvPr/>
          </p:nvSpPr>
          <p:spPr>
            <a:xfrm>
              <a:off x="40953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2;p46">
              <a:extLst>
                <a:ext uri="{FF2B5EF4-FFF2-40B4-BE49-F238E27FC236}">
                  <a16:creationId xmlns:a16="http://schemas.microsoft.com/office/drawing/2014/main" id="{0C63555A-CFF0-4869-80BD-E3E082A1E482}"/>
                </a:ext>
              </a:extLst>
            </p:cNvPr>
            <p:cNvSpPr/>
            <p:nvPr/>
          </p:nvSpPr>
          <p:spPr>
            <a:xfrm>
              <a:off x="420247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3;p46">
              <a:extLst>
                <a:ext uri="{FF2B5EF4-FFF2-40B4-BE49-F238E27FC236}">
                  <a16:creationId xmlns:a16="http://schemas.microsoft.com/office/drawing/2014/main" id="{2D0DB799-6C23-4E6A-AF64-900FA5392250}"/>
                </a:ext>
              </a:extLst>
            </p:cNvPr>
            <p:cNvSpPr/>
            <p:nvPr/>
          </p:nvSpPr>
          <p:spPr>
            <a:xfrm>
              <a:off x="4333925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14;p46">
              <a:extLst>
                <a:ext uri="{FF2B5EF4-FFF2-40B4-BE49-F238E27FC236}">
                  <a16:creationId xmlns:a16="http://schemas.microsoft.com/office/drawing/2014/main" id="{5DBFEF8C-DF13-4BFE-BF19-9F17320AB673}"/>
                </a:ext>
              </a:extLst>
            </p:cNvPr>
            <p:cNvSpPr/>
            <p:nvPr/>
          </p:nvSpPr>
          <p:spPr>
            <a:xfrm>
              <a:off x="40953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15;p46">
              <a:extLst>
                <a:ext uri="{FF2B5EF4-FFF2-40B4-BE49-F238E27FC236}">
                  <a16:creationId xmlns:a16="http://schemas.microsoft.com/office/drawing/2014/main" id="{B37CFA1C-A8E1-4F7E-95E4-FEFDCFAEEBC8}"/>
                </a:ext>
              </a:extLst>
            </p:cNvPr>
            <p:cNvSpPr/>
            <p:nvPr/>
          </p:nvSpPr>
          <p:spPr>
            <a:xfrm>
              <a:off x="420247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16;p46">
              <a:extLst>
                <a:ext uri="{FF2B5EF4-FFF2-40B4-BE49-F238E27FC236}">
                  <a16:creationId xmlns:a16="http://schemas.microsoft.com/office/drawing/2014/main" id="{B98B93C7-EA83-4424-A007-B98CD5F71558}"/>
                </a:ext>
              </a:extLst>
            </p:cNvPr>
            <p:cNvSpPr/>
            <p:nvPr/>
          </p:nvSpPr>
          <p:spPr>
            <a:xfrm>
              <a:off x="4333925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17;p46">
              <a:extLst>
                <a:ext uri="{FF2B5EF4-FFF2-40B4-BE49-F238E27FC236}">
                  <a16:creationId xmlns:a16="http://schemas.microsoft.com/office/drawing/2014/main" id="{48378AC4-3D69-4F21-BF68-5726240A4625}"/>
                </a:ext>
              </a:extLst>
            </p:cNvPr>
            <p:cNvSpPr/>
            <p:nvPr/>
          </p:nvSpPr>
          <p:spPr>
            <a:xfrm>
              <a:off x="40953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18;p46">
              <a:extLst>
                <a:ext uri="{FF2B5EF4-FFF2-40B4-BE49-F238E27FC236}">
                  <a16:creationId xmlns:a16="http://schemas.microsoft.com/office/drawing/2014/main" id="{46F23AB4-2F0E-4D28-8958-1649E26B488B}"/>
                </a:ext>
              </a:extLst>
            </p:cNvPr>
            <p:cNvSpPr/>
            <p:nvPr/>
          </p:nvSpPr>
          <p:spPr>
            <a:xfrm>
              <a:off x="420247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19;p46">
              <a:extLst>
                <a:ext uri="{FF2B5EF4-FFF2-40B4-BE49-F238E27FC236}">
                  <a16:creationId xmlns:a16="http://schemas.microsoft.com/office/drawing/2014/main" id="{57EE5C8B-4F24-4DAA-A1B6-223542A58F77}"/>
                </a:ext>
              </a:extLst>
            </p:cNvPr>
            <p:cNvSpPr/>
            <p:nvPr/>
          </p:nvSpPr>
          <p:spPr>
            <a:xfrm>
              <a:off x="4333925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20;p46">
              <a:extLst>
                <a:ext uri="{FF2B5EF4-FFF2-40B4-BE49-F238E27FC236}">
                  <a16:creationId xmlns:a16="http://schemas.microsoft.com/office/drawing/2014/main" id="{1E7D0056-CA4D-4AE2-AE33-583F710D4A5A}"/>
                </a:ext>
              </a:extLst>
            </p:cNvPr>
            <p:cNvSpPr/>
            <p:nvPr/>
          </p:nvSpPr>
          <p:spPr>
            <a:xfrm>
              <a:off x="40953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21;p46">
              <a:extLst>
                <a:ext uri="{FF2B5EF4-FFF2-40B4-BE49-F238E27FC236}">
                  <a16:creationId xmlns:a16="http://schemas.microsoft.com/office/drawing/2014/main" id="{8558A13F-B790-47C0-B9B1-CCADF6202F73}"/>
                </a:ext>
              </a:extLst>
            </p:cNvPr>
            <p:cNvSpPr/>
            <p:nvPr/>
          </p:nvSpPr>
          <p:spPr>
            <a:xfrm>
              <a:off x="420247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22;p46">
              <a:extLst>
                <a:ext uri="{FF2B5EF4-FFF2-40B4-BE49-F238E27FC236}">
                  <a16:creationId xmlns:a16="http://schemas.microsoft.com/office/drawing/2014/main" id="{62485828-F4E5-4A46-9C89-9213D018636A}"/>
                </a:ext>
              </a:extLst>
            </p:cNvPr>
            <p:cNvSpPr/>
            <p:nvPr/>
          </p:nvSpPr>
          <p:spPr>
            <a:xfrm>
              <a:off x="4333925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23;p46">
              <a:extLst>
                <a:ext uri="{FF2B5EF4-FFF2-40B4-BE49-F238E27FC236}">
                  <a16:creationId xmlns:a16="http://schemas.microsoft.com/office/drawing/2014/main" id="{2E7DA3F4-B27A-4A71-A8E8-A56F7210FDD3}"/>
                </a:ext>
              </a:extLst>
            </p:cNvPr>
            <p:cNvSpPr/>
            <p:nvPr/>
          </p:nvSpPr>
          <p:spPr>
            <a:xfrm>
              <a:off x="40953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4;p46">
              <a:extLst>
                <a:ext uri="{FF2B5EF4-FFF2-40B4-BE49-F238E27FC236}">
                  <a16:creationId xmlns:a16="http://schemas.microsoft.com/office/drawing/2014/main" id="{98088A3F-26A8-42FB-B108-A40DC3C54E28}"/>
                </a:ext>
              </a:extLst>
            </p:cNvPr>
            <p:cNvSpPr/>
            <p:nvPr/>
          </p:nvSpPr>
          <p:spPr>
            <a:xfrm>
              <a:off x="420247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25;p46">
              <a:extLst>
                <a:ext uri="{FF2B5EF4-FFF2-40B4-BE49-F238E27FC236}">
                  <a16:creationId xmlns:a16="http://schemas.microsoft.com/office/drawing/2014/main" id="{8CEF25A9-C89A-4BFD-9635-7845A4865819}"/>
                </a:ext>
              </a:extLst>
            </p:cNvPr>
            <p:cNvSpPr/>
            <p:nvPr/>
          </p:nvSpPr>
          <p:spPr>
            <a:xfrm>
              <a:off x="4333925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26;p46">
              <a:extLst>
                <a:ext uri="{FF2B5EF4-FFF2-40B4-BE49-F238E27FC236}">
                  <a16:creationId xmlns:a16="http://schemas.microsoft.com/office/drawing/2014/main" id="{19F43272-7AE5-490E-BA8C-91F04AD84958}"/>
                </a:ext>
              </a:extLst>
            </p:cNvPr>
            <p:cNvSpPr/>
            <p:nvPr/>
          </p:nvSpPr>
          <p:spPr>
            <a:xfrm>
              <a:off x="50132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27;p46">
              <a:extLst>
                <a:ext uri="{FF2B5EF4-FFF2-40B4-BE49-F238E27FC236}">
                  <a16:creationId xmlns:a16="http://schemas.microsoft.com/office/drawing/2014/main" id="{2ABE7145-6C7D-4032-839D-99A955733983}"/>
                </a:ext>
              </a:extLst>
            </p:cNvPr>
            <p:cNvSpPr/>
            <p:nvPr/>
          </p:nvSpPr>
          <p:spPr>
            <a:xfrm>
              <a:off x="508015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28;p46">
              <a:extLst>
                <a:ext uri="{FF2B5EF4-FFF2-40B4-BE49-F238E27FC236}">
                  <a16:creationId xmlns:a16="http://schemas.microsoft.com/office/drawing/2014/main" id="{94200DD4-D630-4BA4-978E-9E238727AE5B}"/>
                </a:ext>
              </a:extLst>
            </p:cNvPr>
            <p:cNvSpPr/>
            <p:nvPr/>
          </p:nvSpPr>
          <p:spPr>
            <a:xfrm>
              <a:off x="50132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29;p46">
              <a:extLst>
                <a:ext uri="{FF2B5EF4-FFF2-40B4-BE49-F238E27FC236}">
                  <a16:creationId xmlns:a16="http://schemas.microsoft.com/office/drawing/2014/main" id="{7AE61CAC-1F11-4EE1-B8C9-FAD5F346F30F}"/>
                </a:ext>
              </a:extLst>
            </p:cNvPr>
            <p:cNvSpPr/>
            <p:nvPr/>
          </p:nvSpPr>
          <p:spPr>
            <a:xfrm>
              <a:off x="508015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30;p46">
              <a:extLst>
                <a:ext uri="{FF2B5EF4-FFF2-40B4-BE49-F238E27FC236}">
                  <a16:creationId xmlns:a16="http://schemas.microsoft.com/office/drawing/2014/main" id="{40F17517-4253-44FB-BA3C-0025FBFC9E27}"/>
                </a:ext>
              </a:extLst>
            </p:cNvPr>
            <p:cNvSpPr/>
            <p:nvPr/>
          </p:nvSpPr>
          <p:spPr>
            <a:xfrm>
              <a:off x="50132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31;p46">
              <a:extLst>
                <a:ext uri="{FF2B5EF4-FFF2-40B4-BE49-F238E27FC236}">
                  <a16:creationId xmlns:a16="http://schemas.microsoft.com/office/drawing/2014/main" id="{AAFD8BAE-6052-4A89-94E5-7104A2751F28}"/>
                </a:ext>
              </a:extLst>
            </p:cNvPr>
            <p:cNvSpPr/>
            <p:nvPr/>
          </p:nvSpPr>
          <p:spPr>
            <a:xfrm>
              <a:off x="508015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32;p46">
              <a:extLst>
                <a:ext uri="{FF2B5EF4-FFF2-40B4-BE49-F238E27FC236}">
                  <a16:creationId xmlns:a16="http://schemas.microsoft.com/office/drawing/2014/main" id="{E3B847DE-FD87-470C-8DCE-3AEBDC6F08D7}"/>
                </a:ext>
              </a:extLst>
            </p:cNvPr>
            <p:cNvSpPr/>
            <p:nvPr/>
          </p:nvSpPr>
          <p:spPr>
            <a:xfrm>
              <a:off x="50132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33;p46">
              <a:extLst>
                <a:ext uri="{FF2B5EF4-FFF2-40B4-BE49-F238E27FC236}">
                  <a16:creationId xmlns:a16="http://schemas.microsoft.com/office/drawing/2014/main" id="{45676F5A-20FD-473A-9245-182F60A30EF6}"/>
                </a:ext>
              </a:extLst>
            </p:cNvPr>
            <p:cNvSpPr/>
            <p:nvPr/>
          </p:nvSpPr>
          <p:spPr>
            <a:xfrm>
              <a:off x="508015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34;p46">
              <a:extLst>
                <a:ext uri="{FF2B5EF4-FFF2-40B4-BE49-F238E27FC236}">
                  <a16:creationId xmlns:a16="http://schemas.microsoft.com/office/drawing/2014/main" id="{6CA69331-65B0-4E27-B903-097DC71A99A9}"/>
                </a:ext>
              </a:extLst>
            </p:cNvPr>
            <p:cNvSpPr/>
            <p:nvPr/>
          </p:nvSpPr>
          <p:spPr>
            <a:xfrm>
              <a:off x="50132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35;p46">
              <a:extLst>
                <a:ext uri="{FF2B5EF4-FFF2-40B4-BE49-F238E27FC236}">
                  <a16:creationId xmlns:a16="http://schemas.microsoft.com/office/drawing/2014/main" id="{E02D6037-EFEF-4F45-9A75-665C81D94B97}"/>
                </a:ext>
              </a:extLst>
            </p:cNvPr>
            <p:cNvSpPr/>
            <p:nvPr/>
          </p:nvSpPr>
          <p:spPr>
            <a:xfrm>
              <a:off x="508015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36;p46">
              <a:extLst>
                <a:ext uri="{FF2B5EF4-FFF2-40B4-BE49-F238E27FC236}">
                  <a16:creationId xmlns:a16="http://schemas.microsoft.com/office/drawing/2014/main" id="{B17AD600-70BB-4DE3-A92A-BEF76493DECD}"/>
                </a:ext>
              </a:extLst>
            </p:cNvPr>
            <p:cNvSpPr/>
            <p:nvPr/>
          </p:nvSpPr>
          <p:spPr>
            <a:xfrm>
              <a:off x="50132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37;p46">
              <a:extLst>
                <a:ext uri="{FF2B5EF4-FFF2-40B4-BE49-F238E27FC236}">
                  <a16:creationId xmlns:a16="http://schemas.microsoft.com/office/drawing/2014/main" id="{A1F29400-54F0-4C07-A1BB-314CAE4D89AA}"/>
                </a:ext>
              </a:extLst>
            </p:cNvPr>
            <p:cNvSpPr/>
            <p:nvPr/>
          </p:nvSpPr>
          <p:spPr>
            <a:xfrm>
              <a:off x="508015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38;p46">
              <a:extLst>
                <a:ext uri="{FF2B5EF4-FFF2-40B4-BE49-F238E27FC236}">
                  <a16:creationId xmlns:a16="http://schemas.microsoft.com/office/drawing/2014/main" id="{6DA813D9-E363-40DA-B581-094515419A60}"/>
                </a:ext>
              </a:extLst>
            </p:cNvPr>
            <p:cNvSpPr/>
            <p:nvPr/>
          </p:nvSpPr>
          <p:spPr>
            <a:xfrm>
              <a:off x="50132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39;p46">
              <a:extLst>
                <a:ext uri="{FF2B5EF4-FFF2-40B4-BE49-F238E27FC236}">
                  <a16:creationId xmlns:a16="http://schemas.microsoft.com/office/drawing/2014/main" id="{6DDD53C1-985F-4B08-BBF3-25463C8B8867}"/>
                </a:ext>
              </a:extLst>
            </p:cNvPr>
            <p:cNvSpPr/>
            <p:nvPr/>
          </p:nvSpPr>
          <p:spPr>
            <a:xfrm>
              <a:off x="508015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40;p46">
              <a:extLst>
                <a:ext uri="{FF2B5EF4-FFF2-40B4-BE49-F238E27FC236}">
                  <a16:creationId xmlns:a16="http://schemas.microsoft.com/office/drawing/2014/main" id="{C1742DAE-707D-48D8-8142-248123867C80}"/>
                </a:ext>
              </a:extLst>
            </p:cNvPr>
            <p:cNvSpPr/>
            <p:nvPr/>
          </p:nvSpPr>
          <p:spPr>
            <a:xfrm>
              <a:off x="50132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41;p46">
              <a:extLst>
                <a:ext uri="{FF2B5EF4-FFF2-40B4-BE49-F238E27FC236}">
                  <a16:creationId xmlns:a16="http://schemas.microsoft.com/office/drawing/2014/main" id="{0C3F10F6-D8AC-4160-AE4A-33C70CD1524A}"/>
                </a:ext>
              </a:extLst>
            </p:cNvPr>
            <p:cNvSpPr/>
            <p:nvPr/>
          </p:nvSpPr>
          <p:spPr>
            <a:xfrm>
              <a:off x="508015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42;p46">
              <a:extLst>
                <a:ext uri="{FF2B5EF4-FFF2-40B4-BE49-F238E27FC236}">
                  <a16:creationId xmlns:a16="http://schemas.microsoft.com/office/drawing/2014/main" id="{AA1A02E0-DD1B-4B57-BCB4-385937C8DBA1}"/>
                </a:ext>
              </a:extLst>
            </p:cNvPr>
            <p:cNvSpPr/>
            <p:nvPr/>
          </p:nvSpPr>
          <p:spPr>
            <a:xfrm>
              <a:off x="50132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43;p46">
              <a:extLst>
                <a:ext uri="{FF2B5EF4-FFF2-40B4-BE49-F238E27FC236}">
                  <a16:creationId xmlns:a16="http://schemas.microsoft.com/office/drawing/2014/main" id="{89DF8BC4-156A-4915-AE8C-DBC7F53A23DF}"/>
                </a:ext>
              </a:extLst>
            </p:cNvPr>
            <p:cNvSpPr/>
            <p:nvPr/>
          </p:nvSpPr>
          <p:spPr>
            <a:xfrm>
              <a:off x="508015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44;p46">
              <a:extLst>
                <a:ext uri="{FF2B5EF4-FFF2-40B4-BE49-F238E27FC236}">
                  <a16:creationId xmlns:a16="http://schemas.microsoft.com/office/drawing/2014/main" id="{D83BA05D-495D-458B-A0C5-782661DDD8DC}"/>
                </a:ext>
              </a:extLst>
            </p:cNvPr>
            <p:cNvSpPr/>
            <p:nvPr/>
          </p:nvSpPr>
          <p:spPr>
            <a:xfrm>
              <a:off x="50132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45;p46">
              <a:extLst>
                <a:ext uri="{FF2B5EF4-FFF2-40B4-BE49-F238E27FC236}">
                  <a16:creationId xmlns:a16="http://schemas.microsoft.com/office/drawing/2014/main" id="{32959D8A-E37A-46B5-B159-A947E1E90DD8}"/>
                </a:ext>
              </a:extLst>
            </p:cNvPr>
            <p:cNvSpPr/>
            <p:nvPr/>
          </p:nvSpPr>
          <p:spPr>
            <a:xfrm>
              <a:off x="508015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46;p46">
              <a:extLst>
                <a:ext uri="{FF2B5EF4-FFF2-40B4-BE49-F238E27FC236}">
                  <a16:creationId xmlns:a16="http://schemas.microsoft.com/office/drawing/2014/main" id="{44B6A17E-38E4-4CA2-9A2A-D8245FC3AA67}"/>
                </a:ext>
              </a:extLst>
            </p:cNvPr>
            <p:cNvSpPr/>
            <p:nvPr/>
          </p:nvSpPr>
          <p:spPr>
            <a:xfrm>
              <a:off x="50132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47;p46">
              <a:extLst>
                <a:ext uri="{FF2B5EF4-FFF2-40B4-BE49-F238E27FC236}">
                  <a16:creationId xmlns:a16="http://schemas.microsoft.com/office/drawing/2014/main" id="{FB2CD9E2-BF6F-4F20-863A-3B3CA23B9932}"/>
                </a:ext>
              </a:extLst>
            </p:cNvPr>
            <p:cNvSpPr/>
            <p:nvPr/>
          </p:nvSpPr>
          <p:spPr>
            <a:xfrm>
              <a:off x="508015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48;p46">
              <a:extLst>
                <a:ext uri="{FF2B5EF4-FFF2-40B4-BE49-F238E27FC236}">
                  <a16:creationId xmlns:a16="http://schemas.microsoft.com/office/drawing/2014/main" id="{41AEED45-E3FD-4550-A422-0F572821F33C}"/>
                </a:ext>
              </a:extLst>
            </p:cNvPr>
            <p:cNvSpPr/>
            <p:nvPr/>
          </p:nvSpPr>
          <p:spPr>
            <a:xfrm>
              <a:off x="50132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49;p46">
              <a:extLst>
                <a:ext uri="{FF2B5EF4-FFF2-40B4-BE49-F238E27FC236}">
                  <a16:creationId xmlns:a16="http://schemas.microsoft.com/office/drawing/2014/main" id="{6102448B-ADFB-49F6-9774-4643653C527B}"/>
                </a:ext>
              </a:extLst>
            </p:cNvPr>
            <p:cNvSpPr/>
            <p:nvPr/>
          </p:nvSpPr>
          <p:spPr>
            <a:xfrm>
              <a:off x="508015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50;p46">
              <a:extLst>
                <a:ext uri="{FF2B5EF4-FFF2-40B4-BE49-F238E27FC236}">
                  <a16:creationId xmlns:a16="http://schemas.microsoft.com/office/drawing/2014/main" id="{FF7AEAF1-DC14-470C-A8D9-A0E8E8226FCF}"/>
                </a:ext>
              </a:extLst>
            </p:cNvPr>
            <p:cNvSpPr/>
            <p:nvPr/>
          </p:nvSpPr>
          <p:spPr>
            <a:xfrm>
              <a:off x="5956300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51;p46">
              <a:extLst>
                <a:ext uri="{FF2B5EF4-FFF2-40B4-BE49-F238E27FC236}">
                  <a16:creationId xmlns:a16="http://schemas.microsoft.com/office/drawing/2014/main" id="{13C1A82B-9640-47E6-8127-FED2DF9D47B5}"/>
                </a:ext>
              </a:extLst>
            </p:cNvPr>
            <p:cNvSpPr/>
            <p:nvPr/>
          </p:nvSpPr>
          <p:spPr>
            <a:xfrm>
              <a:off x="6023175" y="156870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52;p46">
              <a:extLst>
                <a:ext uri="{FF2B5EF4-FFF2-40B4-BE49-F238E27FC236}">
                  <a16:creationId xmlns:a16="http://schemas.microsoft.com/office/drawing/2014/main" id="{B4A04914-E669-41E2-9B61-19E4410F6A13}"/>
                </a:ext>
              </a:extLst>
            </p:cNvPr>
            <p:cNvSpPr/>
            <p:nvPr/>
          </p:nvSpPr>
          <p:spPr>
            <a:xfrm>
              <a:off x="5956300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53;p46">
              <a:extLst>
                <a:ext uri="{FF2B5EF4-FFF2-40B4-BE49-F238E27FC236}">
                  <a16:creationId xmlns:a16="http://schemas.microsoft.com/office/drawing/2014/main" id="{170B2E88-D864-4826-A24F-A2E4D84BCBAD}"/>
                </a:ext>
              </a:extLst>
            </p:cNvPr>
            <p:cNvSpPr/>
            <p:nvPr/>
          </p:nvSpPr>
          <p:spPr>
            <a:xfrm>
              <a:off x="6023175" y="1646975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54;p46">
              <a:extLst>
                <a:ext uri="{FF2B5EF4-FFF2-40B4-BE49-F238E27FC236}">
                  <a16:creationId xmlns:a16="http://schemas.microsoft.com/office/drawing/2014/main" id="{719D7C0C-F7E7-472C-942A-DE4ED9894408}"/>
                </a:ext>
              </a:extLst>
            </p:cNvPr>
            <p:cNvSpPr/>
            <p:nvPr/>
          </p:nvSpPr>
          <p:spPr>
            <a:xfrm>
              <a:off x="5956300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55;p46">
              <a:extLst>
                <a:ext uri="{FF2B5EF4-FFF2-40B4-BE49-F238E27FC236}">
                  <a16:creationId xmlns:a16="http://schemas.microsoft.com/office/drawing/2014/main" id="{887D5448-E63D-448D-9FD8-E25B12CD266C}"/>
                </a:ext>
              </a:extLst>
            </p:cNvPr>
            <p:cNvSpPr/>
            <p:nvPr/>
          </p:nvSpPr>
          <p:spPr>
            <a:xfrm>
              <a:off x="6023175" y="1725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56;p46">
              <a:extLst>
                <a:ext uri="{FF2B5EF4-FFF2-40B4-BE49-F238E27FC236}">
                  <a16:creationId xmlns:a16="http://schemas.microsoft.com/office/drawing/2014/main" id="{36565F64-8A98-48F6-A607-BBF50C25A7C2}"/>
                </a:ext>
              </a:extLst>
            </p:cNvPr>
            <p:cNvSpPr/>
            <p:nvPr/>
          </p:nvSpPr>
          <p:spPr>
            <a:xfrm>
              <a:off x="5956300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57;p46">
              <a:extLst>
                <a:ext uri="{FF2B5EF4-FFF2-40B4-BE49-F238E27FC236}">
                  <a16:creationId xmlns:a16="http://schemas.microsoft.com/office/drawing/2014/main" id="{28F787AD-AC8F-4C7D-8456-7E2F411CEB30}"/>
                </a:ext>
              </a:extLst>
            </p:cNvPr>
            <p:cNvSpPr/>
            <p:nvPr/>
          </p:nvSpPr>
          <p:spPr>
            <a:xfrm>
              <a:off x="6023175" y="18042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58;p46">
              <a:extLst>
                <a:ext uri="{FF2B5EF4-FFF2-40B4-BE49-F238E27FC236}">
                  <a16:creationId xmlns:a16="http://schemas.microsoft.com/office/drawing/2014/main" id="{B941F6DF-4836-467A-930E-79A39CC2C8FE}"/>
                </a:ext>
              </a:extLst>
            </p:cNvPr>
            <p:cNvSpPr/>
            <p:nvPr/>
          </p:nvSpPr>
          <p:spPr>
            <a:xfrm>
              <a:off x="5956300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59;p46">
              <a:extLst>
                <a:ext uri="{FF2B5EF4-FFF2-40B4-BE49-F238E27FC236}">
                  <a16:creationId xmlns:a16="http://schemas.microsoft.com/office/drawing/2014/main" id="{2C80C337-D34C-4BA7-A229-BE02222B3E0B}"/>
                </a:ext>
              </a:extLst>
            </p:cNvPr>
            <p:cNvSpPr/>
            <p:nvPr/>
          </p:nvSpPr>
          <p:spPr>
            <a:xfrm>
              <a:off x="6023175" y="1884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60;p46">
              <a:extLst>
                <a:ext uri="{FF2B5EF4-FFF2-40B4-BE49-F238E27FC236}">
                  <a16:creationId xmlns:a16="http://schemas.microsoft.com/office/drawing/2014/main" id="{2D250AD1-9E0E-422B-B905-6786C806754C}"/>
                </a:ext>
              </a:extLst>
            </p:cNvPr>
            <p:cNvSpPr/>
            <p:nvPr/>
          </p:nvSpPr>
          <p:spPr>
            <a:xfrm>
              <a:off x="5956300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61;p46">
              <a:extLst>
                <a:ext uri="{FF2B5EF4-FFF2-40B4-BE49-F238E27FC236}">
                  <a16:creationId xmlns:a16="http://schemas.microsoft.com/office/drawing/2014/main" id="{1D119D82-4B36-4AD3-9671-97F3142FF40D}"/>
                </a:ext>
              </a:extLst>
            </p:cNvPr>
            <p:cNvSpPr/>
            <p:nvPr/>
          </p:nvSpPr>
          <p:spPr>
            <a:xfrm>
              <a:off x="6023175" y="196460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62;p46">
              <a:extLst>
                <a:ext uri="{FF2B5EF4-FFF2-40B4-BE49-F238E27FC236}">
                  <a16:creationId xmlns:a16="http://schemas.microsoft.com/office/drawing/2014/main" id="{58105AAD-5F29-4EDF-A704-949598EA0AE8}"/>
                </a:ext>
              </a:extLst>
            </p:cNvPr>
            <p:cNvSpPr/>
            <p:nvPr/>
          </p:nvSpPr>
          <p:spPr>
            <a:xfrm>
              <a:off x="5956300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63;p46">
              <a:extLst>
                <a:ext uri="{FF2B5EF4-FFF2-40B4-BE49-F238E27FC236}">
                  <a16:creationId xmlns:a16="http://schemas.microsoft.com/office/drawing/2014/main" id="{7AC9D84F-0ECF-4064-BB08-31D69E44D17C}"/>
                </a:ext>
              </a:extLst>
            </p:cNvPr>
            <p:cNvSpPr/>
            <p:nvPr/>
          </p:nvSpPr>
          <p:spPr>
            <a:xfrm>
              <a:off x="6023175" y="20451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64;p46">
              <a:extLst>
                <a:ext uri="{FF2B5EF4-FFF2-40B4-BE49-F238E27FC236}">
                  <a16:creationId xmlns:a16="http://schemas.microsoft.com/office/drawing/2014/main" id="{D303CA69-405F-4FBE-90FE-AD362790C6BB}"/>
                </a:ext>
              </a:extLst>
            </p:cNvPr>
            <p:cNvSpPr/>
            <p:nvPr/>
          </p:nvSpPr>
          <p:spPr>
            <a:xfrm>
              <a:off x="5956300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65;p46">
              <a:extLst>
                <a:ext uri="{FF2B5EF4-FFF2-40B4-BE49-F238E27FC236}">
                  <a16:creationId xmlns:a16="http://schemas.microsoft.com/office/drawing/2014/main" id="{01F8F419-9330-495B-8F7D-8897F3C00DF9}"/>
                </a:ext>
              </a:extLst>
            </p:cNvPr>
            <p:cNvSpPr/>
            <p:nvPr/>
          </p:nvSpPr>
          <p:spPr>
            <a:xfrm>
              <a:off x="6023175" y="21249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66;p46">
              <a:extLst>
                <a:ext uri="{FF2B5EF4-FFF2-40B4-BE49-F238E27FC236}">
                  <a16:creationId xmlns:a16="http://schemas.microsoft.com/office/drawing/2014/main" id="{06AD5996-9222-4F8F-87B1-DA18EA3F6101}"/>
                </a:ext>
              </a:extLst>
            </p:cNvPr>
            <p:cNvSpPr/>
            <p:nvPr/>
          </p:nvSpPr>
          <p:spPr>
            <a:xfrm>
              <a:off x="5956300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67;p46">
              <a:extLst>
                <a:ext uri="{FF2B5EF4-FFF2-40B4-BE49-F238E27FC236}">
                  <a16:creationId xmlns:a16="http://schemas.microsoft.com/office/drawing/2014/main" id="{C3F0C428-9738-465B-A9F2-4C78F9AF7003}"/>
                </a:ext>
              </a:extLst>
            </p:cNvPr>
            <p:cNvSpPr/>
            <p:nvPr/>
          </p:nvSpPr>
          <p:spPr>
            <a:xfrm>
              <a:off x="6023175" y="22062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68;p46">
              <a:extLst>
                <a:ext uri="{FF2B5EF4-FFF2-40B4-BE49-F238E27FC236}">
                  <a16:creationId xmlns:a16="http://schemas.microsoft.com/office/drawing/2014/main" id="{1B54EEF2-A8FD-478A-99DC-627F197FD33D}"/>
                </a:ext>
              </a:extLst>
            </p:cNvPr>
            <p:cNvSpPr/>
            <p:nvPr/>
          </p:nvSpPr>
          <p:spPr>
            <a:xfrm>
              <a:off x="5956300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69;p46">
              <a:extLst>
                <a:ext uri="{FF2B5EF4-FFF2-40B4-BE49-F238E27FC236}">
                  <a16:creationId xmlns:a16="http://schemas.microsoft.com/office/drawing/2014/main" id="{E46B80F4-C1CF-49B8-BCA8-B5135AB87A70}"/>
                </a:ext>
              </a:extLst>
            </p:cNvPr>
            <p:cNvSpPr/>
            <p:nvPr/>
          </p:nvSpPr>
          <p:spPr>
            <a:xfrm>
              <a:off x="6023175" y="2287550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70;p46">
              <a:extLst>
                <a:ext uri="{FF2B5EF4-FFF2-40B4-BE49-F238E27FC236}">
                  <a16:creationId xmlns:a16="http://schemas.microsoft.com/office/drawing/2014/main" id="{F0A3B640-C369-48E7-93A8-116C8D49FB5F}"/>
                </a:ext>
              </a:extLst>
            </p:cNvPr>
            <p:cNvSpPr/>
            <p:nvPr/>
          </p:nvSpPr>
          <p:spPr>
            <a:xfrm>
              <a:off x="5956300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71;p46">
              <a:extLst>
                <a:ext uri="{FF2B5EF4-FFF2-40B4-BE49-F238E27FC236}">
                  <a16:creationId xmlns:a16="http://schemas.microsoft.com/office/drawing/2014/main" id="{5DF242DC-5C75-4743-92E9-181EEE451000}"/>
                </a:ext>
              </a:extLst>
            </p:cNvPr>
            <p:cNvSpPr/>
            <p:nvPr/>
          </p:nvSpPr>
          <p:spPr>
            <a:xfrm>
              <a:off x="6023175" y="23688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72;p46">
              <a:extLst>
                <a:ext uri="{FF2B5EF4-FFF2-40B4-BE49-F238E27FC236}">
                  <a16:creationId xmlns:a16="http://schemas.microsoft.com/office/drawing/2014/main" id="{6A32272C-8621-4F1B-A98C-434A9B470B77}"/>
                </a:ext>
              </a:extLst>
            </p:cNvPr>
            <p:cNvSpPr/>
            <p:nvPr/>
          </p:nvSpPr>
          <p:spPr>
            <a:xfrm>
              <a:off x="5956300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73;p46">
              <a:extLst>
                <a:ext uri="{FF2B5EF4-FFF2-40B4-BE49-F238E27FC236}">
                  <a16:creationId xmlns:a16="http://schemas.microsoft.com/office/drawing/2014/main" id="{DD306CAB-C5C7-4AE2-A809-7E28AE89F762}"/>
                </a:ext>
              </a:extLst>
            </p:cNvPr>
            <p:cNvSpPr/>
            <p:nvPr/>
          </p:nvSpPr>
          <p:spPr>
            <a:xfrm>
              <a:off x="6023175" y="2450175"/>
              <a:ext cx="38775" cy="51700"/>
            </a:xfrm>
            <a:custGeom>
              <a:avLst/>
              <a:gdLst/>
              <a:ahLst/>
              <a:cxnLst/>
              <a:rect l="l" t="t" r="r" b="b"/>
              <a:pathLst>
                <a:path w="1551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74;p46">
              <a:extLst>
                <a:ext uri="{FF2B5EF4-FFF2-40B4-BE49-F238E27FC236}">
                  <a16:creationId xmlns:a16="http://schemas.microsoft.com/office/drawing/2014/main" id="{8DCCA709-D119-49F2-A382-F67442FAF361}"/>
                </a:ext>
              </a:extLst>
            </p:cNvPr>
            <p:cNvSpPr/>
            <p:nvPr/>
          </p:nvSpPr>
          <p:spPr>
            <a:xfrm>
              <a:off x="51561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75;p46">
              <a:extLst>
                <a:ext uri="{FF2B5EF4-FFF2-40B4-BE49-F238E27FC236}">
                  <a16:creationId xmlns:a16="http://schemas.microsoft.com/office/drawing/2014/main" id="{8F5A5B41-7BBF-4B3C-AC64-2BB676D73DBE}"/>
                </a:ext>
              </a:extLst>
            </p:cNvPr>
            <p:cNvSpPr/>
            <p:nvPr/>
          </p:nvSpPr>
          <p:spPr>
            <a:xfrm>
              <a:off x="5223000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76;p46">
              <a:extLst>
                <a:ext uri="{FF2B5EF4-FFF2-40B4-BE49-F238E27FC236}">
                  <a16:creationId xmlns:a16="http://schemas.microsoft.com/office/drawing/2014/main" id="{48CF949C-F285-4F10-8383-FDB897113721}"/>
                </a:ext>
              </a:extLst>
            </p:cNvPr>
            <p:cNvSpPr/>
            <p:nvPr/>
          </p:nvSpPr>
          <p:spPr>
            <a:xfrm>
              <a:off x="5156125" y="14934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77;p46">
              <a:extLst>
                <a:ext uri="{FF2B5EF4-FFF2-40B4-BE49-F238E27FC236}">
                  <a16:creationId xmlns:a16="http://schemas.microsoft.com/office/drawing/2014/main" id="{29F7906E-B2AF-4FB2-A794-BCBB26455BFA}"/>
                </a:ext>
              </a:extLst>
            </p:cNvPr>
            <p:cNvSpPr/>
            <p:nvPr/>
          </p:nvSpPr>
          <p:spPr>
            <a:xfrm>
              <a:off x="5223000" y="14934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78;p46">
              <a:extLst>
                <a:ext uri="{FF2B5EF4-FFF2-40B4-BE49-F238E27FC236}">
                  <a16:creationId xmlns:a16="http://schemas.microsoft.com/office/drawing/2014/main" id="{B5B0FD9F-C6EA-41A1-9D23-2E45AEDB44E7}"/>
                </a:ext>
              </a:extLst>
            </p:cNvPr>
            <p:cNvSpPr/>
            <p:nvPr/>
          </p:nvSpPr>
          <p:spPr>
            <a:xfrm>
              <a:off x="5156125" y="14250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79;p46">
              <a:extLst>
                <a:ext uri="{FF2B5EF4-FFF2-40B4-BE49-F238E27FC236}">
                  <a16:creationId xmlns:a16="http://schemas.microsoft.com/office/drawing/2014/main" id="{564EA436-E357-454A-A50C-A59DE6D6752A}"/>
                </a:ext>
              </a:extLst>
            </p:cNvPr>
            <p:cNvSpPr/>
            <p:nvPr/>
          </p:nvSpPr>
          <p:spPr>
            <a:xfrm>
              <a:off x="5223000" y="1425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80;p46">
              <a:extLst>
                <a:ext uri="{FF2B5EF4-FFF2-40B4-BE49-F238E27FC236}">
                  <a16:creationId xmlns:a16="http://schemas.microsoft.com/office/drawing/2014/main" id="{07E49AEE-D73D-4CD1-99BB-CD8A4410B134}"/>
                </a:ext>
              </a:extLst>
            </p:cNvPr>
            <p:cNvSpPr/>
            <p:nvPr/>
          </p:nvSpPr>
          <p:spPr>
            <a:xfrm>
              <a:off x="51561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81;p46">
              <a:extLst>
                <a:ext uri="{FF2B5EF4-FFF2-40B4-BE49-F238E27FC236}">
                  <a16:creationId xmlns:a16="http://schemas.microsoft.com/office/drawing/2014/main" id="{5A2D7A65-C333-4EE0-AB9D-9D23B16CCCF5}"/>
                </a:ext>
              </a:extLst>
            </p:cNvPr>
            <p:cNvSpPr/>
            <p:nvPr/>
          </p:nvSpPr>
          <p:spPr>
            <a:xfrm>
              <a:off x="5223000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82;p46">
              <a:extLst>
                <a:ext uri="{FF2B5EF4-FFF2-40B4-BE49-F238E27FC236}">
                  <a16:creationId xmlns:a16="http://schemas.microsoft.com/office/drawing/2014/main" id="{BE6616BD-A219-44CA-9D33-B090ACF623A2}"/>
                </a:ext>
              </a:extLst>
            </p:cNvPr>
            <p:cNvSpPr/>
            <p:nvPr/>
          </p:nvSpPr>
          <p:spPr>
            <a:xfrm>
              <a:off x="51561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83;p46">
              <a:extLst>
                <a:ext uri="{FF2B5EF4-FFF2-40B4-BE49-F238E27FC236}">
                  <a16:creationId xmlns:a16="http://schemas.microsoft.com/office/drawing/2014/main" id="{13187828-B915-4896-A512-5BC77755121A}"/>
                </a:ext>
              </a:extLst>
            </p:cNvPr>
            <p:cNvSpPr/>
            <p:nvPr/>
          </p:nvSpPr>
          <p:spPr>
            <a:xfrm>
              <a:off x="5223000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84;p46">
              <a:extLst>
                <a:ext uri="{FF2B5EF4-FFF2-40B4-BE49-F238E27FC236}">
                  <a16:creationId xmlns:a16="http://schemas.microsoft.com/office/drawing/2014/main" id="{ABEC38E3-8951-402C-894D-C145A1A0B5F0}"/>
                </a:ext>
              </a:extLst>
            </p:cNvPr>
            <p:cNvSpPr/>
            <p:nvPr/>
          </p:nvSpPr>
          <p:spPr>
            <a:xfrm>
              <a:off x="51561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85;p46">
              <a:extLst>
                <a:ext uri="{FF2B5EF4-FFF2-40B4-BE49-F238E27FC236}">
                  <a16:creationId xmlns:a16="http://schemas.microsoft.com/office/drawing/2014/main" id="{E65889D1-C066-4D17-85CA-570F3F44179F}"/>
                </a:ext>
              </a:extLst>
            </p:cNvPr>
            <p:cNvSpPr/>
            <p:nvPr/>
          </p:nvSpPr>
          <p:spPr>
            <a:xfrm>
              <a:off x="5223000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86;p46">
              <a:extLst>
                <a:ext uri="{FF2B5EF4-FFF2-40B4-BE49-F238E27FC236}">
                  <a16:creationId xmlns:a16="http://schemas.microsoft.com/office/drawing/2014/main" id="{70308334-FE33-4AD6-871A-AE1CA994AFF2}"/>
                </a:ext>
              </a:extLst>
            </p:cNvPr>
            <p:cNvSpPr/>
            <p:nvPr/>
          </p:nvSpPr>
          <p:spPr>
            <a:xfrm>
              <a:off x="51561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87;p46">
              <a:extLst>
                <a:ext uri="{FF2B5EF4-FFF2-40B4-BE49-F238E27FC236}">
                  <a16:creationId xmlns:a16="http://schemas.microsoft.com/office/drawing/2014/main" id="{291E41CC-CF0B-47D5-A385-FF6A6E540511}"/>
                </a:ext>
              </a:extLst>
            </p:cNvPr>
            <p:cNvSpPr/>
            <p:nvPr/>
          </p:nvSpPr>
          <p:spPr>
            <a:xfrm>
              <a:off x="5223000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88;p46">
              <a:extLst>
                <a:ext uri="{FF2B5EF4-FFF2-40B4-BE49-F238E27FC236}">
                  <a16:creationId xmlns:a16="http://schemas.microsoft.com/office/drawing/2014/main" id="{0B75F468-AA7A-476E-A1F1-D2A92DE02B28}"/>
                </a:ext>
              </a:extLst>
            </p:cNvPr>
            <p:cNvSpPr/>
            <p:nvPr/>
          </p:nvSpPr>
          <p:spPr>
            <a:xfrm>
              <a:off x="51561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89;p46">
              <a:extLst>
                <a:ext uri="{FF2B5EF4-FFF2-40B4-BE49-F238E27FC236}">
                  <a16:creationId xmlns:a16="http://schemas.microsoft.com/office/drawing/2014/main" id="{9EC998FF-C548-491C-B94F-76EC98C5BFC7}"/>
                </a:ext>
              </a:extLst>
            </p:cNvPr>
            <p:cNvSpPr/>
            <p:nvPr/>
          </p:nvSpPr>
          <p:spPr>
            <a:xfrm>
              <a:off x="5223000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90;p46">
              <a:extLst>
                <a:ext uri="{FF2B5EF4-FFF2-40B4-BE49-F238E27FC236}">
                  <a16:creationId xmlns:a16="http://schemas.microsoft.com/office/drawing/2014/main" id="{72EC91CF-FA2E-4E90-BF12-E9F368F7AC5F}"/>
                </a:ext>
              </a:extLst>
            </p:cNvPr>
            <p:cNvSpPr/>
            <p:nvPr/>
          </p:nvSpPr>
          <p:spPr>
            <a:xfrm>
              <a:off x="51561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91;p46">
              <a:extLst>
                <a:ext uri="{FF2B5EF4-FFF2-40B4-BE49-F238E27FC236}">
                  <a16:creationId xmlns:a16="http://schemas.microsoft.com/office/drawing/2014/main" id="{DBA22034-7547-4884-BBAB-6CB56226B29A}"/>
                </a:ext>
              </a:extLst>
            </p:cNvPr>
            <p:cNvSpPr/>
            <p:nvPr/>
          </p:nvSpPr>
          <p:spPr>
            <a:xfrm>
              <a:off x="5223000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92;p46">
              <a:extLst>
                <a:ext uri="{FF2B5EF4-FFF2-40B4-BE49-F238E27FC236}">
                  <a16:creationId xmlns:a16="http://schemas.microsoft.com/office/drawing/2014/main" id="{B4FD672F-08BB-4500-9469-1958C9603845}"/>
                </a:ext>
              </a:extLst>
            </p:cNvPr>
            <p:cNvSpPr/>
            <p:nvPr/>
          </p:nvSpPr>
          <p:spPr>
            <a:xfrm>
              <a:off x="51561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93;p46">
              <a:extLst>
                <a:ext uri="{FF2B5EF4-FFF2-40B4-BE49-F238E27FC236}">
                  <a16:creationId xmlns:a16="http://schemas.microsoft.com/office/drawing/2014/main" id="{ED2EECC2-EAAE-4A06-B970-06F511C9D09D}"/>
                </a:ext>
              </a:extLst>
            </p:cNvPr>
            <p:cNvSpPr/>
            <p:nvPr/>
          </p:nvSpPr>
          <p:spPr>
            <a:xfrm>
              <a:off x="5223000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94;p46">
              <a:extLst>
                <a:ext uri="{FF2B5EF4-FFF2-40B4-BE49-F238E27FC236}">
                  <a16:creationId xmlns:a16="http://schemas.microsoft.com/office/drawing/2014/main" id="{52B74940-FC97-4D71-BAA0-CBD14EC2DE0E}"/>
                </a:ext>
              </a:extLst>
            </p:cNvPr>
            <p:cNvSpPr/>
            <p:nvPr/>
          </p:nvSpPr>
          <p:spPr>
            <a:xfrm>
              <a:off x="51561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5;p46">
              <a:extLst>
                <a:ext uri="{FF2B5EF4-FFF2-40B4-BE49-F238E27FC236}">
                  <a16:creationId xmlns:a16="http://schemas.microsoft.com/office/drawing/2014/main" id="{C6A29EB1-A4B6-4AE4-96C5-34039D0B04FB}"/>
                </a:ext>
              </a:extLst>
            </p:cNvPr>
            <p:cNvSpPr/>
            <p:nvPr/>
          </p:nvSpPr>
          <p:spPr>
            <a:xfrm>
              <a:off x="5223000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96;p46">
              <a:extLst>
                <a:ext uri="{FF2B5EF4-FFF2-40B4-BE49-F238E27FC236}">
                  <a16:creationId xmlns:a16="http://schemas.microsoft.com/office/drawing/2014/main" id="{374D468E-AA86-4D89-87FF-38C8D93A9475}"/>
                </a:ext>
              </a:extLst>
            </p:cNvPr>
            <p:cNvSpPr/>
            <p:nvPr/>
          </p:nvSpPr>
          <p:spPr>
            <a:xfrm>
              <a:off x="51561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97;p46">
              <a:extLst>
                <a:ext uri="{FF2B5EF4-FFF2-40B4-BE49-F238E27FC236}">
                  <a16:creationId xmlns:a16="http://schemas.microsoft.com/office/drawing/2014/main" id="{0A464246-672A-4FD3-928C-2C612B04DB88}"/>
                </a:ext>
              </a:extLst>
            </p:cNvPr>
            <p:cNvSpPr/>
            <p:nvPr/>
          </p:nvSpPr>
          <p:spPr>
            <a:xfrm>
              <a:off x="5223000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98;p46">
              <a:extLst>
                <a:ext uri="{FF2B5EF4-FFF2-40B4-BE49-F238E27FC236}">
                  <a16:creationId xmlns:a16="http://schemas.microsoft.com/office/drawing/2014/main" id="{9D1FFAC8-7683-42FE-A9C1-D6BB782296A0}"/>
                </a:ext>
              </a:extLst>
            </p:cNvPr>
            <p:cNvSpPr/>
            <p:nvPr/>
          </p:nvSpPr>
          <p:spPr>
            <a:xfrm>
              <a:off x="51561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99;p46">
              <a:extLst>
                <a:ext uri="{FF2B5EF4-FFF2-40B4-BE49-F238E27FC236}">
                  <a16:creationId xmlns:a16="http://schemas.microsoft.com/office/drawing/2014/main" id="{FAB576B3-33FD-41A9-85F4-DB20FA697ECE}"/>
                </a:ext>
              </a:extLst>
            </p:cNvPr>
            <p:cNvSpPr/>
            <p:nvPr/>
          </p:nvSpPr>
          <p:spPr>
            <a:xfrm>
              <a:off x="5223000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00;p46">
              <a:extLst>
                <a:ext uri="{FF2B5EF4-FFF2-40B4-BE49-F238E27FC236}">
                  <a16:creationId xmlns:a16="http://schemas.microsoft.com/office/drawing/2014/main" id="{65D979DC-60D4-4C86-B60E-F74EC5C48208}"/>
                </a:ext>
              </a:extLst>
            </p:cNvPr>
            <p:cNvSpPr/>
            <p:nvPr/>
          </p:nvSpPr>
          <p:spPr>
            <a:xfrm>
              <a:off x="51561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01;p46">
              <a:extLst>
                <a:ext uri="{FF2B5EF4-FFF2-40B4-BE49-F238E27FC236}">
                  <a16:creationId xmlns:a16="http://schemas.microsoft.com/office/drawing/2014/main" id="{737CDCE1-4846-4E50-B4E7-A279C375AD3E}"/>
                </a:ext>
              </a:extLst>
            </p:cNvPr>
            <p:cNvSpPr/>
            <p:nvPr/>
          </p:nvSpPr>
          <p:spPr>
            <a:xfrm>
              <a:off x="5223000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02;p46">
              <a:extLst>
                <a:ext uri="{FF2B5EF4-FFF2-40B4-BE49-F238E27FC236}">
                  <a16:creationId xmlns:a16="http://schemas.microsoft.com/office/drawing/2014/main" id="{4B0289D1-BD25-41F7-87FF-D42F15A6A733}"/>
                </a:ext>
              </a:extLst>
            </p:cNvPr>
            <p:cNvSpPr/>
            <p:nvPr/>
          </p:nvSpPr>
          <p:spPr>
            <a:xfrm>
              <a:off x="1536000" y="1456250"/>
              <a:ext cx="1905850" cy="1180875"/>
            </a:xfrm>
            <a:custGeom>
              <a:avLst/>
              <a:gdLst/>
              <a:ahLst/>
              <a:cxnLst/>
              <a:rect l="l" t="t" r="r" b="b"/>
              <a:pathLst>
                <a:path w="76234" h="47235" extrusionOk="0">
                  <a:moveTo>
                    <a:pt x="24621" y="0"/>
                  </a:moveTo>
                  <a:lnTo>
                    <a:pt x="24621" y="23313"/>
                  </a:lnTo>
                  <a:lnTo>
                    <a:pt x="23071" y="23313"/>
                  </a:lnTo>
                  <a:lnTo>
                    <a:pt x="23071" y="13374"/>
                  </a:lnTo>
                  <a:lnTo>
                    <a:pt x="11460" y="13374"/>
                  </a:lnTo>
                  <a:lnTo>
                    <a:pt x="11460" y="19666"/>
                  </a:lnTo>
                  <a:lnTo>
                    <a:pt x="9120" y="19666"/>
                  </a:lnTo>
                  <a:lnTo>
                    <a:pt x="9120" y="8572"/>
                  </a:lnTo>
                  <a:lnTo>
                    <a:pt x="1" y="8572"/>
                  </a:lnTo>
                  <a:lnTo>
                    <a:pt x="1" y="47235"/>
                  </a:lnTo>
                  <a:lnTo>
                    <a:pt x="76233" y="47235"/>
                  </a:lnTo>
                  <a:lnTo>
                    <a:pt x="76233" y="20973"/>
                  </a:lnTo>
                  <a:lnTo>
                    <a:pt x="73984" y="20973"/>
                  </a:lnTo>
                  <a:lnTo>
                    <a:pt x="73984" y="2948"/>
                  </a:lnTo>
                  <a:lnTo>
                    <a:pt x="67388" y="2918"/>
                  </a:lnTo>
                  <a:lnTo>
                    <a:pt x="61704" y="2918"/>
                  </a:lnTo>
                  <a:lnTo>
                    <a:pt x="61704" y="12158"/>
                  </a:lnTo>
                  <a:lnTo>
                    <a:pt x="53315" y="12158"/>
                  </a:lnTo>
                  <a:lnTo>
                    <a:pt x="53315" y="24317"/>
                  </a:lnTo>
                  <a:lnTo>
                    <a:pt x="50610" y="24317"/>
                  </a:lnTo>
                  <a:lnTo>
                    <a:pt x="50610" y="9362"/>
                  </a:lnTo>
                  <a:lnTo>
                    <a:pt x="41461" y="9362"/>
                  </a:lnTo>
                  <a:lnTo>
                    <a:pt x="41461" y="14377"/>
                  </a:lnTo>
                  <a:lnTo>
                    <a:pt x="39880" y="14377"/>
                  </a:lnTo>
                  <a:lnTo>
                    <a:pt x="39880" y="6383"/>
                  </a:lnTo>
                  <a:lnTo>
                    <a:pt x="34713" y="6383"/>
                  </a:lnTo>
                  <a:lnTo>
                    <a:pt x="347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03;p46">
              <a:extLst>
                <a:ext uri="{FF2B5EF4-FFF2-40B4-BE49-F238E27FC236}">
                  <a16:creationId xmlns:a16="http://schemas.microsoft.com/office/drawing/2014/main" id="{2FCF72AB-BFB8-478C-A49E-A40591587F96}"/>
                </a:ext>
              </a:extLst>
            </p:cNvPr>
            <p:cNvSpPr/>
            <p:nvPr/>
          </p:nvSpPr>
          <p:spPr>
            <a:xfrm>
              <a:off x="1563375" y="1705475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04;p46">
              <a:extLst>
                <a:ext uri="{FF2B5EF4-FFF2-40B4-BE49-F238E27FC236}">
                  <a16:creationId xmlns:a16="http://schemas.microsoft.com/office/drawing/2014/main" id="{8830A2FE-6059-4116-93B8-35117264F388}"/>
                </a:ext>
              </a:extLst>
            </p:cNvPr>
            <p:cNvSpPr/>
            <p:nvPr/>
          </p:nvSpPr>
          <p:spPr>
            <a:xfrm>
              <a:off x="1631000" y="1705475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05;p46">
              <a:extLst>
                <a:ext uri="{FF2B5EF4-FFF2-40B4-BE49-F238E27FC236}">
                  <a16:creationId xmlns:a16="http://schemas.microsoft.com/office/drawing/2014/main" id="{971F3AD9-8035-4DE5-81D4-8D74411E8281}"/>
                </a:ext>
              </a:extLst>
            </p:cNvPr>
            <p:cNvSpPr/>
            <p:nvPr/>
          </p:nvSpPr>
          <p:spPr>
            <a:xfrm>
              <a:off x="1697875" y="1705475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06;p46">
              <a:extLst>
                <a:ext uri="{FF2B5EF4-FFF2-40B4-BE49-F238E27FC236}">
                  <a16:creationId xmlns:a16="http://schemas.microsoft.com/office/drawing/2014/main" id="{629A9379-91A4-413D-96E1-140139676A9A}"/>
                </a:ext>
              </a:extLst>
            </p:cNvPr>
            <p:cNvSpPr/>
            <p:nvPr/>
          </p:nvSpPr>
          <p:spPr>
            <a:xfrm>
              <a:off x="1563375" y="1785275"/>
              <a:ext cx="38775" cy="53225"/>
            </a:xfrm>
            <a:custGeom>
              <a:avLst/>
              <a:gdLst/>
              <a:ahLst/>
              <a:cxnLst/>
              <a:rect l="l" t="t" r="r" b="b"/>
              <a:pathLst>
                <a:path w="155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07;p46">
              <a:extLst>
                <a:ext uri="{FF2B5EF4-FFF2-40B4-BE49-F238E27FC236}">
                  <a16:creationId xmlns:a16="http://schemas.microsoft.com/office/drawing/2014/main" id="{A17ECE1B-D5ED-4AA4-9F1A-3CCE71D2157A}"/>
                </a:ext>
              </a:extLst>
            </p:cNvPr>
            <p:cNvSpPr/>
            <p:nvPr/>
          </p:nvSpPr>
          <p:spPr>
            <a:xfrm>
              <a:off x="1631000" y="1785275"/>
              <a:ext cx="38025" cy="53225"/>
            </a:xfrm>
            <a:custGeom>
              <a:avLst/>
              <a:gdLst/>
              <a:ahLst/>
              <a:cxnLst/>
              <a:rect l="l" t="t" r="r" b="b"/>
              <a:pathLst>
                <a:path w="1521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08;p46">
              <a:extLst>
                <a:ext uri="{FF2B5EF4-FFF2-40B4-BE49-F238E27FC236}">
                  <a16:creationId xmlns:a16="http://schemas.microsoft.com/office/drawing/2014/main" id="{BF9A7F18-68E0-46E6-BCF8-A551EA338D28}"/>
                </a:ext>
              </a:extLst>
            </p:cNvPr>
            <p:cNvSpPr/>
            <p:nvPr/>
          </p:nvSpPr>
          <p:spPr>
            <a:xfrm>
              <a:off x="1697875" y="1785275"/>
              <a:ext cx="38000" cy="53225"/>
            </a:xfrm>
            <a:custGeom>
              <a:avLst/>
              <a:gdLst/>
              <a:ahLst/>
              <a:cxnLst/>
              <a:rect l="l" t="t" r="r" b="b"/>
              <a:pathLst>
                <a:path w="1520" h="2129" extrusionOk="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09;p46">
              <a:extLst>
                <a:ext uri="{FF2B5EF4-FFF2-40B4-BE49-F238E27FC236}">
                  <a16:creationId xmlns:a16="http://schemas.microsoft.com/office/drawing/2014/main" id="{32158357-398E-4EA6-8BC9-0D6F2339C708}"/>
                </a:ext>
              </a:extLst>
            </p:cNvPr>
            <p:cNvSpPr/>
            <p:nvPr/>
          </p:nvSpPr>
          <p:spPr>
            <a:xfrm>
              <a:off x="1563375" y="1865050"/>
              <a:ext cx="38775" cy="52475"/>
            </a:xfrm>
            <a:custGeom>
              <a:avLst/>
              <a:gdLst/>
              <a:ahLst/>
              <a:cxnLst/>
              <a:rect l="l" t="t" r="r" b="b"/>
              <a:pathLst>
                <a:path w="155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10;p46">
              <a:extLst>
                <a:ext uri="{FF2B5EF4-FFF2-40B4-BE49-F238E27FC236}">
                  <a16:creationId xmlns:a16="http://schemas.microsoft.com/office/drawing/2014/main" id="{B16EA0D7-5B9A-4F4B-8CAF-CB1A079BAB97}"/>
                </a:ext>
              </a:extLst>
            </p:cNvPr>
            <p:cNvSpPr/>
            <p:nvPr/>
          </p:nvSpPr>
          <p:spPr>
            <a:xfrm>
              <a:off x="1631000" y="1865050"/>
              <a:ext cx="38025" cy="52475"/>
            </a:xfrm>
            <a:custGeom>
              <a:avLst/>
              <a:gdLst/>
              <a:ahLst/>
              <a:cxnLst/>
              <a:rect l="l" t="t" r="r" b="b"/>
              <a:pathLst>
                <a:path w="1521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11;p46">
              <a:extLst>
                <a:ext uri="{FF2B5EF4-FFF2-40B4-BE49-F238E27FC236}">
                  <a16:creationId xmlns:a16="http://schemas.microsoft.com/office/drawing/2014/main" id="{17111B74-1C14-4D69-A6E5-CE7F18E75CC3}"/>
                </a:ext>
              </a:extLst>
            </p:cNvPr>
            <p:cNvSpPr/>
            <p:nvPr/>
          </p:nvSpPr>
          <p:spPr>
            <a:xfrm>
              <a:off x="1697875" y="1865050"/>
              <a:ext cx="38000" cy="52475"/>
            </a:xfrm>
            <a:custGeom>
              <a:avLst/>
              <a:gdLst/>
              <a:ahLst/>
              <a:cxnLst/>
              <a:rect l="l" t="t" r="r" b="b"/>
              <a:pathLst>
                <a:path w="1520" h="2099" extrusionOk="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12;p46">
              <a:extLst>
                <a:ext uri="{FF2B5EF4-FFF2-40B4-BE49-F238E27FC236}">
                  <a16:creationId xmlns:a16="http://schemas.microsoft.com/office/drawing/2014/main" id="{99636354-1538-45EA-A328-606183400B4A}"/>
                </a:ext>
              </a:extLst>
            </p:cNvPr>
            <p:cNvSpPr/>
            <p:nvPr/>
          </p:nvSpPr>
          <p:spPr>
            <a:xfrm>
              <a:off x="1563375" y="1944850"/>
              <a:ext cx="38775" cy="52450"/>
            </a:xfrm>
            <a:custGeom>
              <a:avLst/>
              <a:gdLst/>
              <a:ahLst/>
              <a:cxnLst/>
              <a:rect l="l" t="t" r="r" b="b"/>
              <a:pathLst>
                <a:path w="155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13;p46">
              <a:extLst>
                <a:ext uri="{FF2B5EF4-FFF2-40B4-BE49-F238E27FC236}">
                  <a16:creationId xmlns:a16="http://schemas.microsoft.com/office/drawing/2014/main" id="{F3D2B26A-8C0F-4C2F-A997-7BC281C65B67}"/>
                </a:ext>
              </a:extLst>
            </p:cNvPr>
            <p:cNvSpPr/>
            <p:nvPr/>
          </p:nvSpPr>
          <p:spPr>
            <a:xfrm>
              <a:off x="1631000" y="1944850"/>
              <a:ext cx="38025" cy="52450"/>
            </a:xfrm>
            <a:custGeom>
              <a:avLst/>
              <a:gdLst/>
              <a:ahLst/>
              <a:cxnLst/>
              <a:rect l="l" t="t" r="r" b="b"/>
              <a:pathLst>
                <a:path w="1521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14;p46">
              <a:extLst>
                <a:ext uri="{FF2B5EF4-FFF2-40B4-BE49-F238E27FC236}">
                  <a16:creationId xmlns:a16="http://schemas.microsoft.com/office/drawing/2014/main" id="{9C3D56BF-CCD3-4485-86AD-A2770B58968E}"/>
                </a:ext>
              </a:extLst>
            </p:cNvPr>
            <p:cNvSpPr/>
            <p:nvPr/>
          </p:nvSpPr>
          <p:spPr>
            <a:xfrm>
              <a:off x="1697875" y="1944850"/>
              <a:ext cx="38000" cy="5245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15;p46">
              <a:extLst>
                <a:ext uri="{FF2B5EF4-FFF2-40B4-BE49-F238E27FC236}">
                  <a16:creationId xmlns:a16="http://schemas.microsoft.com/office/drawing/2014/main" id="{C560BB6B-4A70-4E85-B9A9-F73D4443741F}"/>
                </a:ext>
              </a:extLst>
            </p:cNvPr>
            <p:cNvSpPr/>
            <p:nvPr/>
          </p:nvSpPr>
          <p:spPr>
            <a:xfrm>
              <a:off x="290077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16;p46">
              <a:extLst>
                <a:ext uri="{FF2B5EF4-FFF2-40B4-BE49-F238E27FC236}">
                  <a16:creationId xmlns:a16="http://schemas.microsoft.com/office/drawing/2014/main" id="{E31F746F-2ED8-443F-86B3-B4BB90609FAC}"/>
                </a:ext>
              </a:extLst>
            </p:cNvPr>
            <p:cNvSpPr/>
            <p:nvPr/>
          </p:nvSpPr>
          <p:spPr>
            <a:xfrm>
              <a:off x="2967650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17;p46">
              <a:extLst>
                <a:ext uri="{FF2B5EF4-FFF2-40B4-BE49-F238E27FC236}">
                  <a16:creationId xmlns:a16="http://schemas.microsoft.com/office/drawing/2014/main" id="{B0DBBCF1-2D13-4C6F-B756-B0D1EB46974D}"/>
                </a:ext>
              </a:extLst>
            </p:cNvPr>
            <p:cNvSpPr/>
            <p:nvPr/>
          </p:nvSpPr>
          <p:spPr>
            <a:xfrm>
              <a:off x="3034525" y="17982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18;p46">
              <a:extLst>
                <a:ext uri="{FF2B5EF4-FFF2-40B4-BE49-F238E27FC236}">
                  <a16:creationId xmlns:a16="http://schemas.microsoft.com/office/drawing/2014/main" id="{57398E73-F40F-49FF-9C51-0245E0305D30}"/>
                </a:ext>
              </a:extLst>
            </p:cNvPr>
            <p:cNvSpPr/>
            <p:nvPr/>
          </p:nvSpPr>
          <p:spPr>
            <a:xfrm>
              <a:off x="290077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19;p46">
              <a:extLst>
                <a:ext uri="{FF2B5EF4-FFF2-40B4-BE49-F238E27FC236}">
                  <a16:creationId xmlns:a16="http://schemas.microsoft.com/office/drawing/2014/main" id="{58D0198C-5A03-4821-ACD8-08C98A42DA60}"/>
                </a:ext>
              </a:extLst>
            </p:cNvPr>
            <p:cNvSpPr/>
            <p:nvPr/>
          </p:nvSpPr>
          <p:spPr>
            <a:xfrm>
              <a:off x="2967650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20;p46">
              <a:extLst>
                <a:ext uri="{FF2B5EF4-FFF2-40B4-BE49-F238E27FC236}">
                  <a16:creationId xmlns:a16="http://schemas.microsoft.com/office/drawing/2014/main" id="{28168801-96C4-4FE3-93E1-5F1670C91081}"/>
                </a:ext>
              </a:extLst>
            </p:cNvPr>
            <p:cNvSpPr/>
            <p:nvPr/>
          </p:nvSpPr>
          <p:spPr>
            <a:xfrm>
              <a:off x="3034525" y="18643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21;p46">
              <a:extLst>
                <a:ext uri="{FF2B5EF4-FFF2-40B4-BE49-F238E27FC236}">
                  <a16:creationId xmlns:a16="http://schemas.microsoft.com/office/drawing/2014/main" id="{A17A60AC-1FE1-4996-8C29-E07F632A325D}"/>
                </a:ext>
              </a:extLst>
            </p:cNvPr>
            <p:cNvSpPr/>
            <p:nvPr/>
          </p:nvSpPr>
          <p:spPr>
            <a:xfrm>
              <a:off x="290077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22;p46">
              <a:extLst>
                <a:ext uri="{FF2B5EF4-FFF2-40B4-BE49-F238E27FC236}">
                  <a16:creationId xmlns:a16="http://schemas.microsoft.com/office/drawing/2014/main" id="{A4D09182-1E5A-4876-B6CA-39E477DF1239}"/>
                </a:ext>
              </a:extLst>
            </p:cNvPr>
            <p:cNvSpPr/>
            <p:nvPr/>
          </p:nvSpPr>
          <p:spPr>
            <a:xfrm>
              <a:off x="2967650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23;p46">
              <a:extLst>
                <a:ext uri="{FF2B5EF4-FFF2-40B4-BE49-F238E27FC236}">
                  <a16:creationId xmlns:a16="http://schemas.microsoft.com/office/drawing/2014/main" id="{6D4B9E2F-81E1-4FFC-87B2-263328721448}"/>
                </a:ext>
              </a:extLst>
            </p:cNvPr>
            <p:cNvSpPr/>
            <p:nvPr/>
          </p:nvSpPr>
          <p:spPr>
            <a:xfrm>
              <a:off x="3034525" y="19311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24;p46">
              <a:extLst>
                <a:ext uri="{FF2B5EF4-FFF2-40B4-BE49-F238E27FC236}">
                  <a16:creationId xmlns:a16="http://schemas.microsoft.com/office/drawing/2014/main" id="{016B84D1-8E88-47A6-A67E-1A3A0B483810}"/>
                </a:ext>
              </a:extLst>
            </p:cNvPr>
            <p:cNvSpPr/>
            <p:nvPr/>
          </p:nvSpPr>
          <p:spPr>
            <a:xfrm>
              <a:off x="290077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25;p46">
              <a:extLst>
                <a:ext uri="{FF2B5EF4-FFF2-40B4-BE49-F238E27FC236}">
                  <a16:creationId xmlns:a16="http://schemas.microsoft.com/office/drawing/2014/main" id="{D8673FA7-C03A-48B3-A1B0-1093F3BB43B0}"/>
                </a:ext>
              </a:extLst>
            </p:cNvPr>
            <p:cNvSpPr/>
            <p:nvPr/>
          </p:nvSpPr>
          <p:spPr>
            <a:xfrm>
              <a:off x="2967650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26;p46">
              <a:extLst>
                <a:ext uri="{FF2B5EF4-FFF2-40B4-BE49-F238E27FC236}">
                  <a16:creationId xmlns:a16="http://schemas.microsoft.com/office/drawing/2014/main" id="{F10F1468-6A61-48B9-8895-9D1AA4E65AAE}"/>
                </a:ext>
              </a:extLst>
            </p:cNvPr>
            <p:cNvSpPr/>
            <p:nvPr/>
          </p:nvSpPr>
          <p:spPr>
            <a:xfrm>
              <a:off x="3034525" y="19972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27;p46">
              <a:extLst>
                <a:ext uri="{FF2B5EF4-FFF2-40B4-BE49-F238E27FC236}">
                  <a16:creationId xmlns:a16="http://schemas.microsoft.com/office/drawing/2014/main" id="{B71299FC-896F-4CB5-8FBC-166A71D514C0}"/>
                </a:ext>
              </a:extLst>
            </p:cNvPr>
            <p:cNvSpPr/>
            <p:nvPr/>
          </p:nvSpPr>
          <p:spPr>
            <a:xfrm>
              <a:off x="290077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28;p46">
              <a:extLst>
                <a:ext uri="{FF2B5EF4-FFF2-40B4-BE49-F238E27FC236}">
                  <a16:creationId xmlns:a16="http://schemas.microsoft.com/office/drawing/2014/main" id="{F9A10761-FE7B-4F0B-8D6A-A902336993C0}"/>
                </a:ext>
              </a:extLst>
            </p:cNvPr>
            <p:cNvSpPr/>
            <p:nvPr/>
          </p:nvSpPr>
          <p:spPr>
            <a:xfrm>
              <a:off x="2967650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29;p46">
              <a:extLst>
                <a:ext uri="{FF2B5EF4-FFF2-40B4-BE49-F238E27FC236}">
                  <a16:creationId xmlns:a16="http://schemas.microsoft.com/office/drawing/2014/main" id="{31F619AC-9F7C-431B-BE89-12E3315AF0ED}"/>
                </a:ext>
              </a:extLst>
            </p:cNvPr>
            <p:cNvSpPr/>
            <p:nvPr/>
          </p:nvSpPr>
          <p:spPr>
            <a:xfrm>
              <a:off x="3034525" y="20656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30;p46">
              <a:extLst>
                <a:ext uri="{FF2B5EF4-FFF2-40B4-BE49-F238E27FC236}">
                  <a16:creationId xmlns:a16="http://schemas.microsoft.com/office/drawing/2014/main" id="{70F6603E-945C-4F77-8188-4FDB8BF6BA19}"/>
                </a:ext>
              </a:extLst>
            </p:cNvPr>
            <p:cNvSpPr/>
            <p:nvPr/>
          </p:nvSpPr>
          <p:spPr>
            <a:xfrm>
              <a:off x="290077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31;p46">
              <a:extLst>
                <a:ext uri="{FF2B5EF4-FFF2-40B4-BE49-F238E27FC236}">
                  <a16:creationId xmlns:a16="http://schemas.microsoft.com/office/drawing/2014/main" id="{666BF46A-DFDB-446C-B281-DFC8D2185607}"/>
                </a:ext>
              </a:extLst>
            </p:cNvPr>
            <p:cNvSpPr/>
            <p:nvPr/>
          </p:nvSpPr>
          <p:spPr>
            <a:xfrm>
              <a:off x="2967650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32;p46">
              <a:extLst>
                <a:ext uri="{FF2B5EF4-FFF2-40B4-BE49-F238E27FC236}">
                  <a16:creationId xmlns:a16="http://schemas.microsoft.com/office/drawing/2014/main" id="{94A266E8-ABE1-4AFC-9AE1-7CB23BAB9F49}"/>
                </a:ext>
              </a:extLst>
            </p:cNvPr>
            <p:cNvSpPr/>
            <p:nvPr/>
          </p:nvSpPr>
          <p:spPr>
            <a:xfrm>
              <a:off x="3034525" y="2134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33;p46">
              <a:extLst>
                <a:ext uri="{FF2B5EF4-FFF2-40B4-BE49-F238E27FC236}">
                  <a16:creationId xmlns:a16="http://schemas.microsoft.com/office/drawing/2014/main" id="{E4B950D4-60BB-4783-A2F5-455F36CC8433}"/>
                </a:ext>
              </a:extLst>
            </p:cNvPr>
            <p:cNvSpPr/>
            <p:nvPr/>
          </p:nvSpPr>
          <p:spPr>
            <a:xfrm>
              <a:off x="290077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34;p46">
              <a:extLst>
                <a:ext uri="{FF2B5EF4-FFF2-40B4-BE49-F238E27FC236}">
                  <a16:creationId xmlns:a16="http://schemas.microsoft.com/office/drawing/2014/main" id="{087AD36B-BA89-43DF-B2DD-C1B2E32335AB}"/>
                </a:ext>
              </a:extLst>
            </p:cNvPr>
            <p:cNvSpPr/>
            <p:nvPr/>
          </p:nvSpPr>
          <p:spPr>
            <a:xfrm>
              <a:off x="2967650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35;p46">
              <a:extLst>
                <a:ext uri="{FF2B5EF4-FFF2-40B4-BE49-F238E27FC236}">
                  <a16:creationId xmlns:a16="http://schemas.microsoft.com/office/drawing/2014/main" id="{51283FE6-1122-42DF-85AF-32D1E092A881}"/>
                </a:ext>
              </a:extLst>
            </p:cNvPr>
            <p:cNvSpPr/>
            <p:nvPr/>
          </p:nvSpPr>
          <p:spPr>
            <a:xfrm>
              <a:off x="3034525" y="22017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36;p46">
              <a:extLst>
                <a:ext uri="{FF2B5EF4-FFF2-40B4-BE49-F238E27FC236}">
                  <a16:creationId xmlns:a16="http://schemas.microsoft.com/office/drawing/2014/main" id="{C00AE521-56E9-45B9-BA7E-4F75AAAF4B9E}"/>
                </a:ext>
              </a:extLst>
            </p:cNvPr>
            <p:cNvSpPr/>
            <p:nvPr/>
          </p:nvSpPr>
          <p:spPr>
            <a:xfrm>
              <a:off x="290077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37;p46">
              <a:extLst>
                <a:ext uri="{FF2B5EF4-FFF2-40B4-BE49-F238E27FC236}">
                  <a16:creationId xmlns:a16="http://schemas.microsoft.com/office/drawing/2014/main" id="{ABB18D99-3242-41E4-BF9F-7C0C84EE3265}"/>
                </a:ext>
              </a:extLst>
            </p:cNvPr>
            <p:cNvSpPr/>
            <p:nvPr/>
          </p:nvSpPr>
          <p:spPr>
            <a:xfrm>
              <a:off x="2967650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38;p46">
              <a:extLst>
                <a:ext uri="{FF2B5EF4-FFF2-40B4-BE49-F238E27FC236}">
                  <a16:creationId xmlns:a16="http://schemas.microsoft.com/office/drawing/2014/main" id="{E95DABC1-7854-445E-9129-04CAFB9FCDCF}"/>
                </a:ext>
              </a:extLst>
            </p:cNvPr>
            <p:cNvSpPr/>
            <p:nvPr/>
          </p:nvSpPr>
          <p:spPr>
            <a:xfrm>
              <a:off x="3034525" y="22700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39;p46">
              <a:extLst>
                <a:ext uri="{FF2B5EF4-FFF2-40B4-BE49-F238E27FC236}">
                  <a16:creationId xmlns:a16="http://schemas.microsoft.com/office/drawing/2014/main" id="{2CE9F9D6-5CAD-4F29-B5DD-A92005BE84AC}"/>
                </a:ext>
              </a:extLst>
            </p:cNvPr>
            <p:cNvSpPr/>
            <p:nvPr/>
          </p:nvSpPr>
          <p:spPr>
            <a:xfrm>
              <a:off x="1855925" y="182477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40;p46">
              <a:extLst>
                <a:ext uri="{FF2B5EF4-FFF2-40B4-BE49-F238E27FC236}">
                  <a16:creationId xmlns:a16="http://schemas.microsoft.com/office/drawing/2014/main" id="{34EE569C-44D5-4033-B213-E21DD7BEC32C}"/>
                </a:ext>
              </a:extLst>
            </p:cNvPr>
            <p:cNvSpPr/>
            <p:nvPr/>
          </p:nvSpPr>
          <p:spPr>
            <a:xfrm>
              <a:off x="1855925" y="1889375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41;p46">
              <a:extLst>
                <a:ext uri="{FF2B5EF4-FFF2-40B4-BE49-F238E27FC236}">
                  <a16:creationId xmlns:a16="http://schemas.microsoft.com/office/drawing/2014/main" id="{FD784EB8-0AB6-4CBA-908D-E2EB8EE0ECDB}"/>
                </a:ext>
              </a:extLst>
            </p:cNvPr>
            <p:cNvSpPr/>
            <p:nvPr/>
          </p:nvSpPr>
          <p:spPr>
            <a:xfrm>
              <a:off x="1855925" y="1953200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42;p46">
              <a:extLst>
                <a:ext uri="{FF2B5EF4-FFF2-40B4-BE49-F238E27FC236}">
                  <a16:creationId xmlns:a16="http://schemas.microsoft.com/office/drawing/2014/main" id="{2C57FDFF-9CB8-4B25-8159-7BFD7CFF8FD4}"/>
                </a:ext>
              </a:extLst>
            </p:cNvPr>
            <p:cNvSpPr/>
            <p:nvPr/>
          </p:nvSpPr>
          <p:spPr>
            <a:xfrm>
              <a:off x="1855925" y="2017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43;p46">
              <a:extLst>
                <a:ext uri="{FF2B5EF4-FFF2-40B4-BE49-F238E27FC236}">
                  <a16:creationId xmlns:a16="http://schemas.microsoft.com/office/drawing/2014/main" id="{9762C6E3-092C-4435-BC3E-A7E6936F119D}"/>
                </a:ext>
              </a:extLst>
            </p:cNvPr>
            <p:cNvSpPr/>
            <p:nvPr/>
          </p:nvSpPr>
          <p:spPr>
            <a:xfrm>
              <a:off x="1855925" y="2081625"/>
              <a:ext cx="221900" cy="33475"/>
            </a:xfrm>
            <a:custGeom>
              <a:avLst/>
              <a:gdLst/>
              <a:ahLst/>
              <a:cxnLst/>
              <a:rect l="l" t="t" r="r" b="b"/>
              <a:pathLst>
                <a:path w="8876" h="1339" extrusionOk="0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44;p46">
              <a:extLst>
                <a:ext uri="{FF2B5EF4-FFF2-40B4-BE49-F238E27FC236}">
                  <a16:creationId xmlns:a16="http://schemas.microsoft.com/office/drawing/2014/main" id="{E7CABE67-9C53-4FE2-BB21-D0E503FB79A5}"/>
                </a:ext>
              </a:extLst>
            </p:cNvPr>
            <p:cNvSpPr/>
            <p:nvPr/>
          </p:nvSpPr>
          <p:spPr>
            <a:xfrm>
              <a:off x="1855925" y="2146225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45;p46">
              <a:extLst>
                <a:ext uri="{FF2B5EF4-FFF2-40B4-BE49-F238E27FC236}">
                  <a16:creationId xmlns:a16="http://schemas.microsoft.com/office/drawing/2014/main" id="{434EFA05-A55C-495C-82F3-A56AF60DA881}"/>
                </a:ext>
              </a:extLst>
            </p:cNvPr>
            <p:cNvSpPr/>
            <p:nvPr/>
          </p:nvSpPr>
          <p:spPr>
            <a:xfrm>
              <a:off x="1855925" y="2210800"/>
              <a:ext cx="221900" cy="32700"/>
            </a:xfrm>
            <a:custGeom>
              <a:avLst/>
              <a:gdLst/>
              <a:ahLst/>
              <a:cxnLst/>
              <a:rect l="l" t="t" r="r" b="b"/>
              <a:pathLst>
                <a:path w="8876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46;p46">
              <a:extLst>
                <a:ext uri="{FF2B5EF4-FFF2-40B4-BE49-F238E27FC236}">
                  <a16:creationId xmlns:a16="http://schemas.microsoft.com/office/drawing/2014/main" id="{C1B0F1BE-2ABD-4FAD-AF1C-9783FDBD02E7}"/>
                </a:ext>
              </a:extLst>
            </p:cNvPr>
            <p:cNvSpPr/>
            <p:nvPr/>
          </p:nvSpPr>
          <p:spPr>
            <a:xfrm>
              <a:off x="1855925" y="2274650"/>
              <a:ext cx="221900" cy="33450"/>
            </a:xfrm>
            <a:custGeom>
              <a:avLst/>
              <a:gdLst/>
              <a:ahLst/>
              <a:cxnLst/>
              <a:rect l="l" t="t" r="r" b="b"/>
              <a:pathLst>
                <a:path w="8876" h="1338" extrusionOk="0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47;p46">
              <a:extLst>
                <a:ext uri="{FF2B5EF4-FFF2-40B4-BE49-F238E27FC236}">
                  <a16:creationId xmlns:a16="http://schemas.microsoft.com/office/drawing/2014/main" id="{136EF119-A60D-4548-8142-B4BCEA65DB07}"/>
                </a:ext>
              </a:extLst>
            </p:cNvPr>
            <p:cNvSpPr/>
            <p:nvPr/>
          </p:nvSpPr>
          <p:spPr>
            <a:xfrm>
              <a:off x="2639375" y="17199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48;p46">
              <a:extLst>
                <a:ext uri="{FF2B5EF4-FFF2-40B4-BE49-F238E27FC236}">
                  <a16:creationId xmlns:a16="http://schemas.microsoft.com/office/drawing/2014/main" id="{0BDC6C87-161F-491F-A152-D6CFBFAA554E}"/>
                </a:ext>
              </a:extLst>
            </p:cNvPr>
            <p:cNvSpPr/>
            <p:nvPr/>
          </p:nvSpPr>
          <p:spPr>
            <a:xfrm>
              <a:off x="2639375" y="178222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49;p46">
              <a:extLst>
                <a:ext uri="{FF2B5EF4-FFF2-40B4-BE49-F238E27FC236}">
                  <a16:creationId xmlns:a16="http://schemas.microsoft.com/office/drawing/2014/main" id="{9AA3973E-3774-49E7-82A9-9DF90916753E}"/>
                </a:ext>
              </a:extLst>
            </p:cNvPr>
            <p:cNvSpPr/>
            <p:nvPr/>
          </p:nvSpPr>
          <p:spPr>
            <a:xfrm>
              <a:off x="2639375" y="184455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50;p46">
              <a:extLst>
                <a:ext uri="{FF2B5EF4-FFF2-40B4-BE49-F238E27FC236}">
                  <a16:creationId xmlns:a16="http://schemas.microsoft.com/office/drawing/2014/main" id="{F68C1891-4167-4819-8DDF-F758F3098E4E}"/>
                </a:ext>
              </a:extLst>
            </p:cNvPr>
            <p:cNvSpPr/>
            <p:nvPr/>
          </p:nvSpPr>
          <p:spPr>
            <a:xfrm>
              <a:off x="2639375" y="1906100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51;p46">
              <a:extLst>
                <a:ext uri="{FF2B5EF4-FFF2-40B4-BE49-F238E27FC236}">
                  <a16:creationId xmlns:a16="http://schemas.microsoft.com/office/drawing/2014/main" id="{95F1F81D-C434-4017-A35F-CABA9BF8AC44}"/>
                </a:ext>
              </a:extLst>
            </p:cNvPr>
            <p:cNvSpPr/>
            <p:nvPr/>
          </p:nvSpPr>
          <p:spPr>
            <a:xfrm>
              <a:off x="2639375" y="1968400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52;p46">
              <a:extLst>
                <a:ext uri="{FF2B5EF4-FFF2-40B4-BE49-F238E27FC236}">
                  <a16:creationId xmlns:a16="http://schemas.microsoft.com/office/drawing/2014/main" id="{FFCABD1B-F727-4993-9115-E81194B24F3A}"/>
                </a:ext>
              </a:extLst>
            </p:cNvPr>
            <p:cNvSpPr/>
            <p:nvPr/>
          </p:nvSpPr>
          <p:spPr>
            <a:xfrm>
              <a:off x="2639375" y="2030725"/>
              <a:ext cx="68425" cy="31925"/>
            </a:xfrm>
            <a:custGeom>
              <a:avLst/>
              <a:gdLst/>
              <a:ahLst/>
              <a:cxnLst/>
              <a:rect l="l" t="t" r="r" b="b"/>
              <a:pathLst>
                <a:path w="273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53;p46">
              <a:extLst>
                <a:ext uri="{FF2B5EF4-FFF2-40B4-BE49-F238E27FC236}">
                  <a16:creationId xmlns:a16="http://schemas.microsoft.com/office/drawing/2014/main" id="{17A22D89-87C9-49EF-B25A-E9D1044C0247}"/>
                </a:ext>
              </a:extLst>
            </p:cNvPr>
            <p:cNvSpPr/>
            <p:nvPr/>
          </p:nvSpPr>
          <p:spPr>
            <a:xfrm>
              <a:off x="2639375" y="2092275"/>
              <a:ext cx="68425" cy="32700"/>
            </a:xfrm>
            <a:custGeom>
              <a:avLst/>
              <a:gdLst/>
              <a:ahLst/>
              <a:cxnLst/>
              <a:rect l="l" t="t" r="r" b="b"/>
              <a:pathLst>
                <a:path w="2737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54;p46">
              <a:extLst>
                <a:ext uri="{FF2B5EF4-FFF2-40B4-BE49-F238E27FC236}">
                  <a16:creationId xmlns:a16="http://schemas.microsoft.com/office/drawing/2014/main" id="{B918F987-FBA3-4506-A262-F9D76DE8C19E}"/>
                </a:ext>
              </a:extLst>
            </p:cNvPr>
            <p:cNvSpPr/>
            <p:nvPr/>
          </p:nvSpPr>
          <p:spPr>
            <a:xfrm>
              <a:off x="2639375" y="2154575"/>
              <a:ext cx="68425" cy="31950"/>
            </a:xfrm>
            <a:custGeom>
              <a:avLst/>
              <a:gdLst/>
              <a:ahLst/>
              <a:cxnLst/>
              <a:rect l="l" t="t" r="r" b="b"/>
              <a:pathLst>
                <a:path w="2737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55;p46">
              <a:extLst>
                <a:ext uri="{FF2B5EF4-FFF2-40B4-BE49-F238E27FC236}">
                  <a16:creationId xmlns:a16="http://schemas.microsoft.com/office/drawing/2014/main" id="{51DED430-6CA4-4E7C-9CE3-3E3BF19F065E}"/>
                </a:ext>
              </a:extLst>
            </p:cNvPr>
            <p:cNvSpPr/>
            <p:nvPr/>
          </p:nvSpPr>
          <p:spPr>
            <a:xfrm>
              <a:off x="2732850" y="17199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56;p46">
              <a:extLst>
                <a:ext uri="{FF2B5EF4-FFF2-40B4-BE49-F238E27FC236}">
                  <a16:creationId xmlns:a16="http://schemas.microsoft.com/office/drawing/2014/main" id="{EEEB1F1D-53BE-44EE-A32B-B60DE2AD0EB6}"/>
                </a:ext>
              </a:extLst>
            </p:cNvPr>
            <p:cNvSpPr/>
            <p:nvPr/>
          </p:nvSpPr>
          <p:spPr>
            <a:xfrm>
              <a:off x="2732850" y="178222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57;p46">
              <a:extLst>
                <a:ext uri="{FF2B5EF4-FFF2-40B4-BE49-F238E27FC236}">
                  <a16:creationId xmlns:a16="http://schemas.microsoft.com/office/drawing/2014/main" id="{F1CAD8D2-0BFA-45FA-9ACB-731DA8BD0FB8}"/>
                </a:ext>
              </a:extLst>
            </p:cNvPr>
            <p:cNvSpPr/>
            <p:nvPr/>
          </p:nvSpPr>
          <p:spPr>
            <a:xfrm>
              <a:off x="2732850" y="184455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158;p46">
              <a:extLst>
                <a:ext uri="{FF2B5EF4-FFF2-40B4-BE49-F238E27FC236}">
                  <a16:creationId xmlns:a16="http://schemas.microsoft.com/office/drawing/2014/main" id="{88E315F9-ABE4-49E3-9F76-2984375BD2C2}"/>
                </a:ext>
              </a:extLst>
            </p:cNvPr>
            <p:cNvSpPr/>
            <p:nvPr/>
          </p:nvSpPr>
          <p:spPr>
            <a:xfrm>
              <a:off x="2732850" y="1906100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159;p46">
              <a:extLst>
                <a:ext uri="{FF2B5EF4-FFF2-40B4-BE49-F238E27FC236}">
                  <a16:creationId xmlns:a16="http://schemas.microsoft.com/office/drawing/2014/main" id="{3D4BC536-A12C-4CD3-8064-74FE69898FC5}"/>
                </a:ext>
              </a:extLst>
            </p:cNvPr>
            <p:cNvSpPr/>
            <p:nvPr/>
          </p:nvSpPr>
          <p:spPr>
            <a:xfrm>
              <a:off x="2732850" y="1968400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160;p46">
              <a:extLst>
                <a:ext uri="{FF2B5EF4-FFF2-40B4-BE49-F238E27FC236}">
                  <a16:creationId xmlns:a16="http://schemas.microsoft.com/office/drawing/2014/main" id="{111041D1-0D75-4616-9BC1-AEF48EEED577}"/>
                </a:ext>
              </a:extLst>
            </p:cNvPr>
            <p:cNvSpPr/>
            <p:nvPr/>
          </p:nvSpPr>
          <p:spPr>
            <a:xfrm>
              <a:off x="2732850" y="2030725"/>
              <a:ext cx="68400" cy="31925"/>
            </a:xfrm>
            <a:custGeom>
              <a:avLst/>
              <a:gdLst/>
              <a:ahLst/>
              <a:cxnLst/>
              <a:rect l="l" t="t" r="r" b="b"/>
              <a:pathLst>
                <a:path w="2736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161;p46">
              <a:extLst>
                <a:ext uri="{FF2B5EF4-FFF2-40B4-BE49-F238E27FC236}">
                  <a16:creationId xmlns:a16="http://schemas.microsoft.com/office/drawing/2014/main" id="{EF29A659-0F40-45A8-9149-25BB35D22256}"/>
                </a:ext>
              </a:extLst>
            </p:cNvPr>
            <p:cNvSpPr/>
            <p:nvPr/>
          </p:nvSpPr>
          <p:spPr>
            <a:xfrm>
              <a:off x="2732850" y="2092275"/>
              <a:ext cx="68400" cy="32700"/>
            </a:xfrm>
            <a:custGeom>
              <a:avLst/>
              <a:gdLst/>
              <a:ahLst/>
              <a:cxnLst/>
              <a:rect l="l" t="t" r="r" b="b"/>
              <a:pathLst>
                <a:path w="2736" h="1308" extrusionOk="0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162;p46">
              <a:extLst>
                <a:ext uri="{FF2B5EF4-FFF2-40B4-BE49-F238E27FC236}">
                  <a16:creationId xmlns:a16="http://schemas.microsoft.com/office/drawing/2014/main" id="{5A777F8E-F2F2-4A8E-BB5B-38463F4C9C0D}"/>
                </a:ext>
              </a:extLst>
            </p:cNvPr>
            <p:cNvSpPr/>
            <p:nvPr/>
          </p:nvSpPr>
          <p:spPr>
            <a:xfrm>
              <a:off x="2732850" y="2154575"/>
              <a:ext cx="68400" cy="31950"/>
            </a:xfrm>
            <a:custGeom>
              <a:avLst/>
              <a:gdLst/>
              <a:ahLst/>
              <a:cxnLst/>
              <a:rect l="l" t="t" r="r" b="b"/>
              <a:pathLst>
                <a:path w="2736" h="1278" extrusionOk="0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163;p46">
              <a:extLst>
                <a:ext uri="{FF2B5EF4-FFF2-40B4-BE49-F238E27FC236}">
                  <a16:creationId xmlns:a16="http://schemas.microsoft.com/office/drawing/2014/main" id="{96E10234-BEF2-4CD6-8804-EDE551E32073}"/>
                </a:ext>
              </a:extLst>
            </p:cNvPr>
            <p:cNvSpPr/>
            <p:nvPr/>
          </p:nvSpPr>
          <p:spPr>
            <a:xfrm>
              <a:off x="2189525" y="1489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164;p46">
              <a:extLst>
                <a:ext uri="{FF2B5EF4-FFF2-40B4-BE49-F238E27FC236}">
                  <a16:creationId xmlns:a16="http://schemas.microsoft.com/office/drawing/2014/main" id="{01F711A1-9F89-4E1F-A67F-A29EB8E2D644}"/>
                </a:ext>
              </a:extLst>
            </p:cNvPr>
            <p:cNvSpPr/>
            <p:nvPr/>
          </p:nvSpPr>
          <p:spPr>
            <a:xfrm>
              <a:off x="2295900" y="1489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165;p46">
              <a:extLst>
                <a:ext uri="{FF2B5EF4-FFF2-40B4-BE49-F238E27FC236}">
                  <a16:creationId xmlns:a16="http://schemas.microsoft.com/office/drawing/2014/main" id="{570DCE26-DADE-48CC-A9EA-ED45ACA47976}"/>
                </a:ext>
              </a:extLst>
            </p:cNvPr>
            <p:cNvSpPr/>
            <p:nvPr/>
          </p:nvSpPr>
          <p:spPr>
            <a:xfrm>
              <a:off x="2189525" y="15641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166;p46">
              <a:extLst>
                <a:ext uri="{FF2B5EF4-FFF2-40B4-BE49-F238E27FC236}">
                  <a16:creationId xmlns:a16="http://schemas.microsoft.com/office/drawing/2014/main" id="{AC3C36DC-ADA1-436A-8FB4-40084441CC9C}"/>
                </a:ext>
              </a:extLst>
            </p:cNvPr>
            <p:cNvSpPr/>
            <p:nvPr/>
          </p:nvSpPr>
          <p:spPr>
            <a:xfrm>
              <a:off x="2295900" y="15641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167;p46">
              <a:extLst>
                <a:ext uri="{FF2B5EF4-FFF2-40B4-BE49-F238E27FC236}">
                  <a16:creationId xmlns:a16="http://schemas.microsoft.com/office/drawing/2014/main" id="{3512DF55-7602-42B8-B6E0-BD84BA9AA784}"/>
                </a:ext>
              </a:extLst>
            </p:cNvPr>
            <p:cNvSpPr/>
            <p:nvPr/>
          </p:nvSpPr>
          <p:spPr>
            <a:xfrm>
              <a:off x="2189525" y="163785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168;p46">
              <a:extLst>
                <a:ext uri="{FF2B5EF4-FFF2-40B4-BE49-F238E27FC236}">
                  <a16:creationId xmlns:a16="http://schemas.microsoft.com/office/drawing/2014/main" id="{0C922AA0-A8AF-4C41-B262-1A190A2C207E}"/>
                </a:ext>
              </a:extLst>
            </p:cNvPr>
            <p:cNvSpPr/>
            <p:nvPr/>
          </p:nvSpPr>
          <p:spPr>
            <a:xfrm>
              <a:off x="2295900" y="163785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169;p46">
              <a:extLst>
                <a:ext uri="{FF2B5EF4-FFF2-40B4-BE49-F238E27FC236}">
                  <a16:creationId xmlns:a16="http://schemas.microsoft.com/office/drawing/2014/main" id="{35D09967-46C9-4681-898E-3E261EB3F2D0}"/>
                </a:ext>
              </a:extLst>
            </p:cNvPr>
            <p:cNvSpPr/>
            <p:nvPr/>
          </p:nvSpPr>
          <p:spPr>
            <a:xfrm>
              <a:off x="2189525" y="171232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170;p46">
              <a:extLst>
                <a:ext uri="{FF2B5EF4-FFF2-40B4-BE49-F238E27FC236}">
                  <a16:creationId xmlns:a16="http://schemas.microsoft.com/office/drawing/2014/main" id="{970DE492-6392-419C-ABDC-B5CD029799F4}"/>
                </a:ext>
              </a:extLst>
            </p:cNvPr>
            <p:cNvSpPr/>
            <p:nvPr/>
          </p:nvSpPr>
          <p:spPr>
            <a:xfrm>
              <a:off x="2295900" y="171232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171;p46">
              <a:extLst>
                <a:ext uri="{FF2B5EF4-FFF2-40B4-BE49-F238E27FC236}">
                  <a16:creationId xmlns:a16="http://schemas.microsoft.com/office/drawing/2014/main" id="{41F13E42-3730-49CF-8D1E-6C33993B576A}"/>
                </a:ext>
              </a:extLst>
            </p:cNvPr>
            <p:cNvSpPr/>
            <p:nvPr/>
          </p:nvSpPr>
          <p:spPr>
            <a:xfrm>
              <a:off x="2189525" y="17860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172;p46">
              <a:extLst>
                <a:ext uri="{FF2B5EF4-FFF2-40B4-BE49-F238E27FC236}">
                  <a16:creationId xmlns:a16="http://schemas.microsoft.com/office/drawing/2014/main" id="{83E8305D-CD12-4C7D-9CAF-8485390C763D}"/>
                </a:ext>
              </a:extLst>
            </p:cNvPr>
            <p:cNvSpPr/>
            <p:nvPr/>
          </p:nvSpPr>
          <p:spPr>
            <a:xfrm>
              <a:off x="2295900" y="17860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173;p46">
              <a:extLst>
                <a:ext uri="{FF2B5EF4-FFF2-40B4-BE49-F238E27FC236}">
                  <a16:creationId xmlns:a16="http://schemas.microsoft.com/office/drawing/2014/main" id="{EB9638C8-0858-4B00-B0C6-8A94EFF65ABC}"/>
                </a:ext>
              </a:extLst>
            </p:cNvPr>
            <p:cNvSpPr/>
            <p:nvPr/>
          </p:nvSpPr>
          <p:spPr>
            <a:xfrm>
              <a:off x="2189525" y="18605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174;p46">
              <a:extLst>
                <a:ext uri="{FF2B5EF4-FFF2-40B4-BE49-F238E27FC236}">
                  <a16:creationId xmlns:a16="http://schemas.microsoft.com/office/drawing/2014/main" id="{4F480EB6-48EE-4312-B42A-053A64264142}"/>
                </a:ext>
              </a:extLst>
            </p:cNvPr>
            <p:cNvSpPr/>
            <p:nvPr/>
          </p:nvSpPr>
          <p:spPr>
            <a:xfrm>
              <a:off x="2295900" y="18605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175;p46">
              <a:extLst>
                <a:ext uri="{FF2B5EF4-FFF2-40B4-BE49-F238E27FC236}">
                  <a16:creationId xmlns:a16="http://schemas.microsoft.com/office/drawing/2014/main" id="{BC7C593A-796F-421F-A339-41CD1C0AB8D1}"/>
                </a:ext>
              </a:extLst>
            </p:cNvPr>
            <p:cNvSpPr/>
            <p:nvPr/>
          </p:nvSpPr>
          <p:spPr>
            <a:xfrm>
              <a:off x="2189525" y="1934200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176;p46">
              <a:extLst>
                <a:ext uri="{FF2B5EF4-FFF2-40B4-BE49-F238E27FC236}">
                  <a16:creationId xmlns:a16="http://schemas.microsoft.com/office/drawing/2014/main" id="{AE033730-8B56-4413-AAEA-A0B5003C8E12}"/>
                </a:ext>
              </a:extLst>
            </p:cNvPr>
            <p:cNvSpPr/>
            <p:nvPr/>
          </p:nvSpPr>
          <p:spPr>
            <a:xfrm>
              <a:off x="2295900" y="1934200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177;p46">
              <a:extLst>
                <a:ext uri="{FF2B5EF4-FFF2-40B4-BE49-F238E27FC236}">
                  <a16:creationId xmlns:a16="http://schemas.microsoft.com/office/drawing/2014/main" id="{1FC59495-7FD0-49AA-B675-E7B4FC8213BD}"/>
                </a:ext>
              </a:extLst>
            </p:cNvPr>
            <p:cNvSpPr/>
            <p:nvPr/>
          </p:nvSpPr>
          <p:spPr>
            <a:xfrm>
              <a:off x="2189525" y="2008675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178;p46">
              <a:extLst>
                <a:ext uri="{FF2B5EF4-FFF2-40B4-BE49-F238E27FC236}">
                  <a16:creationId xmlns:a16="http://schemas.microsoft.com/office/drawing/2014/main" id="{1D41B4B1-EE99-4CD4-B4F5-103582779C27}"/>
                </a:ext>
              </a:extLst>
            </p:cNvPr>
            <p:cNvSpPr/>
            <p:nvPr/>
          </p:nvSpPr>
          <p:spPr>
            <a:xfrm>
              <a:off x="2295900" y="2008675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179;p46">
              <a:extLst>
                <a:ext uri="{FF2B5EF4-FFF2-40B4-BE49-F238E27FC236}">
                  <a16:creationId xmlns:a16="http://schemas.microsoft.com/office/drawing/2014/main" id="{CEEDF1E8-98C8-4017-ACC6-BC33641FF681}"/>
                </a:ext>
              </a:extLst>
            </p:cNvPr>
            <p:cNvSpPr/>
            <p:nvPr/>
          </p:nvSpPr>
          <p:spPr>
            <a:xfrm>
              <a:off x="2428875" y="163785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180;p46">
              <a:extLst>
                <a:ext uri="{FF2B5EF4-FFF2-40B4-BE49-F238E27FC236}">
                  <a16:creationId xmlns:a16="http://schemas.microsoft.com/office/drawing/2014/main" id="{53ECB76A-D65C-475B-A217-DBEADFCC407B}"/>
                </a:ext>
              </a:extLst>
            </p:cNvPr>
            <p:cNvSpPr/>
            <p:nvPr/>
          </p:nvSpPr>
          <p:spPr>
            <a:xfrm>
              <a:off x="2428875" y="171232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181;p46">
              <a:extLst>
                <a:ext uri="{FF2B5EF4-FFF2-40B4-BE49-F238E27FC236}">
                  <a16:creationId xmlns:a16="http://schemas.microsoft.com/office/drawing/2014/main" id="{F88B2D9F-5E79-4DE9-A12D-E61EAEE1AC71}"/>
                </a:ext>
              </a:extLst>
            </p:cNvPr>
            <p:cNvSpPr/>
            <p:nvPr/>
          </p:nvSpPr>
          <p:spPr>
            <a:xfrm>
              <a:off x="2428875" y="17860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182;p46">
              <a:extLst>
                <a:ext uri="{FF2B5EF4-FFF2-40B4-BE49-F238E27FC236}">
                  <a16:creationId xmlns:a16="http://schemas.microsoft.com/office/drawing/2014/main" id="{7962E3EB-BAD1-4D7A-933E-BC6B262E8514}"/>
                </a:ext>
              </a:extLst>
            </p:cNvPr>
            <p:cNvSpPr/>
            <p:nvPr/>
          </p:nvSpPr>
          <p:spPr>
            <a:xfrm>
              <a:off x="2428875" y="18605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183;p46">
              <a:extLst>
                <a:ext uri="{FF2B5EF4-FFF2-40B4-BE49-F238E27FC236}">
                  <a16:creationId xmlns:a16="http://schemas.microsoft.com/office/drawing/2014/main" id="{2A3C2279-6F7B-4D9E-B79A-A2CC28B214CD}"/>
                </a:ext>
              </a:extLst>
            </p:cNvPr>
            <p:cNvSpPr/>
            <p:nvPr/>
          </p:nvSpPr>
          <p:spPr>
            <a:xfrm>
              <a:off x="2428875" y="1934200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184;p46">
              <a:extLst>
                <a:ext uri="{FF2B5EF4-FFF2-40B4-BE49-F238E27FC236}">
                  <a16:creationId xmlns:a16="http://schemas.microsoft.com/office/drawing/2014/main" id="{1169C106-9D74-4B12-B651-EFC2A414988B}"/>
                </a:ext>
              </a:extLst>
            </p:cNvPr>
            <p:cNvSpPr/>
            <p:nvPr/>
          </p:nvSpPr>
          <p:spPr>
            <a:xfrm>
              <a:off x="2428875" y="2008675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185;p46">
              <a:extLst>
                <a:ext uri="{FF2B5EF4-FFF2-40B4-BE49-F238E27FC236}">
                  <a16:creationId xmlns:a16="http://schemas.microsoft.com/office/drawing/2014/main" id="{9BB1E646-02F0-4B9E-BBC9-3EF4ADC35B28}"/>
                </a:ext>
              </a:extLst>
            </p:cNvPr>
            <p:cNvSpPr/>
            <p:nvPr/>
          </p:nvSpPr>
          <p:spPr>
            <a:xfrm>
              <a:off x="2189525" y="208162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186;p46">
              <a:extLst>
                <a:ext uri="{FF2B5EF4-FFF2-40B4-BE49-F238E27FC236}">
                  <a16:creationId xmlns:a16="http://schemas.microsoft.com/office/drawing/2014/main" id="{03CBD2BC-82F4-4FF1-94F8-BC547D28AFF4}"/>
                </a:ext>
              </a:extLst>
            </p:cNvPr>
            <p:cNvSpPr/>
            <p:nvPr/>
          </p:nvSpPr>
          <p:spPr>
            <a:xfrm>
              <a:off x="2295900" y="208162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187;p46">
              <a:extLst>
                <a:ext uri="{FF2B5EF4-FFF2-40B4-BE49-F238E27FC236}">
                  <a16:creationId xmlns:a16="http://schemas.microsoft.com/office/drawing/2014/main" id="{5745BCF5-9C72-4ADB-B393-AC4775F761F8}"/>
                </a:ext>
              </a:extLst>
            </p:cNvPr>
            <p:cNvSpPr/>
            <p:nvPr/>
          </p:nvSpPr>
          <p:spPr>
            <a:xfrm>
              <a:off x="2428875" y="208162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188;p46">
              <a:extLst>
                <a:ext uri="{FF2B5EF4-FFF2-40B4-BE49-F238E27FC236}">
                  <a16:creationId xmlns:a16="http://schemas.microsoft.com/office/drawing/2014/main" id="{0C783A63-D441-4117-9631-2FB735E0A156}"/>
                </a:ext>
              </a:extLst>
            </p:cNvPr>
            <p:cNvSpPr/>
            <p:nvPr/>
          </p:nvSpPr>
          <p:spPr>
            <a:xfrm>
              <a:off x="2189525" y="2155325"/>
              <a:ext cx="71450" cy="50200"/>
            </a:xfrm>
            <a:custGeom>
              <a:avLst/>
              <a:gdLst/>
              <a:ahLst/>
              <a:cxnLst/>
              <a:rect l="l" t="t" r="r" b="b"/>
              <a:pathLst>
                <a:path w="2858" h="2008" extrusionOk="0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189;p46">
              <a:extLst>
                <a:ext uri="{FF2B5EF4-FFF2-40B4-BE49-F238E27FC236}">
                  <a16:creationId xmlns:a16="http://schemas.microsoft.com/office/drawing/2014/main" id="{6F629888-44F9-4427-93CF-140665245A14}"/>
                </a:ext>
              </a:extLst>
            </p:cNvPr>
            <p:cNvSpPr/>
            <p:nvPr/>
          </p:nvSpPr>
          <p:spPr>
            <a:xfrm>
              <a:off x="2295900" y="2155325"/>
              <a:ext cx="72225" cy="50200"/>
            </a:xfrm>
            <a:custGeom>
              <a:avLst/>
              <a:gdLst/>
              <a:ahLst/>
              <a:cxnLst/>
              <a:rect l="l" t="t" r="r" b="b"/>
              <a:pathLst>
                <a:path w="288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190;p46">
              <a:extLst>
                <a:ext uri="{FF2B5EF4-FFF2-40B4-BE49-F238E27FC236}">
                  <a16:creationId xmlns:a16="http://schemas.microsoft.com/office/drawing/2014/main" id="{E15F3A8F-F40F-4792-8EEA-958981952DDD}"/>
                </a:ext>
              </a:extLst>
            </p:cNvPr>
            <p:cNvSpPr/>
            <p:nvPr/>
          </p:nvSpPr>
          <p:spPr>
            <a:xfrm>
              <a:off x="2428875" y="2155325"/>
              <a:ext cx="71475" cy="50200"/>
            </a:xfrm>
            <a:custGeom>
              <a:avLst/>
              <a:gdLst/>
              <a:ahLst/>
              <a:cxnLst/>
              <a:rect l="l" t="t" r="r" b="b"/>
              <a:pathLst>
                <a:path w="2859" h="2008" extrusionOk="0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191;p46">
              <a:extLst>
                <a:ext uri="{FF2B5EF4-FFF2-40B4-BE49-F238E27FC236}">
                  <a16:creationId xmlns:a16="http://schemas.microsoft.com/office/drawing/2014/main" id="{9298F1FC-9AA8-4AD5-86AF-F7675DC5E766}"/>
                </a:ext>
              </a:extLst>
            </p:cNvPr>
            <p:cNvSpPr/>
            <p:nvPr/>
          </p:nvSpPr>
          <p:spPr>
            <a:xfrm>
              <a:off x="2189525" y="2228275"/>
              <a:ext cx="71450" cy="50950"/>
            </a:xfrm>
            <a:custGeom>
              <a:avLst/>
              <a:gdLst/>
              <a:ahLst/>
              <a:cxnLst/>
              <a:rect l="l" t="t" r="r" b="b"/>
              <a:pathLst>
                <a:path w="2858" h="2038" extrusionOk="0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192;p46">
              <a:extLst>
                <a:ext uri="{FF2B5EF4-FFF2-40B4-BE49-F238E27FC236}">
                  <a16:creationId xmlns:a16="http://schemas.microsoft.com/office/drawing/2014/main" id="{BA22066B-E87C-49DB-A71A-148B77D973AF}"/>
                </a:ext>
              </a:extLst>
            </p:cNvPr>
            <p:cNvSpPr/>
            <p:nvPr/>
          </p:nvSpPr>
          <p:spPr>
            <a:xfrm>
              <a:off x="2295900" y="2228275"/>
              <a:ext cx="72225" cy="50950"/>
            </a:xfrm>
            <a:custGeom>
              <a:avLst/>
              <a:gdLst/>
              <a:ahLst/>
              <a:cxnLst/>
              <a:rect l="l" t="t" r="r" b="b"/>
              <a:pathLst>
                <a:path w="288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193;p46">
              <a:extLst>
                <a:ext uri="{FF2B5EF4-FFF2-40B4-BE49-F238E27FC236}">
                  <a16:creationId xmlns:a16="http://schemas.microsoft.com/office/drawing/2014/main" id="{BC786642-0958-458E-8276-284F7725CB23}"/>
                </a:ext>
              </a:extLst>
            </p:cNvPr>
            <p:cNvSpPr/>
            <p:nvPr/>
          </p:nvSpPr>
          <p:spPr>
            <a:xfrm>
              <a:off x="2428875" y="2228275"/>
              <a:ext cx="71475" cy="50950"/>
            </a:xfrm>
            <a:custGeom>
              <a:avLst/>
              <a:gdLst/>
              <a:ahLst/>
              <a:cxnLst/>
              <a:rect l="l" t="t" r="r" b="b"/>
              <a:pathLst>
                <a:path w="2859" h="2038" extrusionOk="0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194;p46">
              <a:extLst>
                <a:ext uri="{FF2B5EF4-FFF2-40B4-BE49-F238E27FC236}">
                  <a16:creationId xmlns:a16="http://schemas.microsoft.com/office/drawing/2014/main" id="{9C735B26-54F1-4F6C-BB8A-41AAC8ED6944}"/>
                </a:ext>
              </a:extLst>
            </p:cNvPr>
            <p:cNvSpPr/>
            <p:nvPr/>
          </p:nvSpPr>
          <p:spPr>
            <a:xfrm>
              <a:off x="2189525" y="2302000"/>
              <a:ext cx="71450" cy="50175"/>
            </a:xfrm>
            <a:custGeom>
              <a:avLst/>
              <a:gdLst/>
              <a:ahLst/>
              <a:cxnLst/>
              <a:rect l="l" t="t" r="r" b="b"/>
              <a:pathLst>
                <a:path w="2858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195;p46">
              <a:extLst>
                <a:ext uri="{FF2B5EF4-FFF2-40B4-BE49-F238E27FC236}">
                  <a16:creationId xmlns:a16="http://schemas.microsoft.com/office/drawing/2014/main" id="{836D4850-AA12-449B-8905-65B5047696E3}"/>
                </a:ext>
              </a:extLst>
            </p:cNvPr>
            <p:cNvSpPr/>
            <p:nvPr/>
          </p:nvSpPr>
          <p:spPr>
            <a:xfrm>
              <a:off x="2295900" y="2302000"/>
              <a:ext cx="72225" cy="50175"/>
            </a:xfrm>
            <a:custGeom>
              <a:avLst/>
              <a:gdLst/>
              <a:ahLst/>
              <a:cxnLst/>
              <a:rect l="l" t="t" r="r" b="b"/>
              <a:pathLst>
                <a:path w="288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196;p46">
              <a:extLst>
                <a:ext uri="{FF2B5EF4-FFF2-40B4-BE49-F238E27FC236}">
                  <a16:creationId xmlns:a16="http://schemas.microsoft.com/office/drawing/2014/main" id="{EE2617DF-3823-49CF-9D2C-1C7137509CC5}"/>
                </a:ext>
              </a:extLst>
            </p:cNvPr>
            <p:cNvSpPr/>
            <p:nvPr/>
          </p:nvSpPr>
          <p:spPr>
            <a:xfrm>
              <a:off x="2428875" y="2302000"/>
              <a:ext cx="71475" cy="50175"/>
            </a:xfrm>
            <a:custGeom>
              <a:avLst/>
              <a:gdLst/>
              <a:ahLst/>
              <a:cxnLst/>
              <a:rect l="l" t="t" r="r" b="b"/>
              <a:pathLst>
                <a:path w="2859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197;p46">
              <a:extLst>
                <a:ext uri="{FF2B5EF4-FFF2-40B4-BE49-F238E27FC236}">
                  <a16:creationId xmlns:a16="http://schemas.microsoft.com/office/drawing/2014/main" id="{6CAE3433-59D2-4300-A9A2-C30AF8DB5CD1}"/>
                </a:ext>
              </a:extLst>
            </p:cNvPr>
            <p:cNvSpPr/>
            <p:nvPr/>
          </p:nvSpPr>
          <p:spPr>
            <a:xfrm>
              <a:off x="2189525" y="2374950"/>
              <a:ext cx="71450" cy="50925"/>
            </a:xfrm>
            <a:custGeom>
              <a:avLst/>
              <a:gdLst/>
              <a:ahLst/>
              <a:cxnLst/>
              <a:rect l="l" t="t" r="r" b="b"/>
              <a:pathLst>
                <a:path w="2858" h="2037" extrusionOk="0">
                  <a:moveTo>
                    <a:pt x="0" y="0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198;p46">
              <a:extLst>
                <a:ext uri="{FF2B5EF4-FFF2-40B4-BE49-F238E27FC236}">
                  <a16:creationId xmlns:a16="http://schemas.microsoft.com/office/drawing/2014/main" id="{2E1C4131-7991-45A7-945F-293602ACFAA3}"/>
                </a:ext>
              </a:extLst>
            </p:cNvPr>
            <p:cNvSpPr/>
            <p:nvPr/>
          </p:nvSpPr>
          <p:spPr>
            <a:xfrm>
              <a:off x="2295900" y="2374950"/>
              <a:ext cx="72225" cy="50925"/>
            </a:xfrm>
            <a:custGeom>
              <a:avLst/>
              <a:gdLst/>
              <a:ahLst/>
              <a:cxnLst/>
              <a:rect l="l" t="t" r="r" b="b"/>
              <a:pathLst>
                <a:path w="288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199;p46">
              <a:extLst>
                <a:ext uri="{FF2B5EF4-FFF2-40B4-BE49-F238E27FC236}">
                  <a16:creationId xmlns:a16="http://schemas.microsoft.com/office/drawing/2014/main" id="{E2D29661-8C41-40AD-A032-9218BAA52630}"/>
                </a:ext>
              </a:extLst>
            </p:cNvPr>
            <p:cNvSpPr/>
            <p:nvPr/>
          </p:nvSpPr>
          <p:spPr>
            <a:xfrm>
              <a:off x="2428875" y="2374950"/>
              <a:ext cx="71475" cy="50925"/>
            </a:xfrm>
            <a:custGeom>
              <a:avLst/>
              <a:gdLst/>
              <a:ahLst/>
              <a:cxnLst/>
              <a:rect l="l" t="t" r="r" b="b"/>
              <a:pathLst>
                <a:path w="2859" h="2037" extrusionOk="0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200;p46">
              <a:extLst>
                <a:ext uri="{FF2B5EF4-FFF2-40B4-BE49-F238E27FC236}">
                  <a16:creationId xmlns:a16="http://schemas.microsoft.com/office/drawing/2014/main" id="{B639B772-6ABA-4465-9637-55AAA1E5CCF1}"/>
                </a:ext>
              </a:extLst>
            </p:cNvPr>
            <p:cNvSpPr/>
            <p:nvPr/>
          </p:nvSpPr>
          <p:spPr>
            <a:xfrm>
              <a:off x="310747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201;p46">
              <a:extLst>
                <a:ext uri="{FF2B5EF4-FFF2-40B4-BE49-F238E27FC236}">
                  <a16:creationId xmlns:a16="http://schemas.microsoft.com/office/drawing/2014/main" id="{A6C3291D-205A-4795-8DB4-439AE31A3BEE}"/>
                </a:ext>
              </a:extLst>
            </p:cNvPr>
            <p:cNvSpPr/>
            <p:nvPr/>
          </p:nvSpPr>
          <p:spPr>
            <a:xfrm>
              <a:off x="3174325" y="1561875"/>
              <a:ext cx="38800" cy="44075"/>
            </a:xfrm>
            <a:custGeom>
              <a:avLst/>
              <a:gdLst/>
              <a:ahLst/>
              <a:cxnLst/>
              <a:rect l="l" t="t" r="r" b="b"/>
              <a:pathLst>
                <a:path w="1552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202;p46">
              <a:extLst>
                <a:ext uri="{FF2B5EF4-FFF2-40B4-BE49-F238E27FC236}">
                  <a16:creationId xmlns:a16="http://schemas.microsoft.com/office/drawing/2014/main" id="{284E19DE-36A9-40DB-B492-B99DBC26A99E}"/>
                </a:ext>
              </a:extLst>
            </p:cNvPr>
            <p:cNvSpPr/>
            <p:nvPr/>
          </p:nvSpPr>
          <p:spPr>
            <a:xfrm>
              <a:off x="310747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203;p46">
              <a:extLst>
                <a:ext uri="{FF2B5EF4-FFF2-40B4-BE49-F238E27FC236}">
                  <a16:creationId xmlns:a16="http://schemas.microsoft.com/office/drawing/2014/main" id="{C3138074-4958-44B7-B2A5-5D019E83EB63}"/>
                </a:ext>
              </a:extLst>
            </p:cNvPr>
            <p:cNvSpPr/>
            <p:nvPr/>
          </p:nvSpPr>
          <p:spPr>
            <a:xfrm>
              <a:off x="3174325" y="162797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204;p46">
              <a:extLst>
                <a:ext uri="{FF2B5EF4-FFF2-40B4-BE49-F238E27FC236}">
                  <a16:creationId xmlns:a16="http://schemas.microsoft.com/office/drawing/2014/main" id="{31F9BAE4-17DF-4FA5-B7E7-B02E9A56E29B}"/>
                </a:ext>
              </a:extLst>
            </p:cNvPr>
            <p:cNvSpPr/>
            <p:nvPr/>
          </p:nvSpPr>
          <p:spPr>
            <a:xfrm>
              <a:off x="310747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205;p46">
              <a:extLst>
                <a:ext uri="{FF2B5EF4-FFF2-40B4-BE49-F238E27FC236}">
                  <a16:creationId xmlns:a16="http://schemas.microsoft.com/office/drawing/2014/main" id="{7B85BC59-FA44-4E70-B9DF-CE4AAE3B4553}"/>
                </a:ext>
              </a:extLst>
            </p:cNvPr>
            <p:cNvSpPr/>
            <p:nvPr/>
          </p:nvSpPr>
          <p:spPr>
            <a:xfrm>
              <a:off x="3174325" y="16948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206;p46">
              <a:extLst>
                <a:ext uri="{FF2B5EF4-FFF2-40B4-BE49-F238E27FC236}">
                  <a16:creationId xmlns:a16="http://schemas.microsoft.com/office/drawing/2014/main" id="{1E983907-CB2F-45B7-83A9-435EB8653EA1}"/>
                </a:ext>
              </a:extLst>
            </p:cNvPr>
            <p:cNvSpPr/>
            <p:nvPr/>
          </p:nvSpPr>
          <p:spPr>
            <a:xfrm>
              <a:off x="310747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207;p46">
              <a:extLst>
                <a:ext uri="{FF2B5EF4-FFF2-40B4-BE49-F238E27FC236}">
                  <a16:creationId xmlns:a16="http://schemas.microsoft.com/office/drawing/2014/main" id="{A5A60DBB-8EF2-4712-9914-3688FA56053B}"/>
                </a:ext>
              </a:extLst>
            </p:cNvPr>
            <p:cNvSpPr/>
            <p:nvPr/>
          </p:nvSpPr>
          <p:spPr>
            <a:xfrm>
              <a:off x="3174325" y="17609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208;p46">
              <a:extLst>
                <a:ext uri="{FF2B5EF4-FFF2-40B4-BE49-F238E27FC236}">
                  <a16:creationId xmlns:a16="http://schemas.microsoft.com/office/drawing/2014/main" id="{D2F0936C-865F-49E2-AFA9-72CE053CC2D9}"/>
                </a:ext>
              </a:extLst>
            </p:cNvPr>
            <p:cNvSpPr/>
            <p:nvPr/>
          </p:nvSpPr>
          <p:spPr>
            <a:xfrm>
              <a:off x="310747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209;p46">
              <a:extLst>
                <a:ext uri="{FF2B5EF4-FFF2-40B4-BE49-F238E27FC236}">
                  <a16:creationId xmlns:a16="http://schemas.microsoft.com/office/drawing/2014/main" id="{553854BE-C6EC-469A-A366-25D0FF4B1B28}"/>
                </a:ext>
              </a:extLst>
            </p:cNvPr>
            <p:cNvSpPr/>
            <p:nvPr/>
          </p:nvSpPr>
          <p:spPr>
            <a:xfrm>
              <a:off x="3174325" y="18293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210;p46">
              <a:extLst>
                <a:ext uri="{FF2B5EF4-FFF2-40B4-BE49-F238E27FC236}">
                  <a16:creationId xmlns:a16="http://schemas.microsoft.com/office/drawing/2014/main" id="{6C42A829-966F-4770-979B-EA5E48A115C7}"/>
                </a:ext>
              </a:extLst>
            </p:cNvPr>
            <p:cNvSpPr/>
            <p:nvPr/>
          </p:nvSpPr>
          <p:spPr>
            <a:xfrm>
              <a:off x="310747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211;p46">
              <a:extLst>
                <a:ext uri="{FF2B5EF4-FFF2-40B4-BE49-F238E27FC236}">
                  <a16:creationId xmlns:a16="http://schemas.microsoft.com/office/drawing/2014/main" id="{D7FCEF86-A86B-4E1B-921F-BC70C843494F}"/>
                </a:ext>
              </a:extLst>
            </p:cNvPr>
            <p:cNvSpPr/>
            <p:nvPr/>
          </p:nvSpPr>
          <p:spPr>
            <a:xfrm>
              <a:off x="3174325" y="1897725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212;p46">
              <a:extLst>
                <a:ext uri="{FF2B5EF4-FFF2-40B4-BE49-F238E27FC236}">
                  <a16:creationId xmlns:a16="http://schemas.microsoft.com/office/drawing/2014/main" id="{66B0F8D3-876D-4BDB-B132-FFBD3B0C109B}"/>
                </a:ext>
              </a:extLst>
            </p:cNvPr>
            <p:cNvSpPr/>
            <p:nvPr/>
          </p:nvSpPr>
          <p:spPr>
            <a:xfrm>
              <a:off x="310747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0" y="0"/>
                  </a:moveTo>
                  <a:lnTo>
                    <a:pt x="0" y="1793"/>
                  </a:lnTo>
                  <a:lnTo>
                    <a:pt x="1550" y="179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213;p46">
              <a:extLst>
                <a:ext uri="{FF2B5EF4-FFF2-40B4-BE49-F238E27FC236}">
                  <a16:creationId xmlns:a16="http://schemas.microsoft.com/office/drawing/2014/main" id="{19C820E6-75DF-4D47-938D-988B987BD370}"/>
                </a:ext>
              </a:extLst>
            </p:cNvPr>
            <p:cNvSpPr/>
            <p:nvPr/>
          </p:nvSpPr>
          <p:spPr>
            <a:xfrm>
              <a:off x="3174325" y="1965375"/>
              <a:ext cx="38800" cy="44850"/>
            </a:xfrm>
            <a:custGeom>
              <a:avLst/>
              <a:gdLst/>
              <a:ahLst/>
              <a:cxnLst/>
              <a:rect l="l" t="t" r="r" b="b"/>
              <a:pathLst>
                <a:path w="1552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214;p46">
              <a:extLst>
                <a:ext uri="{FF2B5EF4-FFF2-40B4-BE49-F238E27FC236}">
                  <a16:creationId xmlns:a16="http://schemas.microsoft.com/office/drawing/2014/main" id="{C62184A7-769E-4BDB-A859-1A9B34A06108}"/>
                </a:ext>
              </a:extLst>
            </p:cNvPr>
            <p:cNvSpPr/>
            <p:nvPr/>
          </p:nvSpPr>
          <p:spPr>
            <a:xfrm>
              <a:off x="310747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215;p46">
              <a:extLst>
                <a:ext uri="{FF2B5EF4-FFF2-40B4-BE49-F238E27FC236}">
                  <a16:creationId xmlns:a16="http://schemas.microsoft.com/office/drawing/2014/main" id="{94246BAE-EF15-4B8E-8FBD-65647C1BB347}"/>
                </a:ext>
              </a:extLst>
            </p:cNvPr>
            <p:cNvSpPr/>
            <p:nvPr/>
          </p:nvSpPr>
          <p:spPr>
            <a:xfrm>
              <a:off x="3174325" y="20337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216;p46">
              <a:extLst>
                <a:ext uri="{FF2B5EF4-FFF2-40B4-BE49-F238E27FC236}">
                  <a16:creationId xmlns:a16="http://schemas.microsoft.com/office/drawing/2014/main" id="{9EB37A85-7B38-4F50-9CB1-70151DE66251}"/>
                </a:ext>
              </a:extLst>
            </p:cNvPr>
            <p:cNvSpPr/>
            <p:nvPr/>
          </p:nvSpPr>
          <p:spPr>
            <a:xfrm>
              <a:off x="310747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217;p46">
              <a:extLst>
                <a:ext uri="{FF2B5EF4-FFF2-40B4-BE49-F238E27FC236}">
                  <a16:creationId xmlns:a16="http://schemas.microsoft.com/office/drawing/2014/main" id="{43978B35-A92E-40EC-9D3F-CC411BDD5A03}"/>
                </a:ext>
              </a:extLst>
            </p:cNvPr>
            <p:cNvSpPr/>
            <p:nvPr/>
          </p:nvSpPr>
          <p:spPr>
            <a:xfrm>
              <a:off x="3174325" y="21029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218;p46">
              <a:extLst>
                <a:ext uri="{FF2B5EF4-FFF2-40B4-BE49-F238E27FC236}">
                  <a16:creationId xmlns:a16="http://schemas.microsoft.com/office/drawing/2014/main" id="{55789861-5BE0-405E-892E-64B2826BD06C}"/>
                </a:ext>
              </a:extLst>
            </p:cNvPr>
            <p:cNvSpPr/>
            <p:nvPr/>
          </p:nvSpPr>
          <p:spPr>
            <a:xfrm>
              <a:off x="310747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219;p46">
              <a:extLst>
                <a:ext uri="{FF2B5EF4-FFF2-40B4-BE49-F238E27FC236}">
                  <a16:creationId xmlns:a16="http://schemas.microsoft.com/office/drawing/2014/main" id="{F2EAD3A2-6950-4446-AD09-F42040D25CED}"/>
                </a:ext>
              </a:extLst>
            </p:cNvPr>
            <p:cNvSpPr/>
            <p:nvPr/>
          </p:nvSpPr>
          <p:spPr>
            <a:xfrm>
              <a:off x="3174325" y="21720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220;p46">
              <a:extLst>
                <a:ext uri="{FF2B5EF4-FFF2-40B4-BE49-F238E27FC236}">
                  <a16:creationId xmlns:a16="http://schemas.microsoft.com/office/drawing/2014/main" id="{9F699953-2499-4160-A576-31299872369A}"/>
                </a:ext>
              </a:extLst>
            </p:cNvPr>
            <p:cNvSpPr/>
            <p:nvPr/>
          </p:nvSpPr>
          <p:spPr>
            <a:xfrm>
              <a:off x="310747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221;p46">
              <a:extLst>
                <a:ext uri="{FF2B5EF4-FFF2-40B4-BE49-F238E27FC236}">
                  <a16:creationId xmlns:a16="http://schemas.microsoft.com/office/drawing/2014/main" id="{D5F2CD0F-186E-4808-B4C3-A6A20A3D0236}"/>
                </a:ext>
              </a:extLst>
            </p:cNvPr>
            <p:cNvSpPr/>
            <p:nvPr/>
          </p:nvSpPr>
          <p:spPr>
            <a:xfrm>
              <a:off x="3174325" y="224045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222;p46">
              <a:extLst>
                <a:ext uri="{FF2B5EF4-FFF2-40B4-BE49-F238E27FC236}">
                  <a16:creationId xmlns:a16="http://schemas.microsoft.com/office/drawing/2014/main" id="{199F8C2B-72A9-46E4-B999-DE1890885C71}"/>
                </a:ext>
              </a:extLst>
            </p:cNvPr>
            <p:cNvSpPr/>
            <p:nvPr/>
          </p:nvSpPr>
          <p:spPr>
            <a:xfrm>
              <a:off x="310747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223;p46">
              <a:extLst>
                <a:ext uri="{FF2B5EF4-FFF2-40B4-BE49-F238E27FC236}">
                  <a16:creationId xmlns:a16="http://schemas.microsoft.com/office/drawing/2014/main" id="{4F71AC86-3ADF-49FB-84AB-87DE57659A95}"/>
                </a:ext>
              </a:extLst>
            </p:cNvPr>
            <p:cNvSpPr/>
            <p:nvPr/>
          </p:nvSpPr>
          <p:spPr>
            <a:xfrm>
              <a:off x="3174325" y="2309600"/>
              <a:ext cx="38800" cy="44100"/>
            </a:xfrm>
            <a:custGeom>
              <a:avLst/>
              <a:gdLst/>
              <a:ahLst/>
              <a:cxnLst/>
              <a:rect l="l" t="t" r="r" b="b"/>
              <a:pathLst>
                <a:path w="1552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224;p46">
              <a:extLst>
                <a:ext uri="{FF2B5EF4-FFF2-40B4-BE49-F238E27FC236}">
                  <a16:creationId xmlns:a16="http://schemas.microsoft.com/office/drawing/2014/main" id="{7A990F74-9503-4306-BE37-C4F621569895}"/>
                </a:ext>
              </a:extLst>
            </p:cNvPr>
            <p:cNvSpPr/>
            <p:nvPr/>
          </p:nvSpPr>
          <p:spPr>
            <a:xfrm>
              <a:off x="3250325" y="1561875"/>
              <a:ext cx="38775" cy="44075"/>
            </a:xfrm>
            <a:custGeom>
              <a:avLst/>
              <a:gdLst/>
              <a:ahLst/>
              <a:cxnLst/>
              <a:rect l="l" t="t" r="r" b="b"/>
              <a:pathLst>
                <a:path w="155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225;p46">
              <a:extLst>
                <a:ext uri="{FF2B5EF4-FFF2-40B4-BE49-F238E27FC236}">
                  <a16:creationId xmlns:a16="http://schemas.microsoft.com/office/drawing/2014/main" id="{EB11185D-F3A8-432C-BCD6-12E0662F7043}"/>
                </a:ext>
              </a:extLst>
            </p:cNvPr>
            <p:cNvSpPr/>
            <p:nvPr/>
          </p:nvSpPr>
          <p:spPr>
            <a:xfrm>
              <a:off x="3317950" y="1561875"/>
              <a:ext cx="38025" cy="44075"/>
            </a:xfrm>
            <a:custGeom>
              <a:avLst/>
              <a:gdLst/>
              <a:ahLst/>
              <a:cxnLst/>
              <a:rect l="l" t="t" r="r" b="b"/>
              <a:pathLst>
                <a:path w="1521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226;p46">
              <a:extLst>
                <a:ext uri="{FF2B5EF4-FFF2-40B4-BE49-F238E27FC236}">
                  <a16:creationId xmlns:a16="http://schemas.microsoft.com/office/drawing/2014/main" id="{1BF2BE64-0BA6-4288-89D1-2CBC9BE6368F}"/>
                </a:ext>
              </a:extLst>
            </p:cNvPr>
            <p:cNvSpPr/>
            <p:nvPr/>
          </p:nvSpPr>
          <p:spPr>
            <a:xfrm>
              <a:off x="3250325" y="162797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227;p46">
              <a:extLst>
                <a:ext uri="{FF2B5EF4-FFF2-40B4-BE49-F238E27FC236}">
                  <a16:creationId xmlns:a16="http://schemas.microsoft.com/office/drawing/2014/main" id="{2E04DA1F-0424-4504-88B8-9AF995DF7E17}"/>
                </a:ext>
              </a:extLst>
            </p:cNvPr>
            <p:cNvSpPr/>
            <p:nvPr/>
          </p:nvSpPr>
          <p:spPr>
            <a:xfrm>
              <a:off x="3317950" y="162797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228;p46">
              <a:extLst>
                <a:ext uri="{FF2B5EF4-FFF2-40B4-BE49-F238E27FC236}">
                  <a16:creationId xmlns:a16="http://schemas.microsoft.com/office/drawing/2014/main" id="{3F0B99C4-E233-4072-B911-6889A0944297}"/>
                </a:ext>
              </a:extLst>
            </p:cNvPr>
            <p:cNvSpPr/>
            <p:nvPr/>
          </p:nvSpPr>
          <p:spPr>
            <a:xfrm>
              <a:off x="3250325" y="16948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229;p46">
              <a:extLst>
                <a:ext uri="{FF2B5EF4-FFF2-40B4-BE49-F238E27FC236}">
                  <a16:creationId xmlns:a16="http://schemas.microsoft.com/office/drawing/2014/main" id="{3AB40937-E9BC-410E-AB3B-D6D18F8F6F1F}"/>
                </a:ext>
              </a:extLst>
            </p:cNvPr>
            <p:cNvSpPr/>
            <p:nvPr/>
          </p:nvSpPr>
          <p:spPr>
            <a:xfrm>
              <a:off x="3317950" y="16948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230;p46">
              <a:extLst>
                <a:ext uri="{FF2B5EF4-FFF2-40B4-BE49-F238E27FC236}">
                  <a16:creationId xmlns:a16="http://schemas.microsoft.com/office/drawing/2014/main" id="{CE9482C6-41FC-430D-B0E6-DA23359BCC11}"/>
                </a:ext>
              </a:extLst>
            </p:cNvPr>
            <p:cNvSpPr/>
            <p:nvPr/>
          </p:nvSpPr>
          <p:spPr>
            <a:xfrm>
              <a:off x="3250325" y="17609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231;p46">
              <a:extLst>
                <a:ext uri="{FF2B5EF4-FFF2-40B4-BE49-F238E27FC236}">
                  <a16:creationId xmlns:a16="http://schemas.microsoft.com/office/drawing/2014/main" id="{5A1E3484-CA20-4B7D-AACE-ADEBBB50DA3B}"/>
                </a:ext>
              </a:extLst>
            </p:cNvPr>
            <p:cNvSpPr/>
            <p:nvPr/>
          </p:nvSpPr>
          <p:spPr>
            <a:xfrm>
              <a:off x="3317950" y="17609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232;p46">
              <a:extLst>
                <a:ext uri="{FF2B5EF4-FFF2-40B4-BE49-F238E27FC236}">
                  <a16:creationId xmlns:a16="http://schemas.microsoft.com/office/drawing/2014/main" id="{5BA0EF64-2C77-45B9-B92F-A26E7B4F7A72}"/>
                </a:ext>
              </a:extLst>
            </p:cNvPr>
            <p:cNvSpPr/>
            <p:nvPr/>
          </p:nvSpPr>
          <p:spPr>
            <a:xfrm>
              <a:off x="3250325" y="18293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233;p46">
              <a:extLst>
                <a:ext uri="{FF2B5EF4-FFF2-40B4-BE49-F238E27FC236}">
                  <a16:creationId xmlns:a16="http://schemas.microsoft.com/office/drawing/2014/main" id="{3F151789-6CDD-4C30-81CA-382D9FD69675}"/>
                </a:ext>
              </a:extLst>
            </p:cNvPr>
            <p:cNvSpPr/>
            <p:nvPr/>
          </p:nvSpPr>
          <p:spPr>
            <a:xfrm>
              <a:off x="3317950" y="18293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234;p46">
              <a:extLst>
                <a:ext uri="{FF2B5EF4-FFF2-40B4-BE49-F238E27FC236}">
                  <a16:creationId xmlns:a16="http://schemas.microsoft.com/office/drawing/2014/main" id="{1CA0BA70-55F5-4528-A50D-3B5C9643C1A0}"/>
                </a:ext>
              </a:extLst>
            </p:cNvPr>
            <p:cNvSpPr/>
            <p:nvPr/>
          </p:nvSpPr>
          <p:spPr>
            <a:xfrm>
              <a:off x="3250325" y="1897725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235;p46">
              <a:extLst>
                <a:ext uri="{FF2B5EF4-FFF2-40B4-BE49-F238E27FC236}">
                  <a16:creationId xmlns:a16="http://schemas.microsoft.com/office/drawing/2014/main" id="{3F4B171F-6831-406E-87FE-B1A3E35C0291}"/>
                </a:ext>
              </a:extLst>
            </p:cNvPr>
            <p:cNvSpPr/>
            <p:nvPr/>
          </p:nvSpPr>
          <p:spPr>
            <a:xfrm>
              <a:off x="3317950" y="1897725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36;p46">
              <a:extLst>
                <a:ext uri="{FF2B5EF4-FFF2-40B4-BE49-F238E27FC236}">
                  <a16:creationId xmlns:a16="http://schemas.microsoft.com/office/drawing/2014/main" id="{11F0F207-ABA9-4686-B7BC-D19383335A21}"/>
                </a:ext>
              </a:extLst>
            </p:cNvPr>
            <p:cNvSpPr/>
            <p:nvPr/>
          </p:nvSpPr>
          <p:spPr>
            <a:xfrm>
              <a:off x="3250325" y="1965375"/>
              <a:ext cx="38775" cy="44850"/>
            </a:xfrm>
            <a:custGeom>
              <a:avLst/>
              <a:gdLst/>
              <a:ahLst/>
              <a:cxnLst/>
              <a:rect l="l" t="t" r="r" b="b"/>
              <a:pathLst>
                <a:path w="155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37;p46">
              <a:extLst>
                <a:ext uri="{FF2B5EF4-FFF2-40B4-BE49-F238E27FC236}">
                  <a16:creationId xmlns:a16="http://schemas.microsoft.com/office/drawing/2014/main" id="{CF55E747-5890-4A9F-9524-17231487AE4A}"/>
                </a:ext>
              </a:extLst>
            </p:cNvPr>
            <p:cNvSpPr/>
            <p:nvPr/>
          </p:nvSpPr>
          <p:spPr>
            <a:xfrm>
              <a:off x="3317950" y="1965375"/>
              <a:ext cx="38025" cy="44850"/>
            </a:xfrm>
            <a:custGeom>
              <a:avLst/>
              <a:gdLst/>
              <a:ahLst/>
              <a:cxnLst/>
              <a:rect l="l" t="t" r="r" b="b"/>
              <a:pathLst>
                <a:path w="152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1521" y="179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38;p46">
              <a:extLst>
                <a:ext uri="{FF2B5EF4-FFF2-40B4-BE49-F238E27FC236}">
                  <a16:creationId xmlns:a16="http://schemas.microsoft.com/office/drawing/2014/main" id="{87B6EBF8-795B-4E80-9D2B-69B2955B0487}"/>
                </a:ext>
              </a:extLst>
            </p:cNvPr>
            <p:cNvSpPr/>
            <p:nvPr/>
          </p:nvSpPr>
          <p:spPr>
            <a:xfrm>
              <a:off x="3250325" y="20337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239;p46">
              <a:extLst>
                <a:ext uri="{FF2B5EF4-FFF2-40B4-BE49-F238E27FC236}">
                  <a16:creationId xmlns:a16="http://schemas.microsoft.com/office/drawing/2014/main" id="{EB228812-39CA-44DA-98BB-88C256728D22}"/>
                </a:ext>
              </a:extLst>
            </p:cNvPr>
            <p:cNvSpPr/>
            <p:nvPr/>
          </p:nvSpPr>
          <p:spPr>
            <a:xfrm>
              <a:off x="3317950" y="20337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240;p46">
              <a:extLst>
                <a:ext uri="{FF2B5EF4-FFF2-40B4-BE49-F238E27FC236}">
                  <a16:creationId xmlns:a16="http://schemas.microsoft.com/office/drawing/2014/main" id="{64A9794A-CF01-44BE-A250-F24A55543F60}"/>
                </a:ext>
              </a:extLst>
            </p:cNvPr>
            <p:cNvSpPr/>
            <p:nvPr/>
          </p:nvSpPr>
          <p:spPr>
            <a:xfrm>
              <a:off x="3250325" y="21029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41;p46">
              <a:extLst>
                <a:ext uri="{FF2B5EF4-FFF2-40B4-BE49-F238E27FC236}">
                  <a16:creationId xmlns:a16="http://schemas.microsoft.com/office/drawing/2014/main" id="{32496874-69B6-4FC9-950A-1522500B5818}"/>
                </a:ext>
              </a:extLst>
            </p:cNvPr>
            <p:cNvSpPr/>
            <p:nvPr/>
          </p:nvSpPr>
          <p:spPr>
            <a:xfrm>
              <a:off x="3317950" y="21029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42;p46">
              <a:extLst>
                <a:ext uri="{FF2B5EF4-FFF2-40B4-BE49-F238E27FC236}">
                  <a16:creationId xmlns:a16="http://schemas.microsoft.com/office/drawing/2014/main" id="{7D985FA3-F7A8-4E2D-80C9-F77D8570AEF6}"/>
                </a:ext>
              </a:extLst>
            </p:cNvPr>
            <p:cNvSpPr/>
            <p:nvPr/>
          </p:nvSpPr>
          <p:spPr>
            <a:xfrm>
              <a:off x="3250325" y="21720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43;p46">
              <a:extLst>
                <a:ext uri="{FF2B5EF4-FFF2-40B4-BE49-F238E27FC236}">
                  <a16:creationId xmlns:a16="http://schemas.microsoft.com/office/drawing/2014/main" id="{B6913D28-37D3-497E-AB5E-53723F19541C}"/>
                </a:ext>
              </a:extLst>
            </p:cNvPr>
            <p:cNvSpPr/>
            <p:nvPr/>
          </p:nvSpPr>
          <p:spPr>
            <a:xfrm>
              <a:off x="3317950" y="21720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44;p46">
              <a:extLst>
                <a:ext uri="{FF2B5EF4-FFF2-40B4-BE49-F238E27FC236}">
                  <a16:creationId xmlns:a16="http://schemas.microsoft.com/office/drawing/2014/main" id="{3496E40D-79E7-4365-8264-F25CAC692B29}"/>
                </a:ext>
              </a:extLst>
            </p:cNvPr>
            <p:cNvSpPr/>
            <p:nvPr/>
          </p:nvSpPr>
          <p:spPr>
            <a:xfrm>
              <a:off x="3250325" y="224045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45;p46">
              <a:extLst>
                <a:ext uri="{FF2B5EF4-FFF2-40B4-BE49-F238E27FC236}">
                  <a16:creationId xmlns:a16="http://schemas.microsoft.com/office/drawing/2014/main" id="{67617D3B-BA04-452A-91EF-9959479C3CD3}"/>
                </a:ext>
              </a:extLst>
            </p:cNvPr>
            <p:cNvSpPr/>
            <p:nvPr/>
          </p:nvSpPr>
          <p:spPr>
            <a:xfrm>
              <a:off x="3317950" y="224045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46;p46">
              <a:extLst>
                <a:ext uri="{FF2B5EF4-FFF2-40B4-BE49-F238E27FC236}">
                  <a16:creationId xmlns:a16="http://schemas.microsoft.com/office/drawing/2014/main" id="{D6925C20-B21C-4ABC-8242-6CBE5D044F78}"/>
                </a:ext>
              </a:extLst>
            </p:cNvPr>
            <p:cNvSpPr/>
            <p:nvPr/>
          </p:nvSpPr>
          <p:spPr>
            <a:xfrm>
              <a:off x="3250325" y="2309600"/>
              <a:ext cx="38775" cy="44100"/>
            </a:xfrm>
            <a:custGeom>
              <a:avLst/>
              <a:gdLst/>
              <a:ahLst/>
              <a:cxnLst/>
              <a:rect l="l" t="t" r="r" b="b"/>
              <a:pathLst>
                <a:path w="155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47;p46">
              <a:extLst>
                <a:ext uri="{FF2B5EF4-FFF2-40B4-BE49-F238E27FC236}">
                  <a16:creationId xmlns:a16="http://schemas.microsoft.com/office/drawing/2014/main" id="{E1EA1C81-DFCC-4DBC-9A3C-996963189D70}"/>
                </a:ext>
              </a:extLst>
            </p:cNvPr>
            <p:cNvSpPr/>
            <p:nvPr/>
          </p:nvSpPr>
          <p:spPr>
            <a:xfrm>
              <a:off x="3317950" y="2309600"/>
              <a:ext cx="38025" cy="44100"/>
            </a:xfrm>
            <a:custGeom>
              <a:avLst/>
              <a:gdLst/>
              <a:ahLst/>
              <a:cxnLst/>
              <a:rect l="l" t="t" r="r" b="b"/>
              <a:pathLst>
                <a:path w="1521" h="1764" extrusionOk="0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48;p46">
              <a:extLst>
                <a:ext uri="{FF2B5EF4-FFF2-40B4-BE49-F238E27FC236}">
                  <a16:creationId xmlns:a16="http://schemas.microsoft.com/office/drawing/2014/main" id="{916AF766-924C-4A4B-803F-032650881362}"/>
                </a:ext>
              </a:extLst>
            </p:cNvPr>
            <p:cNvSpPr/>
            <p:nvPr/>
          </p:nvSpPr>
          <p:spPr>
            <a:xfrm>
              <a:off x="1504100" y="1159875"/>
              <a:ext cx="4592050" cy="1500825"/>
            </a:xfrm>
            <a:custGeom>
              <a:avLst/>
              <a:gdLst/>
              <a:ahLst/>
              <a:cxnLst/>
              <a:rect l="l" t="t" r="r" b="b"/>
              <a:pathLst>
                <a:path w="183682" h="60033" extrusionOk="0">
                  <a:moveTo>
                    <a:pt x="181797" y="1885"/>
                  </a:moveTo>
                  <a:lnTo>
                    <a:pt x="181797" y="58148"/>
                  </a:lnTo>
                  <a:lnTo>
                    <a:pt x="1885" y="58148"/>
                  </a:lnTo>
                  <a:lnTo>
                    <a:pt x="1885" y="1885"/>
                  </a:lnTo>
                  <a:close/>
                  <a:moveTo>
                    <a:pt x="0" y="1"/>
                  </a:moveTo>
                  <a:lnTo>
                    <a:pt x="0" y="60032"/>
                  </a:lnTo>
                  <a:lnTo>
                    <a:pt x="183681" y="60032"/>
                  </a:lnTo>
                  <a:lnTo>
                    <a:pt x="18368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49;p46">
              <a:extLst>
                <a:ext uri="{FF2B5EF4-FFF2-40B4-BE49-F238E27FC236}">
                  <a16:creationId xmlns:a16="http://schemas.microsoft.com/office/drawing/2014/main" id="{B9F342AB-8EE0-4F55-AC53-6CD429D61707}"/>
                </a:ext>
              </a:extLst>
            </p:cNvPr>
            <p:cNvSpPr/>
            <p:nvPr/>
          </p:nvSpPr>
          <p:spPr>
            <a:xfrm>
              <a:off x="3776925" y="1207000"/>
              <a:ext cx="46375" cy="1406575"/>
            </a:xfrm>
            <a:custGeom>
              <a:avLst/>
              <a:gdLst/>
              <a:ahLst/>
              <a:cxnLst/>
              <a:rect l="l" t="t" r="r" b="b"/>
              <a:pathLst>
                <a:path w="1855" h="56263" extrusionOk="0">
                  <a:moveTo>
                    <a:pt x="1" y="0"/>
                  </a:moveTo>
                  <a:lnTo>
                    <a:pt x="1" y="56263"/>
                  </a:lnTo>
                  <a:lnTo>
                    <a:pt x="1855" y="56263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50;p46">
              <a:extLst>
                <a:ext uri="{FF2B5EF4-FFF2-40B4-BE49-F238E27FC236}">
                  <a16:creationId xmlns:a16="http://schemas.microsoft.com/office/drawing/2014/main" id="{C0067D07-7B57-48A9-B237-DAC5242B492D}"/>
                </a:ext>
              </a:extLst>
            </p:cNvPr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251;p46">
              <a:extLst>
                <a:ext uri="{FF2B5EF4-FFF2-40B4-BE49-F238E27FC236}">
                  <a16:creationId xmlns:a16="http://schemas.microsoft.com/office/drawing/2014/main" id="{292844D2-F7AF-4DC3-989F-8FA8F6723B01}"/>
                </a:ext>
              </a:extLst>
            </p:cNvPr>
            <p:cNvSpPr/>
            <p:nvPr/>
          </p:nvSpPr>
          <p:spPr>
            <a:xfrm>
              <a:off x="1291325" y="4250350"/>
              <a:ext cx="5017600" cy="466600"/>
            </a:xfrm>
            <a:custGeom>
              <a:avLst/>
              <a:gdLst/>
              <a:ahLst/>
              <a:cxnLst/>
              <a:rect l="l" t="t" r="r" b="b"/>
              <a:pathLst>
                <a:path w="200704" h="18664" extrusionOk="0">
                  <a:moveTo>
                    <a:pt x="100337" y="1"/>
                  </a:moveTo>
                  <a:cubicBezTo>
                    <a:pt x="44925" y="1"/>
                    <a:pt x="0" y="4195"/>
                    <a:pt x="0" y="9332"/>
                  </a:cubicBezTo>
                  <a:cubicBezTo>
                    <a:pt x="0" y="14469"/>
                    <a:pt x="44925" y="18663"/>
                    <a:pt x="100367" y="18663"/>
                  </a:cubicBezTo>
                  <a:cubicBezTo>
                    <a:pt x="155778" y="18663"/>
                    <a:pt x="200703" y="14469"/>
                    <a:pt x="200703" y="9332"/>
                  </a:cubicBezTo>
                  <a:cubicBezTo>
                    <a:pt x="200703" y="4195"/>
                    <a:pt x="155778" y="1"/>
                    <a:pt x="1003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252;p46">
              <a:extLst>
                <a:ext uri="{FF2B5EF4-FFF2-40B4-BE49-F238E27FC236}">
                  <a16:creationId xmlns:a16="http://schemas.microsoft.com/office/drawing/2014/main" id="{8528C127-55EB-4808-A812-EAA1E8642015}"/>
                </a:ext>
              </a:extLst>
            </p:cNvPr>
            <p:cNvSpPr/>
            <p:nvPr/>
          </p:nvSpPr>
          <p:spPr>
            <a:xfrm>
              <a:off x="1060700" y="3351900"/>
              <a:ext cx="188100" cy="562375"/>
            </a:xfrm>
            <a:custGeom>
              <a:avLst/>
              <a:gdLst/>
              <a:ahLst/>
              <a:cxnLst/>
              <a:rect l="l" t="t" r="r" b="b"/>
              <a:pathLst>
                <a:path w="7524" h="22495" extrusionOk="0">
                  <a:moveTo>
                    <a:pt x="610" y="1"/>
                  </a:moveTo>
                  <a:cubicBezTo>
                    <a:pt x="524" y="1"/>
                    <a:pt x="439" y="124"/>
                    <a:pt x="532" y="193"/>
                  </a:cubicBezTo>
                  <a:cubicBezTo>
                    <a:pt x="3116" y="2868"/>
                    <a:pt x="4636" y="6424"/>
                    <a:pt x="5396" y="9981"/>
                  </a:cubicBezTo>
                  <a:cubicBezTo>
                    <a:pt x="5791" y="11926"/>
                    <a:pt x="5973" y="13902"/>
                    <a:pt x="6004" y="15878"/>
                  </a:cubicBezTo>
                  <a:cubicBezTo>
                    <a:pt x="5000" y="12078"/>
                    <a:pt x="3876" y="9282"/>
                    <a:pt x="320" y="6637"/>
                  </a:cubicBezTo>
                  <a:cubicBezTo>
                    <a:pt x="244" y="6592"/>
                    <a:pt x="152" y="6554"/>
                    <a:pt x="92" y="6554"/>
                  </a:cubicBezTo>
                  <a:cubicBezTo>
                    <a:pt x="31" y="6554"/>
                    <a:pt x="0" y="6592"/>
                    <a:pt x="46" y="6698"/>
                  </a:cubicBezTo>
                  <a:cubicBezTo>
                    <a:pt x="775" y="8674"/>
                    <a:pt x="1171" y="10832"/>
                    <a:pt x="2143" y="12777"/>
                  </a:cubicBezTo>
                  <a:cubicBezTo>
                    <a:pt x="3025" y="14479"/>
                    <a:pt x="4423" y="15726"/>
                    <a:pt x="5943" y="16850"/>
                  </a:cubicBezTo>
                  <a:lnTo>
                    <a:pt x="6034" y="17093"/>
                  </a:lnTo>
                  <a:cubicBezTo>
                    <a:pt x="6034" y="18826"/>
                    <a:pt x="5973" y="20589"/>
                    <a:pt x="5973" y="22352"/>
                  </a:cubicBezTo>
                  <a:cubicBezTo>
                    <a:pt x="5973" y="22438"/>
                    <a:pt x="6061" y="22495"/>
                    <a:pt x="6142" y="22495"/>
                  </a:cubicBezTo>
                  <a:cubicBezTo>
                    <a:pt x="6205" y="22495"/>
                    <a:pt x="6264" y="22461"/>
                    <a:pt x="6277" y="22382"/>
                  </a:cubicBezTo>
                  <a:cubicBezTo>
                    <a:pt x="7523" y="14631"/>
                    <a:pt x="6551" y="5756"/>
                    <a:pt x="684" y="41"/>
                  </a:cubicBezTo>
                  <a:cubicBezTo>
                    <a:pt x="663" y="13"/>
                    <a:pt x="636" y="1"/>
                    <a:pt x="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253;p46">
              <a:extLst>
                <a:ext uri="{FF2B5EF4-FFF2-40B4-BE49-F238E27FC236}">
                  <a16:creationId xmlns:a16="http://schemas.microsoft.com/office/drawing/2014/main" id="{EC019781-DC12-43D7-8333-4870E009A621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254;p46">
              <a:extLst>
                <a:ext uri="{FF2B5EF4-FFF2-40B4-BE49-F238E27FC236}">
                  <a16:creationId xmlns:a16="http://schemas.microsoft.com/office/drawing/2014/main" id="{C9CB3427-5B81-4260-9DED-9B489676A3AB}"/>
                </a:ext>
              </a:extLst>
            </p:cNvPr>
            <p:cNvSpPr/>
            <p:nvPr/>
          </p:nvSpPr>
          <p:spPr>
            <a:xfrm>
              <a:off x="910625" y="3237475"/>
              <a:ext cx="190950" cy="189200"/>
            </a:xfrm>
            <a:custGeom>
              <a:avLst/>
              <a:gdLst/>
              <a:ahLst/>
              <a:cxnLst/>
              <a:rect l="l" t="t" r="r" b="b"/>
              <a:pathLst>
                <a:path w="7638" h="7568" extrusionOk="0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255;p46">
              <a:extLst>
                <a:ext uri="{FF2B5EF4-FFF2-40B4-BE49-F238E27FC236}">
                  <a16:creationId xmlns:a16="http://schemas.microsoft.com/office/drawing/2014/main" id="{7CF0A705-5652-4864-8F13-E595C7C45CD4}"/>
                </a:ext>
              </a:extLst>
            </p:cNvPr>
            <p:cNvSpPr/>
            <p:nvPr/>
          </p:nvSpPr>
          <p:spPr>
            <a:xfrm>
              <a:off x="947850" y="3271275"/>
              <a:ext cx="158850" cy="113775"/>
            </a:xfrm>
            <a:custGeom>
              <a:avLst/>
              <a:gdLst/>
              <a:ahLst/>
              <a:cxnLst/>
              <a:rect l="l" t="t" r="r" b="b"/>
              <a:pathLst>
                <a:path w="6354" h="4551" extrusionOk="0">
                  <a:moveTo>
                    <a:pt x="994" y="0"/>
                  </a:moveTo>
                  <a:cubicBezTo>
                    <a:pt x="556" y="0"/>
                    <a:pt x="263" y="146"/>
                    <a:pt x="244" y="500"/>
                  </a:cubicBezTo>
                  <a:cubicBezTo>
                    <a:pt x="183" y="1443"/>
                    <a:pt x="2067" y="1868"/>
                    <a:pt x="3040" y="2142"/>
                  </a:cubicBezTo>
                  <a:cubicBezTo>
                    <a:pt x="1976" y="2263"/>
                    <a:pt x="1" y="2962"/>
                    <a:pt x="426" y="3935"/>
                  </a:cubicBezTo>
                  <a:cubicBezTo>
                    <a:pt x="481" y="4067"/>
                    <a:pt x="682" y="4110"/>
                    <a:pt x="974" y="4110"/>
                  </a:cubicBezTo>
                  <a:cubicBezTo>
                    <a:pt x="1506" y="4110"/>
                    <a:pt x="2339" y="3968"/>
                    <a:pt x="3126" y="3968"/>
                  </a:cubicBezTo>
                  <a:cubicBezTo>
                    <a:pt x="3594" y="3968"/>
                    <a:pt x="4045" y="4018"/>
                    <a:pt x="4408" y="4178"/>
                  </a:cubicBezTo>
                  <a:cubicBezTo>
                    <a:pt x="4566" y="4246"/>
                    <a:pt x="5163" y="4550"/>
                    <a:pt x="5633" y="4550"/>
                  </a:cubicBezTo>
                  <a:cubicBezTo>
                    <a:pt x="5795" y="4550"/>
                    <a:pt x="5941" y="4515"/>
                    <a:pt x="6049" y="4421"/>
                  </a:cubicBezTo>
                  <a:cubicBezTo>
                    <a:pt x="6323" y="4148"/>
                    <a:pt x="6353" y="2810"/>
                    <a:pt x="4560" y="1443"/>
                  </a:cubicBezTo>
                  <a:cubicBezTo>
                    <a:pt x="3581" y="693"/>
                    <a:pt x="1946" y="0"/>
                    <a:pt x="99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256;p46">
              <a:extLst>
                <a:ext uri="{FF2B5EF4-FFF2-40B4-BE49-F238E27FC236}">
                  <a16:creationId xmlns:a16="http://schemas.microsoft.com/office/drawing/2014/main" id="{EEE52BB5-DFC0-421F-B0BF-0F6675AAA8D7}"/>
                </a:ext>
              </a:extLst>
            </p:cNvPr>
            <p:cNvSpPr/>
            <p:nvPr/>
          </p:nvSpPr>
          <p:spPr>
            <a:xfrm>
              <a:off x="1226725" y="3337800"/>
              <a:ext cx="194875" cy="556725"/>
            </a:xfrm>
            <a:custGeom>
              <a:avLst/>
              <a:gdLst/>
              <a:ahLst/>
              <a:cxnLst/>
              <a:rect l="l" t="t" r="r" b="b"/>
              <a:pathLst>
                <a:path w="7795" h="22269" extrusionOk="0">
                  <a:moveTo>
                    <a:pt x="7435" y="0"/>
                  </a:moveTo>
                  <a:cubicBezTo>
                    <a:pt x="7410" y="0"/>
                    <a:pt x="7382" y="8"/>
                    <a:pt x="7357" y="28"/>
                  </a:cubicBezTo>
                  <a:cubicBezTo>
                    <a:pt x="1277" y="5530"/>
                    <a:pt x="1" y="14344"/>
                    <a:pt x="913" y="22156"/>
                  </a:cubicBezTo>
                  <a:cubicBezTo>
                    <a:pt x="926" y="22235"/>
                    <a:pt x="985" y="22268"/>
                    <a:pt x="1047" y="22268"/>
                  </a:cubicBezTo>
                  <a:cubicBezTo>
                    <a:pt x="1129" y="22268"/>
                    <a:pt x="1217" y="22212"/>
                    <a:pt x="1217" y="22125"/>
                  </a:cubicBezTo>
                  <a:cubicBezTo>
                    <a:pt x="1277" y="20363"/>
                    <a:pt x="1308" y="18600"/>
                    <a:pt x="1369" y="16867"/>
                  </a:cubicBezTo>
                  <a:lnTo>
                    <a:pt x="1460" y="16624"/>
                  </a:lnTo>
                  <a:cubicBezTo>
                    <a:pt x="3040" y="15590"/>
                    <a:pt x="4499" y="14375"/>
                    <a:pt x="5411" y="12703"/>
                  </a:cubicBezTo>
                  <a:cubicBezTo>
                    <a:pt x="6475" y="10818"/>
                    <a:pt x="6931" y="8660"/>
                    <a:pt x="7752" y="6685"/>
                  </a:cubicBezTo>
                  <a:cubicBezTo>
                    <a:pt x="7795" y="6598"/>
                    <a:pt x="7770" y="6566"/>
                    <a:pt x="7716" y="6566"/>
                  </a:cubicBezTo>
                  <a:cubicBezTo>
                    <a:pt x="7655" y="6566"/>
                    <a:pt x="7558" y="6606"/>
                    <a:pt x="7478" y="6654"/>
                  </a:cubicBezTo>
                  <a:cubicBezTo>
                    <a:pt x="3831" y="9116"/>
                    <a:pt x="2584" y="11913"/>
                    <a:pt x="1429" y="15651"/>
                  </a:cubicBezTo>
                  <a:cubicBezTo>
                    <a:pt x="1521" y="13676"/>
                    <a:pt x="1794" y="11700"/>
                    <a:pt x="2280" y="9785"/>
                  </a:cubicBezTo>
                  <a:cubicBezTo>
                    <a:pt x="3192" y="6229"/>
                    <a:pt x="4834" y="2764"/>
                    <a:pt x="7509" y="210"/>
                  </a:cubicBezTo>
                  <a:cubicBezTo>
                    <a:pt x="7604" y="115"/>
                    <a:pt x="7530" y="0"/>
                    <a:pt x="7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257;p46">
              <a:extLst>
                <a:ext uri="{FF2B5EF4-FFF2-40B4-BE49-F238E27FC236}">
                  <a16:creationId xmlns:a16="http://schemas.microsoft.com/office/drawing/2014/main" id="{482B7C81-1399-4C4D-A2AD-85E211529209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258;p46">
              <a:extLst>
                <a:ext uri="{FF2B5EF4-FFF2-40B4-BE49-F238E27FC236}">
                  <a16:creationId xmlns:a16="http://schemas.microsoft.com/office/drawing/2014/main" id="{6AB0B949-D91F-412C-9CCE-885B1D27680B}"/>
                </a:ext>
              </a:extLst>
            </p:cNvPr>
            <p:cNvSpPr/>
            <p:nvPr/>
          </p:nvSpPr>
          <p:spPr>
            <a:xfrm>
              <a:off x="1386500" y="3227150"/>
              <a:ext cx="192850" cy="189175"/>
            </a:xfrm>
            <a:custGeom>
              <a:avLst/>
              <a:gdLst/>
              <a:ahLst/>
              <a:cxnLst/>
              <a:rect l="l" t="t" r="r" b="b"/>
              <a:pathLst>
                <a:path w="7714" h="7567" extrusionOk="0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259;p46">
              <a:extLst>
                <a:ext uri="{FF2B5EF4-FFF2-40B4-BE49-F238E27FC236}">
                  <a16:creationId xmlns:a16="http://schemas.microsoft.com/office/drawing/2014/main" id="{89804780-A8A4-45E6-A4FB-8369AD292361}"/>
                </a:ext>
              </a:extLst>
            </p:cNvPr>
            <p:cNvSpPr/>
            <p:nvPr/>
          </p:nvSpPr>
          <p:spPr>
            <a:xfrm>
              <a:off x="1381750" y="3261000"/>
              <a:ext cx="159600" cy="109100"/>
            </a:xfrm>
            <a:custGeom>
              <a:avLst/>
              <a:gdLst/>
              <a:ahLst/>
              <a:cxnLst/>
              <a:rect l="l" t="t" r="r" b="b"/>
              <a:pathLst>
                <a:path w="6384" h="4364" extrusionOk="0">
                  <a:moveTo>
                    <a:pt x="5405" y="1"/>
                  </a:moveTo>
                  <a:cubicBezTo>
                    <a:pt x="4440" y="1"/>
                    <a:pt x="2854" y="620"/>
                    <a:pt x="1885" y="1307"/>
                  </a:cubicBezTo>
                  <a:cubicBezTo>
                    <a:pt x="61" y="2614"/>
                    <a:pt x="1" y="3951"/>
                    <a:pt x="304" y="4225"/>
                  </a:cubicBezTo>
                  <a:cubicBezTo>
                    <a:pt x="414" y="4326"/>
                    <a:pt x="574" y="4364"/>
                    <a:pt x="751" y="4364"/>
                  </a:cubicBezTo>
                  <a:cubicBezTo>
                    <a:pt x="1211" y="4364"/>
                    <a:pt x="1792" y="4108"/>
                    <a:pt x="1946" y="4042"/>
                  </a:cubicBezTo>
                  <a:cubicBezTo>
                    <a:pt x="2245" y="3924"/>
                    <a:pt x="2603" y="3882"/>
                    <a:pt x="2981" y="3882"/>
                  </a:cubicBezTo>
                  <a:cubicBezTo>
                    <a:pt x="3892" y="3882"/>
                    <a:pt x="4914" y="4126"/>
                    <a:pt x="5490" y="4126"/>
                  </a:cubicBezTo>
                  <a:cubicBezTo>
                    <a:pt x="5717" y="4126"/>
                    <a:pt x="5875" y="4088"/>
                    <a:pt x="5928" y="3981"/>
                  </a:cubicBezTo>
                  <a:cubicBezTo>
                    <a:pt x="6384" y="3009"/>
                    <a:pt x="4438" y="2249"/>
                    <a:pt x="3374" y="2066"/>
                  </a:cubicBezTo>
                  <a:cubicBezTo>
                    <a:pt x="4347" y="1854"/>
                    <a:pt x="6262" y="1489"/>
                    <a:pt x="6232" y="547"/>
                  </a:cubicBezTo>
                  <a:cubicBezTo>
                    <a:pt x="6221" y="159"/>
                    <a:pt x="5893" y="1"/>
                    <a:pt x="5405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260;p46">
              <a:extLst>
                <a:ext uri="{FF2B5EF4-FFF2-40B4-BE49-F238E27FC236}">
                  <a16:creationId xmlns:a16="http://schemas.microsoft.com/office/drawing/2014/main" id="{970E7867-4E2B-49E7-8AFA-40D9BBA2A78A}"/>
                </a:ext>
              </a:extLst>
            </p:cNvPr>
            <p:cNvSpPr/>
            <p:nvPr/>
          </p:nvSpPr>
          <p:spPr>
            <a:xfrm>
              <a:off x="1135900" y="3187525"/>
              <a:ext cx="255000" cy="735350"/>
            </a:xfrm>
            <a:custGeom>
              <a:avLst/>
              <a:gdLst/>
              <a:ahLst/>
              <a:cxnLst/>
              <a:rect l="l" t="t" r="r" b="b"/>
              <a:pathLst>
                <a:path w="10200" h="29414" extrusionOk="0">
                  <a:moveTo>
                    <a:pt x="121" y="1"/>
                  </a:moveTo>
                  <a:cubicBezTo>
                    <a:pt x="62" y="1"/>
                    <a:pt x="0" y="72"/>
                    <a:pt x="47" y="142"/>
                  </a:cubicBezTo>
                  <a:cubicBezTo>
                    <a:pt x="2996" y="3668"/>
                    <a:pt x="4211" y="8471"/>
                    <a:pt x="4454" y="12999"/>
                  </a:cubicBezTo>
                  <a:cubicBezTo>
                    <a:pt x="4606" y="15735"/>
                    <a:pt x="4424" y="18471"/>
                    <a:pt x="3999" y="21206"/>
                  </a:cubicBezTo>
                  <a:cubicBezTo>
                    <a:pt x="3634" y="23851"/>
                    <a:pt x="2874" y="26495"/>
                    <a:pt x="2479" y="29170"/>
                  </a:cubicBezTo>
                  <a:cubicBezTo>
                    <a:pt x="2461" y="29327"/>
                    <a:pt x="2574" y="29413"/>
                    <a:pt x="2690" y="29413"/>
                  </a:cubicBezTo>
                  <a:cubicBezTo>
                    <a:pt x="2776" y="29413"/>
                    <a:pt x="2865" y="29365"/>
                    <a:pt x="2904" y="29261"/>
                  </a:cubicBezTo>
                  <a:cubicBezTo>
                    <a:pt x="3755" y="26404"/>
                    <a:pt x="4394" y="23516"/>
                    <a:pt x="4789" y="20568"/>
                  </a:cubicBezTo>
                  <a:cubicBezTo>
                    <a:pt x="4941" y="19747"/>
                    <a:pt x="5032" y="18927"/>
                    <a:pt x="5093" y="18076"/>
                  </a:cubicBezTo>
                  <a:cubicBezTo>
                    <a:pt x="8163" y="15249"/>
                    <a:pt x="9622" y="12513"/>
                    <a:pt x="10199" y="7224"/>
                  </a:cubicBezTo>
                  <a:cubicBezTo>
                    <a:pt x="10199" y="7085"/>
                    <a:pt x="10160" y="7010"/>
                    <a:pt x="10098" y="7010"/>
                  </a:cubicBezTo>
                  <a:cubicBezTo>
                    <a:pt x="10066" y="7010"/>
                    <a:pt x="10028" y="7031"/>
                    <a:pt x="9987" y="7072"/>
                  </a:cubicBezTo>
                  <a:cubicBezTo>
                    <a:pt x="6825" y="9990"/>
                    <a:pt x="5944" y="13243"/>
                    <a:pt x="5123" y="16100"/>
                  </a:cubicBezTo>
                  <a:cubicBezTo>
                    <a:pt x="5154" y="15340"/>
                    <a:pt x="6065" y="6890"/>
                    <a:pt x="169" y="21"/>
                  </a:cubicBezTo>
                  <a:cubicBezTo>
                    <a:pt x="155" y="7"/>
                    <a:pt x="138" y="1"/>
                    <a:pt x="1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261;p46">
              <a:extLst>
                <a:ext uri="{FF2B5EF4-FFF2-40B4-BE49-F238E27FC236}">
                  <a16:creationId xmlns:a16="http://schemas.microsoft.com/office/drawing/2014/main" id="{B601AD72-E1F3-4CC5-B222-4A491EB569BB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262;p46">
              <a:extLst>
                <a:ext uri="{FF2B5EF4-FFF2-40B4-BE49-F238E27FC236}">
                  <a16:creationId xmlns:a16="http://schemas.microsoft.com/office/drawing/2014/main" id="{D11E451D-CB18-4BB9-9470-84FB684325F0}"/>
                </a:ext>
              </a:extLst>
            </p:cNvPr>
            <p:cNvSpPr/>
            <p:nvPr/>
          </p:nvSpPr>
          <p:spPr>
            <a:xfrm>
              <a:off x="1006375" y="3026825"/>
              <a:ext cx="199100" cy="219050"/>
            </a:xfrm>
            <a:custGeom>
              <a:avLst/>
              <a:gdLst/>
              <a:ahLst/>
              <a:cxnLst/>
              <a:rect l="l" t="t" r="r" b="b"/>
              <a:pathLst>
                <a:path w="7964" h="8762" extrusionOk="0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263;p46">
              <a:extLst>
                <a:ext uri="{FF2B5EF4-FFF2-40B4-BE49-F238E27FC236}">
                  <a16:creationId xmlns:a16="http://schemas.microsoft.com/office/drawing/2014/main" id="{CC034414-07D8-4BB4-B947-A2B4B730A91D}"/>
                </a:ext>
              </a:extLst>
            </p:cNvPr>
            <p:cNvSpPr/>
            <p:nvPr/>
          </p:nvSpPr>
          <p:spPr>
            <a:xfrm>
              <a:off x="1039800" y="3065800"/>
              <a:ext cx="168725" cy="182050"/>
            </a:xfrm>
            <a:custGeom>
              <a:avLst/>
              <a:gdLst/>
              <a:ahLst/>
              <a:cxnLst/>
              <a:rect l="l" t="t" r="r" b="b"/>
              <a:pathLst>
                <a:path w="6749" h="7282" extrusionOk="0">
                  <a:moveTo>
                    <a:pt x="2063" y="0"/>
                  </a:moveTo>
                  <a:cubicBezTo>
                    <a:pt x="1848" y="0"/>
                    <a:pt x="1671" y="92"/>
                    <a:pt x="1551" y="300"/>
                  </a:cubicBezTo>
                  <a:cubicBezTo>
                    <a:pt x="1034" y="1273"/>
                    <a:pt x="2766" y="2671"/>
                    <a:pt x="3648" y="3431"/>
                  </a:cubicBezTo>
                  <a:cubicBezTo>
                    <a:pt x="3119" y="3236"/>
                    <a:pt x="2330" y="3073"/>
                    <a:pt x="1623" y="3073"/>
                  </a:cubicBezTo>
                  <a:cubicBezTo>
                    <a:pt x="785" y="3073"/>
                    <a:pt x="64" y="3302"/>
                    <a:pt x="31" y="3978"/>
                  </a:cubicBezTo>
                  <a:cubicBezTo>
                    <a:pt x="0" y="4586"/>
                    <a:pt x="2979" y="4950"/>
                    <a:pt x="4043" y="6197"/>
                  </a:cubicBezTo>
                  <a:cubicBezTo>
                    <a:pt x="4183" y="6392"/>
                    <a:pt x="4888" y="7282"/>
                    <a:pt x="5473" y="7282"/>
                  </a:cubicBezTo>
                  <a:cubicBezTo>
                    <a:pt x="5525" y="7282"/>
                    <a:pt x="5575" y="7275"/>
                    <a:pt x="5624" y="7260"/>
                  </a:cubicBezTo>
                  <a:cubicBezTo>
                    <a:pt x="6049" y="7139"/>
                    <a:pt x="6748" y="5771"/>
                    <a:pt x="5563" y="3431"/>
                  </a:cubicBezTo>
                  <a:cubicBezTo>
                    <a:pt x="4815" y="1910"/>
                    <a:pt x="3045" y="0"/>
                    <a:pt x="206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264;p46">
              <a:extLst>
                <a:ext uri="{FF2B5EF4-FFF2-40B4-BE49-F238E27FC236}">
                  <a16:creationId xmlns:a16="http://schemas.microsoft.com/office/drawing/2014/main" id="{AE2E83CC-0313-40A9-A9F4-163B82301AE6}"/>
                </a:ext>
              </a:extLst>
            </p:cNvPr>
            <p:cNvSpPr/>
            <p:nvPr/>
          </p:nvSpPr>
          <p:spPr>
            <a:xfrm>
              <a:off x="1022325" y="3741225"/>
              <a:ext cx="395925" cy="497000"/>
            </a:xfrm>
            <a:custGeom>
              <a:avLst/>
              <a:gdLst/>
              <a:ahLst/>
              <a:cxnLst/>
              <a:rect l="l" t="t" r="r" b="b"/>
              <a:pathLst>
                <a:path w="15837" h="19880" extrusionOk="0">
                  <a:moveTo>
                    <a:pt x="3283" y="1"/>
                  </a:moveTo>
                  <a:cubicBezTo>
                    <a:pt x="3283" y="1"/>
                    <a:pt x="335" y="18116"/>
                    <a:pt x="0" y="19879"/>
                  </a:cubicBezTo>
                  <a:lnTo>
                    <a:pt x="15837" y="19879"/>
                  </a:lnTo>
                  <a:lnTo>
                    <a:pt x="13222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265;p46">
              <a:extLst>
                <a:ext uri="{FF2B5EF4-FFF2-40B4-BE49-F238E27FC236}">
                  <a16:creationId xmlns:a16="http://schemas.microsoft.com/office/drawing/2014/main" id="{BB84D790-65FC-41C8-ABDF-4D7EE7787123}"/>
                </a:ext>
              </a:extLst>
            </p:cNvPr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266;p46">
              <a:extLst>
                <a:ext uri="{FF2B5EF4-FFF2-40B4-BE49-F238E27FC236}">
                  <a16:creationId xmlns:a16="http://schemas.microsoft.com/office/drawing/2014/main" id="{60D8DA5F-00FA-48AF-9A57-238498DD4881}"/>
                </a:ext>
              </a:extLst>
            </p:cNvPr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267;p46">
              <a:extLst>
                <a:ext uri="{FF2B5EF4-FFF2-40B4-BE49-F238E27FC236}">
                  <a16:creationId xmlns:a16="http://schemas.microsoft.com/office/drawing/2014/main" id="{8E1334C4-9EE6-4D5B-B717-8912A0D42D1A}"/>
                </a:ext>
              </a:extLst>
            </p:cNvPr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268;p46">
              <a:extLst>
                <a:ext uri="{FF2B5EF4-FFF2-40B4-BE49-F238E27FC236}">
                  <a16:creationId xmlns:a16="http://schemas.microsoft.com/office/drawing/2014/main" id="{B957C7D5-D0E9-4B06-BF2B-6F3A1E2AF05C}"/>
                </a:ext>
              </a:extLst>
            </p:cNvPr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269;p46">
              <a:extLst>
                <a:ext uri="{FF2B5EF4-FFF2-40B4-BE49-F238E27FC236}">
                  <a16:creationId xmlns:a16="http://schemas.microsoft.com/office/drawing/2014/main" id="{14DAE142-7F33-46CB-A168-2154C1A7E4B6}"/>
                </a:ext>
              </a:extLst>
            </p:cNvPr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270;p46">
              <a:extLst>
                <a:ext uri="{FF2B5EF4-FFF2-40B4-BE49-F238E27FC236}">
                  <a16:creationId xmlns:a16="http://schemas.microsoft.com/office/drawing/2014/main" id="{00532168-237D-4B19-9005-E7EE2DE5E024}"/>
                </a:ext>
              </a:extLst>
            </p:cNvPr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271;p46">
              <a:extLst>
                <a:ext uri="{FF2B5EF4-FFF2-40B4-BE49-F238E27FC236}">
                  <a16:creationId xmlns:a16="http://schemas.microsoft.com/office/drawing/2014/main" id="{803E4BD1-07FE-47BD-BB2F-A64DAD8F4ECE}"/>
                </a:ext>
              </a:extLst>
            </p:cNvPr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272;p46">
              <a:extLst>
                <a:ext uri="{FF2B5EF4-FFF2-40B4-BE49-F238E27FC236}">
                  <a16:creationId xmlns:a16="http://schemas.microsoft.com/office/drawing/2014/main" id="{5E9EEAC5-DCA3-42E1-96EF-D8C8C3FF6688}"/>
                </a:ext>
              </a:extLst>
            </p:cNvPr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273;p46">
              <a:extLst>
                <a:ext uri="{FF2B5EF4-FFF2-40B4-BE49-F238E27FC236}">
                  <a16:creationId xmlns:a16="http://schemas.microsoft.com/office/drawing/2014/main" id="{57284AA6-9B01-4174-92B5-9E490D2B9BD5}"/>
                </a:ext>
              </a:extLst>
            </p:cNvPr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274;p46">
              <a:extLst>
                <a:ext uri="{FF2B5EF4-FFF2-40B4-BE49-F238E27FC236}">
                  <a16:creationId xmlns:a16="http://schemas.microsoft.com/office/drawing/2014/main" id="{9C6B5E0D-1199-423D-A825-060B1091F03D}"/>
                </a:ext>
              </a:extLst>
            </p:cNvPr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275;p46">
              <a:extLst>
                <a:ext uri="{FF2B5EF4-FFF2-40B4-BE49-F238E27FC236}">
                  <a16:creationId xmlns:a16="http://schemas.microsoft.com/office/drawing/2014/main" id="{C6AF98E0-4331-4A5F-AC14-7A26DB2291B8}"/>
                </a:ext>
              </a:extLst>
            </p:cNvPr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276;p46">
              <a:extLst>
                <a:ext uri="{FF2B5EF4-FFF2-40B4-BE49-F238E27FC236}">
                  <a16:creationId xmlns:a16="http://schemas.microsoft.com/office/drawing/2014/main" id="{0D76F0F8-894C-4B28-8F91-491D5739D149}"/>
                </a:ext>
              </a:extLst>
            </p:cNvPr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277;p46">
              <a:extLst>
                <a:ext uri="{FF2B5EF4-FFF2-40B4-BE49-F238E27FC236}">
                  <a16:creationId xmlns:a16="http://schemas.microsoft.com/office/drawing/2014/main" id="{A0FA2A74-CCEC-44D2-AB61-33C4295741B8}"/>
                </a:ext>
              </a:extLst>
            </p:cNvPr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278;p46">
              <a:extLst>
                <a:ext uri="{FF2B5EF4-FFF2-40B4-BE49-F238E27FC236}">
                  <a16:creationId xmlns:a16="http://schemas.microsoft.com/office/drawing/2014/main" id="{84628715-EA36-421B-877E-24C1AAFD0B15}"/>
                </a:ext>
              </a:extLst>
            </p:cNvPr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279;p46">
              <a:extLst>
                <a:ext uri="{FF2B5EF4-FFF2-40B4-BE49-F238E27FC236}">
                  <a16:creationId xmlns:a16="http://schemas.microsoft.com/office/drawing/2014/main" id="{9627C738-124A-4624-A0B5-C60F07B574ED}"/>
                </a:ext>
              </a:extLst>
            </p:cNvPr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280;p46">
              <a:extLst>
                <a:ext uri="{FF2B5EF4-FFF2-40B4-BE49-F238E27FC236}">
                  <a16:creationId xmlns:a16="http://schemas.microsoft.com/office/drawing/2014/main" id="{CEB84FEA-FFCB-4C07-AF66-6F310339E622}"/>
                </a:ext>
              </a:extLst>
            </p:cNvPr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281;p46">
              <a:extLst>
                <a:ext uri="{FF2B5EF4-FFF2-40B4-BE49-F238E27FC236}">
                  <a16:creationId xmlns:a16="http://schemas.microsoft.com/office/drawing/2014/main" id="{E3D0C647-209B-435E-870A-C6B789E656F9}"/>
                </a:ext>
              </a:extLst>
            </p:cNvPr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282;p46">
              <a:extLst>
                <a:ext uri="{FF2B5EF4-FFF2-40B4-BE49-F238E27FC236}">
                  <a16:creationId xmlns:a16="http://schemas.microsoft.com/office/drawing/2014/main" id="{1E62B981-1A94-4036-BC8F-B28F5BC37E9A}"/>
                </a:ext>
              </a:extLst>
            </p:cNvPr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283;p46">
              <a:extLst>
                <a:ext uri="{FF2B5EF4-FFF2-40B4-BE49-F238E27FC236}">
                  <a16:creationId xmlns:a16="http://schemas.microsoft.com/office/drawing/2014/main" id="{2191E384-AB4F-46E1-A104-DB3A61B59AAE}"/>
                </a:ext>
              </a:extLst>
            </p:cNvPr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284;p46">
              <a:extLst>
                <a:ext uri="{FF2B5EF4-FFF2-40B4-BE49-F238E27FC236}">
                  <a16:creationId xmlns:a16="http://schemas.microsoft.com/office/drawing/2014/main" id="{E0FBF62E-6379-47D3-9B90-9EA6FC0E6758}"/>
                </a:ext>
              </a:extLst>
            </p:cNvPr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285;p46">
              <a:extLst>
                <a:ext uri="{FF2B5EF4-FFF2-40B4-BE49-F238E27FC236}">
                  <a16:creationId xmlns:a16="http://schemas.microsoft.com/office/drawing/2014/main" id="{C4F4ADEB-40C0-4CF1-A31C-A70AA9308D66}"/>
                </a:ext>
              </a:extLst>
            </p:cNvPr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286;p46">
              <a:extLst>
                <a:ext uri="{FF2B5EF4-FFF2-40B4-BE49-F238E27FC236}">
                  <a16:creationId xmlns:a16="http://schemas.microsoft.com/office/drawing/2014/main" id="{CDA489D1-FB0C-4858-920B-533F963DB96C}"/>
                </a:ext>
              </a:extLst>
            </p:cNvPr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287;p46">
              <a:extLst>
                <a:ext uri="{FF2B5EF4-FFF2-40B4-BE49-F238E27FC236}">
                  <a16:creationId xmlns:a16="http://schemas.microsoft.com/office/drawing/2014/main" id="{40F40FC7-72C5-4E4B-926B-15BC60DA92D7}"/>
                </a:ext>
              </a:extLst>
            </p:cNvPr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288;p46">
              <a:extLst>
                <a:ext uri="{FF2B5EF4-FFF2-40B4-BE49-F238E27FC236}">
                  <a16:creationId xmlns:a16="http://schemas.microsoft.com/office/drawing/2014/main" id="{FE2411B8-33BF-409E-806E-A406FD906340}"/>
                </a:ext>
              </a:extLst>
            </p:cNvPr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289;p46">
              <a:extLst>
                <a:ext uri="{FF2B5EF4-FFF2-40B4-BE49-F238E27FC236}">
                  <a16:creationId xmlns:a16="http://schemas.microsoft.com/office/drawing/2014/main" id="{FACDDD4F-0DF5-4399-8273-BFD9B4F45D20}"/>
                </a:ext>
              </a:extLst>
            </p:cNvPr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290;p46">
              <a:extLst>
                <a:ext uri="{FF2B5EF4-FFF2-40B4-BE49-F238E27FC236}">
                  <a16:creationId xmlns:a16="http://schemas.microsoft.com/office/drawing/2014/main" id="{758AD1FD-A71D-4137-B5C9-6A65A570020C}"/>
                </a:ext>
              </a:extLst>
            </p:cNvPr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291;p46">
              <a:extLst>
                <a:ext uri="{FF2B5EF4-FFF2-40B4-BE49-F238E27FC236}">
                  <a16:creationId xmlns:a16="http://schemas.microsoft.com/office/drawing/2014/main" id="{553032DA-C8B1-46BC-B567-94FA7C165ED6}"/>
                </a:ext>
              </a:extLst>
            </p:cNvPr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292;p46">
              <a:extLst>
                <a:ext uri="{FF2B5EF4-FFF2-40B4-BE49-F238E27FC236}">
                  <a16:creationId xmlns:a16="http://schemas.microsoft.com/office/drawing/2014/main" id="{3201D272-1298-4BE4-9678-ABBA8B8C7B89}"/>
                </a:ext>
              </a:extLst>
            </p:cNvPr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293;p46">
              <a:extLst>
                <a:ext uri="{FF2B5EF4-FFF2-40B4-BE49-F238E27FC236}">
                  <a16:creationId xmlns:a16="http://schemas.microsoft.com/office/drawing/2014/main" id="{6A55D9C1-072A-4AC9-A9F8-EEC4DA0644C2}"/>
                </a:ext>
              </a:extLst>
            </p:cNvPr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294;p46">
              <a:extLst>
                <a:ext uri="{FF2B5EF4-FFF2-40B4-BE49-F238E27FC236}">
                  <a16:creationId xmlns:a16="http://schemas.microsoft.com/office/drawing/2014/main" id="{7595A064-F20A-4CAC-9C77-30CD4C7B268E}"/>
                </a:ext>
              </a:extLst>
            </p:cNvPr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295;p46">
              <a:extLst>
                <a:ext uri="{FF2B5EF4-FFF2-40B4-BE49-F238E27FC236}">
                  <a16:creationId xmlns:a16="http://schemas.microsoft.com/office/drawing/2014/main" id="{F3F656AE-2237-4BC7-8848-124EF7FC3903}"/>
                </a:ext>
              </a:extLst>
            </p:cNvPr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296;p46">
              <a:extLst>
                <a:ext uri="{FF2B5EF4-FFF2-40B4-BE49-F238E27FC236}">
                  <a16:creationId xmlns:a16="http://schemas.microsoft.com/office/drawing/2014/main" id="{6BE5D24A-3010-4393-A621-A06B75721E23}"/>
                </a:ext>
              </a:extLst>
            </p:cNvPr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297;p46">
              <a:extLst>
                <a:ext uri="{FF2B5EF4-FFF2-40B4-BE49-F238E27FC236}">
                  <a16:creationId xmlns:a16="http://schemas.microsoft.com/office/drawing/2014/main" id="{5D7F7550-7C42-48FE-8B56-DFA2EC7AEDF0}"/>
                </a:ext>
              </a:extLst>
            </p:cNvPr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298;p46">
              <a:extLst>
                <a:ext uri="{FF2B5EF4-FFF2-40B4-BE49-F238E27FC236}">
                  <a16:creationId xmlns:a16="http://schemas.microsoft.com/office/drawing/2014/main" id="{2E7577F5-3F8F-428C-B42C-24FDAA576D5A}"/>
                </a:ext>
              </a:extLst>
            </p:cNvPr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299;p46">
              <a:extLst>
                <a:ext uri="{FF2B5EF4-FFF2-40B4-BE49-F238E27FC236}">
                  <a16:creationId xmlns:a16="http://schemas.microsoft.com/office/drawing/2014/main" id="{A069F36B-5396-4344-841F-A7BE7778F1A8}"/>
                </a:ext>
              </a:extLst>
            </p:cNvPr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00;p46">
              <a:extLst>
                <a:ext uri="{FF2B5EF4-FFF2-40B4-BE49-F238E27FC236}">
                  <a16:creationId xmlns:a16="http://schemas.microsoft.com/office/drawing/2014/main" id="{24918F4C-F300-423F-8A29-4C10EA1F3A32}"/>
                </a:ext>
              </a:extLst>
            </p:cNvPr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01;p46">
              <a:extLst>
                <a:ext uri="{FF2B5EF4-FFF2-40B4-BE49-F238E27FC236}">
                  <a16:creationId xmlns:a16="http://schemas.microsoft.com/office/drawing/2014/main" id="{D4AA1AB2-EE2B-4AEB-B826-21C42790799C}"/>
                </a:ext>
              </a:extLst>
            </p:cNvPr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02;p46">
              <a:extLst>
                <a:ext uri="{FF2B5EF4-FFF2-40B4-BE49-F238E27FC236}">
                  <a16:creationId xmlns:a16="http://schemas.microsoft.com/office/drawing/2014/main" id="{2FA899BE-1B0D-4799-B6E8-32BC1893BBAB}"/>
                </a:ext>
              </a:extLst>
            </p:cNvPr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03;p46">
              <a:extLst>
                <a:ext uri="{FF2B5EF4-FFF2-40B4-BE49-F238E27FC236}">
                  <a16:creationId xmlns:a16="http://schemas.microsoft.com/office/drawing/2014/main" id="{A1F0736F-792F-41C1-A676-484E20EDC466}"/>
                </a:ext>
              </a:extLst>
            </p:cNvPr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04;p46">
              <a:extLst>
                <a:ext uri="{FF2B5EF4-FFF2-40B4-BE49-F238E27FC236}">
                  <a16:creationId xmlns:a16="http://schemas.microsoft.com/office/drawing/2014/main" id="{ED8FD30E-59AF-4D5E-9C5B-F9C51662B3C4}"/>
                </a:ext>
              </a:extLst>
            </p:cNvPr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05;p46">
              <a:extLst>
                <a:ext uri="{FF2B5EF4-FFF2-40B4-BE49-F238E27FC236}">
                  <a16:creationId xmlns:a16="http://schemas.microsoft.com/office/drawing/2014/main" id="{4F561626-AC30-494F-84AD-3CE81A6EA139}"/>
                </a:ext>
              </a:extLst>
            </p:cNvPr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06;p46">
              <a:extLst>
                <a:ext uri="{FF2B5EF4-FFF2-40B4-BE49-F238E27FC236}">
                  <a16:creationId xmlns:a16="http://schemas.microsoft.com/office/drawing/2014/main" id="{9BC2A9B4-DEF0-444F-9839-6F57AC78E3F1}"/>
                </a:ext>
              </a:extLst>
            </p:cNvPr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07;p46">
              <a:extLst>
                <a:ext uri="{FF2B5EF4-FFF2-40B4-BE49-F238E27FC236}">
                  <a16:creationId xmlns:a16="http://schemas.microsoft.com/office/drawing/2014/main" id="{57A6D687-0A11-44FF-9686-F653BD17A826}"/>
                </a:ext>
              </a:extLst>
            </p:cNvPr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08;p46">
              <a:extLst>
                <a:ext uri="{FF2B5EF4-FFF2-40B4-BE49-F238E27FC236}">
                  <a16:creationId xmlns:a16="http://schemas.microsoft.com/office/drawing/2014/main" id="{25D04CB4-27C0-4F79-A7FD-E8EE67051B72}"/>
                </a:ext>
              </a:extLst>
            </p:cNvPr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09;p46">
              <a:extLst>
                <a:ext uri="{FF2B5EF4-FFF2-40B4-BE49-F238E27FC236}">
                  <a16:creationId xmlns:a16="http://schemas.microsoft.com/office/drawing/2014/main" id="{68990C74-3A8A-4D9D-8F18-2A2ECCB4909F}"/>
                </a:ext>
              </a:extLst>
            </p:cNvPr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10;p46">
              <a:extLst>
                <a:ext uri="{FF2B5EF4-FFF2-40B4-BE49-F238E27FC236}">
                  <a16:creationId xmlns:a16="http://schemas.microsoft.com/office/drawing/2014/main" id="{05437853-7519-4454-A50A-0919109A0EB8}"/>
                </a:ext>
              </a:extLst>
            </p:cNvPr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11;p46">
              <a:extLst>
                <a:ext uri="{FF2B5EF4-FFF2-40B4-BE49-F238E27FC236}">
                  <a16:creationId xmlns:a16="http://schemas.microsoft.com/office/drawing/2014/main" id="{D11E57BD-DFD4-414E-BF1B-0449A04AA69A}"/>
                </a:ext>
              </a:extLst>
            </p:cNvPr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12;p46">
              <a:extLst>
                <a:ext uri="{FF2B5EF4-FFF2-40B4-BE49-F238E27FC236}">
                  <a16:creationId xmlns:a16="http://schemas.microsoft.com/office/drawing/2014/main" id="{A406B83C-C79B-4E1D-B968-8B5F86DFEF39}"/>
                </a:ext>
              </a:extLst>
            </p:cNvPr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313;p46">
              <a:extLst>
                <a:ext uri="{FF2B5EF4-FFF2-40B4-BE49-F238E27FC236}">
                  <a16:creationId xmlns:a16="http://schemas.microsoft.com/office/drawing/2014/main" id="{4039E252-2325-4F42-91FC-3F1399601747}"/>
                </a:ext>
              </a:extLst>
            </p:cNvPr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314;p46">
              <a:extLst>
                <a:ext uri="{FF2B5EF4-FFF2-40B4-BE49-F238E27FC236}">
                  <a16:creationId xmlns:a16="http://schemas.microsoft.com/office/drawing/2014/main" id="{3D11ACAA-4062-464A-8A8D-DEFA1EF4D3E7}"/>
                </a:ext>
              </a:extLst>
            </p:cNvPr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315;p46">
              <a:extLst>
                <a:ext uri="{FF2B5EF4-FFF2-40B4-BE49-F238E27FC236}">
                  <a16:creationId xmlns:a16="http://schemas.microsoft.com/office/drawing/2014/main" id="{2598385A-FF92-4238-B052-CA9A7E9E29A8}"/>
                </a:ext>
              </a:extLst>
            </p:cNvPr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316;p46">
              <a:extLst>
                <a:ext uri="{FF2B5EF4-FFF2-40B4-BE49-F238E27FC236}">
                  <a16:creationId xmlns:a16="http://schemas.microsoft.com/office/drawing/2014/main" id="{F39E9F51-C204-45BA-AA4D-D8130C5BF8E8}"/>
                </a:ext>
              </a:extLst>
            </p:cNvPr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317;p46">
              <a:extLst>
                <a:ext uri="{FF2B5EF4-FFF2-40B4-BE49-F238E27FC236}">
                  <a16:creationId xmlns:a16="http://schemas.microsoft.com/office/drawing/2014/main" id="{3BD0B70C-81F0-423C-8DDC-1EB732F9189D}"/>
                </a:ext>
              </a:extLst>
            </p:cNvPr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318;p46">
              <a:extLst>
                <a:ext uri="{FF2B5EF4-FFF2-40B4-BE49-F238E27FC236}">
                  <a16:creationId xmlns:a16="http://schemas.microsoft.com/office/drawing/2014/main" id="{81F3360A-A0C0-43AF-A12D-5B012A04A058}"/>
                </a:ext>
              </a:extLst>
            </p:cNvPr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319;p46">
              <a:extLst>
                <a:ext uri="{FF2B5EF4-FFF2-40B4-BE49-F238E27FC236}">
                  <a16:creationId xmlns:a16="http://schemas.microsoft.com/office/drawing/2014/main" id="{74521618-62D1-4923-B41A-89E475654990}"/>
                </a:ext>
              </a:extLst>
            </p:cNvPr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320;p46">
              <a:extLst>
                <a:ext uri="{FF2B5EF4-FFF2-40B4-BE49-F238E27FC236}">
                  <a16:creationId xmlns:a16="http://schemas.microsoft.com/office/drawing/2014/main" id="{021F721B-F126-4B63-BEB7-8717D44A7325}"/>
                </a:ext>
              </a:extLst>
            </p:cNvPr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321;p46">
              <a:extLst>
                <a:ext uri="{FF2B5EF4-FFF2-40B4-BE49-F238E27FC236}">
                  <a16:creationId xmlns:a16="http://schemas.microsoft.com/office/drawing/2014/main" id="{01FFCBB2-4334-4EDB-B7EC-8DE94D833984}"/>
                </a:ext>
              </a:extLst>
            </p:cNvPr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322;p46">
              <a:extLst>
                <a:ext uri="{FF2B5EF4-FFF2-40B4-BE49-F238E27FC236}">
                  <a16:creationId xmlns:a16="http://schemas.microsoft.com/office/drawing/2014/main" id="{BE86D549-9C9F-47C9-8DCD-4900937EF852}"/>
                </a:ext>
              </a:extLst>
            </p:cNvPr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323;p46">
              <a:extLst>
                <a:ext uri="{FF2B5EF4-FFF2-40B4-BE49-F238E27FC236}">
                  <a16:creationId xmlns:a16="http://schemas.microsoft.com/office/drawing/2014/main" id="{9F235106-06CB-49ED-8190-33E2CE02F10B}"/>
                </a:ext>
              </a:extLst>
            </p:cNvPr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324;p46">
              <a:extLst>
                <a:ext uri="{FF2B5EF4-FFF2-40B4-BE49-F238E27FC236}">
                  <a16:creationId xmlns:a16="http://schemas.microsoft.com/office/drawing/2014/main" id="{E2FEFE1A-01CF-480C-AABD-81B53F6293CC}"/>
                </a:ext>
              </a:extLst>
            </p:cNvPr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325;p46">
              <a:extLst>
                <a:ext uri="{FF2B5EF4-FFF2-40B4-BE49-F238E27FC236}">
                  <a16:creationId xmlns:a16="http://schemas.microsoft.com/office/drawing/2014/main" id="{C4B952C8-DA3C-4CBA-B11D-23FEBD1412B5}"/>
                </a:ext>
              </a:extLst>
            </p:cNvPr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326;p46">
              <a:extLst>
                <a:ext uri="{FF2B5EF4-FFF2-40B4-BE49-F238E27FC236}">
                  <a16:creationId xmlns:a16="http://schemas.microsoft.com/office/drawing/2014/main" id="{FDDF845F-586C-490C-8F94-9CD051C9C298}"/>
                </a:ext>
              </a:extLst>
            </p:cNvPr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327;p46">
              <a:extLst>
                <a:ext uri="{FF2B5EF4-FFF2-40B4-BE49-F238E27FC236}">
                  <a16:creationId xmlns:a16="http://schemas.microsoft.com/office/drawing/2014/main" id="{07D5A44B-638F-49FB-8034-3F91E0F7EFA5}"/>
                </a:ext>
              </a:extLst>
            </p:cNvPr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328;p46">
              <a:extLst>
                <a:ext uri="{FF2B5EF4-FFF2-40B4-BE49-F238E27FC236}">
                  <a16:creationId xmlns:a16="http://schemas.microsoft.com/office/drawing/2014/main" id="{8DC0603B-DA5F-433B-9462-B24F04326312}"/>
                </a:ext>
              </a:extLst>
            </p:cNvPr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329;p46">
              <a:extLst>
                <a:ext uri="{FF2B5EF4-FFF2-40B4-BE49-F238E27FC236}">
                  <a16:creationId xmlns:a16="http://schemas.microsoft.com/office/drawing/2014/main" id="{309EBB72-8690-4BE5-AF11-BB07648F3142}"/>
                </a:ext>
              </a:extLst>
            </p:cNvPr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330;p46">
              <a:extLst>
                <a:ext uri="{FF2B5EF4-FFF2-40B4-BE49-F238E27FC236}">
                  <a16:creationId xmlns:a16="http://schemas.microsoft.com/office/drawing/2014/main" id="{A0B35C3C-8523-4ADD-91E9-1003264C2E5D}"/>
                </a:ext>
              </a:extLst>
            </p:cNvPr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331;p46">
              <a:extLst>
                <a:ext uri="{FF2B5EF4-FFF2-40B4-BE49-F238E27FC236}">
                  <a16:creationId xmlns:a16="http://schemas.microsoft.com/office/drawing/2014/main" id="{C721C947-E4B0-404F-BC62-2A150F6B22D5}"/>
                </a:ext>
              </a:extLst>
            </p:cNvPr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332;p46">
              <a:extLst>
                <a:ext uri="{FF2B5EF4-FFF2-40B4-BE49-F238E27FC236}">
                  <a16:creationId xmlns:a16="http://schemas.microsoft.com/office/drawing/2014/main" id="{3CFDBE08-102E-44D2-9ACE-DFB2E0591326}"/>
                </a:ext>
              </a:extLst>
            </p:cNvPr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333;p46">
              <a:extLst>
                <a:ext uri="{FF2B5EF4-FFF2-40B4-BE49-F238E27FC236}">
                  <a16:creationId xmlns:a16="http://schemas.microsoft.com/office/drawing/2014/main" id="{7C65B88A-7BB1-4F3B-A16C-885ADF1C9C1D}"/>
                </a:ext>
              </a:extLst>
            </p:cNvPr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334;p46">
              <a:extLst>
                <a:ext uri="{FF2B5EF4-FFF2-40B4-BE49-F238E27FC236}">
                  <a16:creationId xmlns:a16="http://schemas.microsoft.com/office/drawing/2014/main" id="{B59533DF-09C3-4E30-8093-2479860204FE}"/>
                </a:ext>
              </a:extLst>
            </p:cNvPr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335;p46">
              <a:extLst>
                <a:ext uri="{FF2B5EF4-FFF2-40B4-BE49-F238E27FC236}">
                  <a16:creationId xmlns:a16="http://schemas.microsoft.com/office/drawing/2014/main" id="{0ED2BF5E-45CC-4C09-B5D4-E43727B7A8CD}"/>
                </a:ext>
              </a:extLst>
            </p:cNvPr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336;p46">
              <a:extLst>
                <a:ext uri="{FF2B5EF4-FFF2-40B4-BE49-F238E27FC236}">
                  <a16:creationId xmlns:a16="http://schemas.microsoft.com/office/drawing/2014/main" id="{711657E9-AF7B-453C-8BDE-929510CCE0B4}"/>
                </a:ext>
              </a:extLst>
            </p:cNvPr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337;p46">
              <a:extLst>
                <a:ext uri="{FF2B5EF4-FFF2-40B4-BE49-F238E27FC236}">
                  <a16:creationId xmlns:a16="http://schemas.microsoft.com/office/drawing/2014/main" id="{3D747181-71C6-4558-9732-39337BE207F5}"/>
                </a:ext>
              </a:extLst>
            </p:cNvPr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338;p46">
              <a:extLst>
                <a:ext uri="{FF2B5EF4-FFF2-40B4-BE49-F238E27FC236}">
                  <a16:creationId xmlns:a16="http://schemas.microsoft.com/office/drawing/2014/main" id="{CFD63540-B57E-44DB-B24B-781EE81F6F15}"/>
                </a:ext>
              </a:extLst>
            </p:cNvPr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339;p46">
              <a:extLst>
                <a:ext uri="{FF2B5EF4-FFF2-40B4-BE49-F238E27FC236}">
                  <a16:creationId xmlns:a16="http://schemas.microsoft.com/office/drawing/2014/main" id="{E7B51CC0-4F0B-40A1-AE9C-B382D7FF365F}"/>
                </a:ext>
              </a:extLst>
            </p:cNvPr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340;p46">
              <a:extLst>
                <a:ext uri="{FF2B5EF4-FFF2-40B4-BE49-F238E27FC236}">
                  <a16:creationId xmlns:a16="http://schemas.microsoft.com/office/drawing/2014/main" id="{850F70B8-4740-47BA-BD0B-18779DCB9389}"/>
                </a:ext>
              </a:extLst>
            </p:cNvPr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341;p46">
              <a:extLst>
                <a:ext uri="{FF2B5EF4-FFF2-40B4-BE49-F238E27FC236}">
                  <a16:creationId xmlns:a16="http://schemas.microsoft.com/office/drawing/2014/main" id="{603AADB0-201F-45B3-8CCC-D362378BAE65}"/>
                </a:ext>
              </a:extLst>
            </p:cNvPr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342;p46">
              <a:extLst>
                <a:ext uri="{FF2B5EF4-FFF2-40B4-BE49-F238E27FC236}">
                  <a16:creationId xmlns:a16="http://schemas.microsoft.com/office/drawing/2014/main" id="{D1D00362-8334-4263-BBA9-8B5F54A4F222}"/>
                </a:ext>
              </a:extLst>
            </p:cNvPr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343;p46">
              <a:extLst>
                <a:ext uri="{FF2B5EF4-FFF2-40B4-BE49-F238E27FC236}">
                  <a16:creationId xmlns:a16="http://schemas.microsoft.com/office/drawing/2014/main" id="{07BE188E-3B86-4A57-8704-CEA98D0987D7}"/>
                </a:ext>
              </a:extLst>
            </p:cNvPr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344;p46">
              <a:extLst>
                <a:ext uri="{FF2B5EF4-FFF2-40B4-BE49-F238E27FC236}">
                  <a16:creationId xmlns:a16="http://schemas.microsoft.com/office/drawing/2014/main" id="{93C4FE14-D31F-4A8C-BF95-0CC1CC14AA6E}"/>
                </a:ext>
              </a:extLst>
            </p:cNvPr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345;p46">
              <a:extLst>
                <a:ext uri="{FF2B5EF4-FFF2-40B4-BE49-F238E27FC236}">
                  <a16:creationId xmlns:a16="http://schemas.microsoft.com/office/drawing/2014/main" id="{BCBE9096-E64B-4005-B786-3E156495CCA4}"/>
                </a:ext>
              </a:extLst>
            </p:cNvPr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346;p46">
              <a:extLst>
                <a:ext uri="{FF2B5EF4-FFF2-40B4-BE49-F238E27FC236}">
                  <a16:creationId xmlns:a16="http://schemas.microsoft.com/office/drawing/2014/main" id="{B3DAF51F-7017-4CCB-92A6-112B847EABA0}"/>
                </a:ext>
              </a:extLst>
            </p:cNvPr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347;p46">
              <a:extLst>
                <a:ext uri="{FF2B5EF4-FFF2-40B4-BE49-F238E27FC236}">
                  <a16:creationId xmlns:a16="http://schemas.microsoft.com/office/drawing/2014/main" id="{E349CA19-5C9A-418E-89EA-7B0EE0212A0D}"/>
                </a:ext>
              </a:extLst>
            </p:cNvPr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348;p46">
              <a:extLst>
                <a:ext uri="{FF2B5EF4-FFF2-40B4-BE49-F238E27FC236}">
                  <a16:creationId xmlns:a16="http://schemas.microsoft.com/office/drawing/2014/main" id="{8F6BF009-B819-4D6C-9E80-CFAD89186576}"/>
                </a:ext>
              </a:extLst>
            </p:cNvPr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349;p46">
              <a:extLst>
                <a:ext uri="{FF2B5EF4-FFF2-40B4-BE49-F238E27FC236}">
                  <a16:creationId xmlns:a16="http://schemas.microsoft.com/office/drawing/2014/main" id="{E471C930-0271-4382-9344-A0D9E11BCA13}"/>
                </a:ext>
              </a:extLst>
            </p:cNvPr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350;p46">
              <a:extLst>
                <a:ext uri="{FF2B5EF4-FFF2-40B4-BE49-F238E27FC236}">
                  <a16:creationId xmlns:a16="http://schemas.microsoft.com/office/drawing/2014/main" id="{9DA735CC-0829-4845-8DA5-36B7400A524C}"/>
                </a:ext>
              </a:extLst>
            </p:cNvPr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351;p46">
              <a:extLst>
                <a:ext uri="{FF2B5EF4-FFF2-40B4-BE49-F238E27FC236}">
                  <a16:creationId xmlns:a16="http://schemas.microsoft.com/office/drawing/2014/main" id="{00DA74B9-100C-4905-94E1-E51ED3A41462}"/>
                </a:ext>
              </a:extLst>
            </p:cNvPr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352;p46">
              <a:extLst>
                <a:ext uri="{FF2B5EF4-FFF2-40B4-BE49-F238E27FC236}">
                  <a16:creationId xmlns:a16="http://schemas.microsoft.com/office/drawing/2014/main" id="{B728F2BD-54AC-405B-9DB9-BE796386FDAA}"/>
                </a:ext>
              </a:extLst>
            </p:cNvPr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353;p46">
              <a:extLst>
                <a:ext uri="{FF2B5EF4-FFF2-40B4-BE49-F238E27FC236}">
                  <a16:creationId xmlns:a16="http://schemas.microsoft.com/office/drawing/2014/main" id="{2AA1143C-22D1-4759-A21E-D6E667307E4A}"/>
                </a:ext>
              </a:extLst>
            </p:cNvPr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354;p46">
              <a:extLst>
                <a:ext uri="{FF2B5EF4-FFF2-40B4-BE49-F238E27FC236}">
                  <a16:creationId xmlns:a16="http://schemas.microsoft.com/office/drawing/2014/main" id="{1D28DE6F-3AEB-4FEC-AA46-15B8A742C9CB}"/>
                </a:ext>
              </a:extLst>
            </p:cNvPr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355;p46">
              <a:extLst>
                <a:ext uri="{FF2B5EF4-FFF2-40B4-BE49-F238E27FC236}">
                  <a16:creationId xmlns:a16="http://schemas.microsoft.com/office/drawing/2014/main" id="{6F18F5C3-FA5A-45F7-AAF8-A343E5726F16}"/>
                </a:ext>
              </a:extLst>
            </p:cNvPr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356;p46">
              <a:extLst>
                <a:ext uri="{FF2B5EF4-FFF2-40B4-BE49-F238E27FC236}">
                  <a16:creationId xmlns:a16="http://schemas.microsoft.com/office/drawing/2014/main" id="{B64EBE72-2955-4F8A-8D98-EB0B9044C3ED}"/>
                </a:ext>
              </a:extLst>
            </p:cNvPr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357;p46">
              <a:extLst>
                <a:ext uri="{FF2B5EF4-FFF2-40B4-BE49-F238E27FC236}">
                  <a16:creationId xmlns:a16="http://schemas.microsoft.com/office/drawing/2014/main" id="{7AC9945A-7D4A-469C-873E-7E3B7F0CCBAF}"/>
                </a:ext>
              </a:extLst>
            </p:cNvPr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358;p46">
              <a:extLst>
                <a:ext uri="{FF2B5EF4-FFF2-40B4-BE49-F238E27FC236}">
                  <a16:creationId xmlns:a16="http://schemas.microsoft.com/office/drawing/2014/main" id="{CBD5DEDC-10B0-4CA4-B792-64CB82A8930C}"/>
                </a:ext>
              </a:extLst>
            </p:cNvPr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359;p46">
              <a:extLst>
                <a:ext uri="{FF2B5EF4-FFF2-40B4-BE49-F238E27FC236}">
                  <a16:creationId xmlns:a16="http://schemas.microsoft.com/office/drawing/2014/main" id="{A1448760-EE8C-4D05-AB1D-E8C371494A98}"/>
                </a:ext>
              </a:extLst>
            </p:cNvPr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360;p46">
              <a:extLst>
                <a:ext uri="{FF2B5EF4-FFF2-40B4-BE49-F238E27FC236}">
                  <a16:creationId xmlns:a16="http://schemas.microsoft.com/office/drawing/2014/main" id="{21896760-328C-4AF7-A2F8-3E72F9DA78B4}"/>
                </a:ext>
              </a:extLst>
            </p:cNvPr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361;p46">
              <a:extLst>
                <a:ext uri="{FF2B5EF4-FFF2-40B4-BE49-F238E27FC236}">
                  <a16:creationId xmlns:a16="http://schemas.microsoft.com/office/drawing/2014/main" id="{CBE626E3-CC58-4ECB-AF79-2B6E3200DC02}"/>
                </a:ext>
              </a:extLst>
            </p:cNvPr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362;p46">
              <a:extLst>
                <a:ext uri="{FF2B5EF4-FFF2-40B4-BE49-F238E27FC236}">
                  <a16:creationId xmlns:a16="http://schemas.microsoft.com/office/drawing/2014/main" id="{A81DD61D-46CB-4982-9BE3-C207B981C8A0}"/>
                </a:ext>
              </a:extLst>
            </p:cNvPr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363;p46">
              <a:extLst>
                <a:ext uri="{FF2B5EF4-FFF2-40B4-BE49-F238E27FC236}">
                  <a16:creationId xmlns:a16="http://schemas.microsoft.com/office/drawing/2014/main" id="{33CE7690-DE0D-4C2C-940C-520F14D94CFC}"/>
                </a:ext>
              </a:extLst>
            </p:cNvPr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364;p46">
              <a:extLst>
                <a:ext uri="{FF2B5EF4-FFF2-40B4-BE49-F238E27FC236}">
                  <a16:creationId xmlns:a16="http://schemas.microsoft.com/office/drawing/2014/main" id="{0D89B4E5-4C30-4E54-96F3-A0195666B422}"/>
                </a:ext>
              </a:extLst>
            </p:cNvPr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365;p46">
              <a:extLst>
                <a:ext uri="{FF2B5EF4-FFF2-40B4-BE49-F238E27FC236}">
                  <a16:creationId xmlns:a16="http://schemas.microsoft.com/office/drawing/2014/main" id="{BD08AEF5-D138-43DA-A489-E2E41AFB1428}"/>
                </a:ext>
              </a:extLst>
            </p:cNvPr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366;p46">
              <a:extLst>
                <a:ext uri="{FF2B5EF4-FFF2-40B4-BE49-F238E27FC236}">
                  <a16:creationId xmlns:a16="http://schemas.microsoft.com/office/drawing/2014/main" id="{21B8EA1A-96B2-40EE-84A5-81E20722CD11}"/>
                </a:ext>
              </a:extLst>
            </p:cNvPr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367;p46">
              <a:extLst>
                <a:ext uri="{FF2B5EF4-FFF2-40B4-BE49-F238E27FC236}">
                  <a16:creationId xmlns:a16="http://schemas.microsoft.com/office/drawing/2014/main" id="{CBC019A7-BE02-4DD3-BF60-630811EF714C}"/>
                </a:ext>
              </a:extLst>
            </p:cNvPr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368;p46">
              <a:extLst>
                <a:ext uri="{FF2B5EF4-FFF2-40B4-BE49-F238E27FC236}">
                  <a16:creationId xmlns:a16="http://schemas.microsoft.com/office/drawing/2014/main" id="{28406929-CDEA-466D-BE97-5FAC43BB15A1}"/>
                </a:ext>
              </a:extLst>
            </p:cNvPr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369;p46">
              <a:extLst>
                <a:ext uri="{FF2B5EF4-FFF2-40B4-BE49-F238E27FC236}">
                  <a16:creationId xmlns:a16="http://schemas.microsoft.com/office/drawing/2014/main" id="{29543251-6883-4DA9-8BC8-1EE7AFEDAE7D}"/>
                </a:ext>
              </a:extLst>
            </p:cNvPr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370;p46">
              <a:extLst>
                <a:ext uri="{FF2B5EF4-FFF2-40B4-BE49-F238E27FC236}">
                  <a16:creationId xmlns:a16="http://schemas.microsoft.com/office/drawing/2014/main" id="{6B00448B-AFA1-47A2-817E-6BD1E92837D0}"/>
                </a:ext>
              </a:extLst>
            </p:cNvPr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371;p46">
              <a:extLst>
                <a:ext uri="{FF2B5EF4-FFF2-40B4-BE49-F238E27FC236}">
                  <a16:creationId xmlns:a16="http://schemas.microsoft.com/office/drawing/2014/main" id="{6D252368-B35A-4F04-92ED-21C74064B69F}"/>
                </a:ext>
              </a:extLst>
            </p:cNvPr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372;p46">
              <a:extLst>
                <a:ext uri="{FF2B5EF4-FFF2-40B4-BE49-F238E27FC236}">
                  <a16:creationId xmlns:a16="http://schemas.microsoft.com/office/drawing/2014/main" id="{8F8DC98F-3CD2-46F0-AA14-2E23CCE5CFDF}"/>
                </a:ext>
              </a:extLst>
            </p:cNvPr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373;p46">
              <a:extLst>
                <a:ext uri="{FF2B5EF4-FFF2-40B4-BE49-F238E27FC236}">
                  <a16:creationId xmlns:a16="http://schemas.microsoft.com/office/drawing/2014/main" id="{8AD26C32-0369-4361-A4A1-A45441AE987E}"/>
                </a:ext>
              </a:extLst>
            </p:cNvPr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374;p46">
              <a:extLst>
                <a:ext uri="{FF2B5EF4-FFF2-40B4-BE49-F238E27FC236}">
                  <a16:creationId xmlns:a16="http://schemas.microsoft.com/office/drawing/2014/main" id="{50C43FA5-DD8C-44AA-A3F6-A3F1C920344F}"/>
                </a:ext>
              </a:extLst>
            </p:cNvPr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375;p46">
              <a:extLst>
                <a:ext uri="{FF2B5EF4-FFF2-40B4-BE49-F238E27FC236}">
                  <a16:creationId xmlns:a16="http://schemas.microsoft.com/office/drawing/2014/main" id="{63529150-6CDB-4ECB-A1E2-E3A0C39CC264}"/>
                </a:ext>
              </a:extLst>
            </p:cNvPr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376;p46">
              <a:extLst>
                <a:ext uri="{FF2B5EF4-FFF2-40B4-BE49-F238E27FC236}">
                  <a16:creationId xmlns:a16="http://schemas.microsoft.com/office/drawing/2014/main" id="{3FB534A4-2E89-457D-9E6E-52300CE1B63E}"/>
                </a:ext>
              </a:extLst>
            </p:cNvPr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377;p46">
              <a:extLst>
                <a:ext uri="{FF2B5EF4-FFF2-40B4-BE49-F238E27FC236}">
                  <a16:creationId xmlns:a16="http://schemas.microsoft.com/office/drawing/2014/main" id="{15A53814-7EED-4EDF-9BBC-7FA1CA21C88E}"/>
                </a:ext>
              </a:extLst>
            </p:cNvPr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378;p46">
              <a:extLst>
                <a:ext uri="{FF2B5EF4-FFF2-40B4-BE49-F238E27FC236}">
                  <a16:creationId xmlns:a16="http://schemas.microsoft.com/office/drawing/2014/main" id="{2B205505-84A4-40A5-A0BB-46EB2D80BBF5}"/>
                </a:ext>
              </a:extLst>
            </p:cNvPr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379;p46">
              <a:extLst>
                <a:ext uri="{FF2B5EF4-FFF2-40B4-BE49-F238E27FC236}">
                  <a16:creationId xmlns:a16="http://schemas.microsoft.com/office/drawing/2014/main" id="{BCF7257F-4DDD-45E4-BDF9-699417529F3F}"/>
                </a:ext>
              </a:extLst>
            </p:cNvPr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380;p46">
              <a:extLst>
                <a:ext uri="{FF2B5EF4-FFF2-40B4-BE49-F238E27FC236}">
                  <a16:creationId xmlns:a16="http://schemas.microsoft.com/office/drawing/2014/main" id="{0D18F990-B74C-4F27-B936-611DCB4A9E3A}"/>
                </a:ext>
              </a:extLst>
            </p:cNvPr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381;p46">
              <a:extLst>
                <a:ext uri="{FF2B5EF4-FFF2-40B4-BE49-F238E27FC236}">
                  <a16:creationId xmlns:a16="http://schemas.microsoft.com/office/drawing/2014/main" id="{1E61B5FF-A7F4-421F-A449-4587CDB9FF91}"/>
                </a:ext>
              </a:extLst>
            </p:cNvPr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382;p46">
              <a:extLst>
                <a:ext uri="{FF2B5EF4-FFF2-40B4-BE49-F238E27FC236}">
                  <a16:creationId xmlns:a16="http://schemas.microsoft.com/office/drawing/2014/main" id="{E6768273-83B8-4FED-A362-EC1FDAE3F4C5}"/>
                </a:ext>
              </a:extLst>
            </p:cNvPr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383;p46">
              <a:extLst>
                <a:ext uri="{FF2B5EF4-FFF2-40B4-BE49-F238E27FC236}">
                  <a16:creationId xmlns:a16="http://schemas.microsoft.com/office/drawing/2014/main" id="{F09F6805-63AE-40A0-A748-D776543CC77E}"/>
                </a:ext>
              </a:extLst>
            </p:cNvPr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384;p46">
              <a:extLst>
                <a:ext uri="{FF2B5EF4-FFF2-40B4-BE49-F238E27FC236}">
                  <a16:creationId xmlns:a16="http://schemas.microsoft.com/office/drawing/2014/main" id="{06DAD170-1B33-4FE7-AC58-81A6595C3722}"/>
                </a:ext>
              </a:extLst>
            </p:cNvPr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385;p46">
              <a:extLst>
                <a:ext uri="{FF2B5EF4-FFF2-40B4-BE49-F238E27FC236}">
                  <a16:creationId xmlns:a16="http://schemas.microsoft.com/office/drawing/2014/main" id="{56EA6C63-51EF-4E44-840F-570DD358A2C6}"/>
                </a:ext>
              </a:extLst>
            </p:cNvPr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386;p46">
              <a:extLst>
                <a:ext uri="{FF2B5EF4-FFF2-40B4-BE49-F238E27FC236}">
                  <a16:creationId xmlns:a16="http://schemas.microsoft.com/office/drawing/2014/main" id="{370D8B8B-99D2-43BD-B1A8-184C5F5AEB24}"/>
                </a:ext>
              </a:extLst>
            </p:cNvPr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387;p46">
              <a:extLst>
                <a:ext uri="{FF2B5EF4-FFF2-40B4-BE49-F238E27FC236}">
                  <a16:creationId xmlns:a16="http://schemas.microsoft.com/office/drawing/2014/main" id="{CE4C6CD9-66FB-435B-B262-C7C637F6309C}"/>
                </a:ext>
              </a:extLst>
            </p:cNvPr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388;p46">
              <a:extLst>
                <a:ext uri="{FF2B5EF4-FFF2-40B4-BE49-F238E27FC236}">
                  <a16:creationId xmlns:a16="http://schemas.microsoft.com/office/drawing/2014/main" id="{910B9A5E-90DA-4C17-A0BF-43DD1DEA2282}"/>
                </a:ext>
              </a:extLst>
            </p:cNvPr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389;p46">
              <a:extLst>
                <a:ext uri="{FF2B5EF4-FFF2-40B4-BE49-F238E27FC236}">
                  <a16:creationId xmlns:a16="http://schemas.microsoft.com/office/drawing/2014/main" id="{DF14D8C4-4361-4FDA-B32D-515E0F95A792}"/>
                </a:ext>
              </a:extLst>
            </p:cNvPr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390;p46">
              <a:extLst>
                <a:ext uri="{FF2B5EF4-FFF2-40B4-BE49-F238E27FC236}">
                  <a16:creationId xmlns:a16="http://schemas.microsoft.com/office/drawing/2014/main" id="{2E0B9B2D-D0BD-4FC9-935A-A239C4F51324}"/>
                </a:ext>
              </a:extLst>
            </p:cNvPr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391;p46">
              <a:extLst>
                <a:ext uri="{FF2B5EF4-FFF2-40B4-BE49-F238E27FC236}">
                  <a16:creationId xmlns:a16="http://schemas.microsoft.com/office/drawing/2014/main" id="{F9F25DBB-306B-4A30-8822-E3641C5FABE2}"/>
                </a:ext>
              </a:extLst>
            </p:cNvPr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392;p46">
              <a:extLst>
                <a:ext uri="{FF2B5EF4-FFF2-40B4-BE49-F238E27FC236}">
                  <a16:creationId xmlns:a16="http://schemas.microsoft.com/office/drawing/2014/main" id="{062F662B-0893-4AF2-88F0-C1AAC9A7546C}"/>
                </a:ext>
              </a:extLst>
            </p:cNvPr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393;p46">
              <a:extLst>
                <a:ext uri="{FF2B5EF4-FFF2-40B4-BE49-F238E27FC236}">
                  <a16:creationId xmlns:a16="http://schemas.microsoft.com/office/drawing/2014/main" id="{E184ADE4-22D1-444E-A529-2815406ABE61}"/>
                </a:ext>
              </a:extLst>
            </p:cNvPr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394;p46">
              <a:extLst>
                <a:ext uri="{FF2B5EF4-FFF2-40B4-BE49-F238E27FC236}">
                  <a16:creationId xmlns:a16="http://schemas.microsoft.com/office/drawing/2014/main" id="{31BE44DF-7E75-4FD5-BAA2-39AE51A9B08A}"/>
                </a:ext>
              </a:extLst>
            </p:cNvPr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395;p46">
              <a:extLst>
                <a:ext uri="{FF2B5EF4-FFF2-40B4-BE49-F238E27FC236}">
                  <a16:creationId xmlns:a16="http://schemas.microsoft.com/office/drawing/2014/main" id="{2D3FC785-2D16-4062-8C78-A87BE1B9074A}"/>
                </a:ext>
              </a:extLst>
            </p:cNvPr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396;p46">
              <a:extLst>
                <a:ext uri="{FF2B5EF4-FFF2-40B4-BE49-F238E27FC236}">
                  <a16:creationId xmlns:a16="http://schemas.microsoft.com/office/drawing/2014/main" id="{CBBE358A-D1F6-467C-AABD-0A796A5EBADA}"/>
                </a:ext>
              </a:extLst>
            </p:cNvPr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397;p46">
              <a:extLst>
                <a:ext uri="{FF2B5EF4-FFF2-40B4-BE49-F238E27FC236}">
                  <a16:creationId xmlns:a16="http://schemas.microsoft.com/office/drawing/2014/main" id="{C9E25597-FB0C-456D-B091-DFD25E430C29}"/>
                </a:ext>
              </a:extLst>
            </p:cNvPr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398;p46">
              <a:extLst>
                <a:ext uri="{FF2B5EF4-FFF2-40B4-BE49-F238E27FC236}">
                  <a16:creationId xmlns:a16="http://schemas.microsoft.com/office/drawing/2014/main" id="{A1DCA32B-B49D-4510-9E3C-95DD99771B90}"/>
                </a:ext>
              </a:extLst>
            </p:cNvPr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399;p46">
              <a:extLst>
                <a:ext uri="{FF2B5EF4-FFF2-40B4-BE49-F238E27FC236}">
                  <a16:creationId xmlns:a16="http://schemas.microsoft.com/office/drawing/2014/main" id="{4837515C-A939-4E57-915F-650F7DE5BDE5}"/>
                </a:ext>
              </a:extLst>
            </p:cNvPr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400;p46">
              <a:extLst>
                <a:ext uri="{FF2B5EF4-FFF2-40B4-BE49-F238E27FC236}">
                  <a16:creationId xmlns:a16="http://schemas.microsoft.com/office/drawing/2014/main" id="{DD2EF745-8CAF-4C69-899F-DC7EBE540BD9}"/>
                </a:ext>
              </a:extLst>
            </p:cNvPr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401;p46">
              <a:extLst>
                <a:ext uri="{FF2B5EF4-FFF2-40B4-BE49-F238E27FC236}">
                  <a16:creationId xmlns:a16="http://schemas.microsoft.com/office/drawing/2014/main" id="{849D5ABA-66ED-4F6C-8752-5DBFF2606148}"/>
                </a:ext>
              </a:extLst>
            </p:cNvPr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402;p46">
              <a:extLst>
                <a:ext uri="{FF2B5EF4-FFF2-40B4-BE49-F238E27FC236}">
                  <a16:creationId xmlns:a16="http://schemas.microsoft.com/office/drawing/2014/main" id="{5A6EC3A7-31E9-4AE9-83FE-C4F6FAF6661D}"/>
                </a:ext>
              </a:extLst>
            </p:cNvPr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403;p46">
              <a:extLst>
                <a:ext uri="{FF2B5EF4-FFF2-40B4-BE49-F238E27FC236}">
                  <a16:creationId xmlns:a16="http://schemas.microsoft.com/office/drawing/2014/main" id="{AAC61C4F-DFBF-466C-8551-AC849ACA6403}"/>
                </a:ext>
              </a:extLst>
            </p:cNvPr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404;p46">
              <a:extLst>
                <a:ext uri="{FF2B5EF4-FFF2-40B4-BE49-F238E27FC236}">
                  <a16:creationId xmlns:a16="http://schemas.microsoft.com/office/drawing/2014/main" id="{E98A22CB-05BE-4A20-A774-AA1D2F1607E4}"/>
                </a:ext>
              </a:extLst>
            </p:cNvPr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405;p46">
              <a:extLst>
                <a:ext uri="{FF2B5EF4-FFF2-40B4-BE49-F238E27FC236}">
                  <a16:creationId xmlns:a16="http://schemas.microsoft.com/office/drawing/2014/main" id="{0C0F48C3-E302-497C-B6EB-1CA1669FAACC}"/>
                </a:ext>
              </a:extLst>
            </p:cNvPr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406;p46">
              <a:extLst>
                <a:ext uri="{FF2B5EF4-FFF2-40B4-BE49-F238E27FC236}">
                  <a16:creationId xmlns:a16="http://schemas.microsoft.com/office/drawing/2014/main" id="{79356D44-3DE9-43F2-9DD4-1E1FFD85525C}"/>
                </a:ext>
              </a:extLst>
            </p:cNvPr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407;p46">
              <a:extLst>
                <a:ext uri="{FF2B5EF4-FFF2-40B4-BE49-F238E27FC236}">
                  <a16:creationId xmlns:a16="http://schemas.microsoft.com/office/drawing/2014/main" id="{AB7C9452-7C55-4863-AE69-B6979004D3D3}"/>
                </a:ext>
              </a:extLst>
            </p:cNvPr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408;p46">
              <a:extLst>
                <a:ext uri="{FF2B5EF4-FFF2-40B4-BE49-F238E27FC236}">
                  <a16:creationId xmlns:a16="http://schemas.microsoft.com/office/drawing/2014/main" id="{A09C7E2D-AFEE-479F-944D-41EF2E73C09D}"/>
                </a:ext>
              </a:extLst>
            </p:cNvPr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409;p46">
              <a:extLst>
                <a:ext uri="{FF2B5EF4-FFF2-40B4-BE49-F238E27FC236}">
                  <a16:creationId xmlns:a16="http://schemas.microsoft.com/office/drawing/2014/main" id="{BC0531DF-267C-4D0B-B702-3C5D00A5B2E2}"/>
                </a:ext>
              </a:extLst>
            </p:cNvPr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410;p46">
              <a:extLst>
                <a:ext uri="{FF2B5EF4-FFF2-40B4-BE49-F238E27FC236}">
                  <a16:creationId xmlns:a16="http://schemas.microsoft.com/office/drawing/2014/main" id="{4F573B3F-3EBB-4439-9C43-60E46709CE04}"/>
                </a:ext>
              </a:extLst>
            </p:cNvPr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411;p46">
              <a:extLst>
                <a:ext uri="{FF2B5EF4-FFF2-40B4-BE49-F238E27FC236}">
                  <a16:creationId xmlns:a16="http://schemas.microsoft.com/office/drawing/2014/main" id="{DC2E72E3-3CFB-4A7A-BF95-CEF801D89D13}"/>
                </a:ext>
              </a:extLst>
            </p:cNvPr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412;p46">
              <a:extLst>
                <a:ext uri="{FF2B5EF4-FFF2-40B4-BE49-F238E27FC236}">
                  <a16:creationId xmlns:a16="http://schemas.microsoft.com/office/drawing/2014/main" id="{0FACDD0A-E028-40E4-8201-4ADD5CB10ED3}"/>
                </a:ext>
              </a:extLst>
            </p:cNvPr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413;p46">
              <a:extLst>
                <a:ext uri="{FF2B5EF4-FFF2-40B4-BE49-F238E27FC236}">
                  <a16:creationId xmlns:a16="http://schemas.microsoft.com/office/drawing/2014/main" id="{21989C76-858E-4D34-955D-7A44871B8453}"/>
                </a:ext>
              </a:extLst>
            </p:cNvPr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414;p46">
              <a:extLst>
                <a:ext uri="{FF2B5EF4-FFF2-40B4-BE49-F238E27FC236}">
                  <a16:creationId xmlns:a16="http://schemas.microsoft.com/office/drawing/2014/main" id="{7EB17C92-72F0-4719-9031-62EC4E85D3D1}"/>
                </a:ext>
              </a:extLst>
            </p:cNvPr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415;p46">
              <a:extLst>
                <a:ext uri="{FF2B5EF4-FFF2-40B4-BE49-F238E27FC236}">
                  <a16:creationId xmlns:a16="http://schemas.microsoft.com/office/drawing/2014/main" id="{BA884214-0ECA-40D4-80D2-5A020FE562BE}"/>
                </a:ext>
              </a:extLst>
            </p:cNvPr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416;p46">
              <a:extLst>
                <a:ext uri="{FF2B5EF4-FFF2-40B4-BE49-F238E27FC236}">
                  <a16:creationId xmlns:a16="http://schemas.microsoft.com/office/drawing/2014/main" id="{881FA4AD-6B7B-4EF3-9109-29B3A7691E8B}"/>
                </a:ext>
              </a:extLst>
            </p:cNvPr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417;p46">
              <a:extLst>
                <a:ext uri="{FF2B5EF4-FFF2-40B4-BE49-F238E27FC236}">
                  <a16:creationId xmlns:a16="http://schemas.microsoft.com/office/drawing/2014/main" id="{3A3BC027-4C8B-406F-91C8-A7B2B6E0D7C2}"/>
                </a:ext>
              </a:extLst>
            </p:cNvPr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418;p46">
              <a:extLst>
                <a:ext uri="{FF2B5EF4-FFF2-40B4-BE49-F238E27FC236}">
                  <a16:creationId xmlns:a16="http://schemas.microsoft.com/office/drawing/2014/main" id="{DD9FCD1F-478D-4D24-A017-0B16343C9241}"/>
                </a:ext>
              </a:extLst>
            </p:cNvPr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419;p46">
              <a:extLst>
                <a:ext uri="{FF2B5EF4-FFF2-40B4-BE49-F238E27FC236}">
                  <a16:creationId xmlns:a16="http://schemas.microsoft.com/office/drawing/2014/main" id="{8C3F4D50-61F2-4773-AEEF-1C61BD79C418}"/>
                </a:ext>
              </a:extLst>
            </p:cNvPr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420;p46">
              <a:extLst>
                <a:ext uri="{FF2B5EF4-FFF2-40B4-BE49-F238E27FC236}">
                  <a16:creationId xmlns:a16="http://schemas.microsoft.com/office/drawing/2014/main" id="{55F0256B-83B8-4EF8-AA8D-623F9D4406F9}"/>
                </a:ext>
              </a:extLst>
            </p:cNvPr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421;p46">
              <a:extLst>
                <a:ext uri="{FF2B5EF4-FFF2-40B4-BE49-F238E27FC236}">
                  <a16:creationId xmlns:a16="http://schemas.microsoft.com/office/drawing/2014/main" id="{87EBB98E-5E62-4A18-9DE0-C29CEA0F2932}"/>
                </a:ext>
              </a:extLst>
            </p:cNvPr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422;p46">
              <a:extLst>
                <a:ext uri="{FF2B5EF4-FFF2-40B4-BE49-F238E27FC236}">
                  <a16:creationId xmlns:a16="http://schemas.microsoft.com/office/drawing/2014/main" id="{F08FF017-8B01-4CF2-BC37-3AC102DF4484}"/>
                </a:ext>
              </a:extLst>
            </p:cNvPr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423;p46">
              <a:extLst>
                <a:ext uri="{FF2B5EF4-FFF2-40B4-BE49-F238E27FC236}">
                  <a16:creationId xmlns:a16="http://schemas.microsoft.com/office/drawing/2014/main" id="{5544C953-DF3A-499B-8E3C-00367DBAEFA7}"/>
                </a:ext>
              </a:extLst>
            </p:cNvPr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424;p46">
              <a:extLst>
                <a:ext uri="{FF2B5EF4-FFF2-40B4-BE49-F238E27FC236}">
                  <a16:creationId xmlns:a16="http://schemas.microsoft.com/office/drawing/2014/main" id="{5F72A591-2C03-478F-B71A-435DB79E31D8}"/>
                </a:ext>
              </a:extLst>
            </p:cNvPr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425;p46">
              <a:extLst>
                <a:ext uri="{FF2B5EF4-FFF2-40B4-BE49-F238E27FC236}">
                  <a16:creationId xmlns:a16="http://schemas.microsoft.com/office/drawing/2014/main" id="{FD825B19-2E9C-4807-97F5-894B4B079BA0}"/>
                </a:ext>
              </a:extLst>
            </p:cNvPr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426;p46">
              <a:extLst>
                <a:ext uri="{FF2B5EF4-FFF2-40B4-BE49-F238E27FC236}">
                  <a16:creationId xmlns:a16="http://schemas.microsoft.com/office/drawing/2014/main" id="{B468DB1E-1A74-49B8-9D28-ED6DF4CF8FF9}"/>
                </a:ext>
              </a:extLst>
            </p:cNvPr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427;p46">
              <a:extLst>
                <a:ext uri="{FF2B5EF4-FFF2-40B4-BE49-F238E27FC236}">
                  <a16:creationId xmlns:a16="http://schemas.microsoft.com/office/drawing/2014/main" id="{0E9ED253-6F5F-4629-9CFD-E69B31B4F5FB}"/>
                </a:ext>
              </a:extLst>
            </p:cNvPr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428;p46">
              <a:extLst>
                <a:ext uri="{FF2B5EF4-FFF2-40B4-BE49-F238E27FC236}">
                  <a16:creationId xmlns:a16="http://schemas.microsoft.com/office/drawing/2014/main" id="{61579177-CDCB-4038-BF92-46FB18CE1D94}"/>
                </a:ext>
              </a:extLst>
            </p:cNvPr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429;p46">
              <a:extLst>
                <a:ext uri="{FF2B5EF4-FFF2-40B4-BE49-F238E27FC236}">
                  <a16:creationId xmlns:a16="http://schemas.microsoft.com/office/drawing/2014/main" id="{FAA33371-0CFE-47F4-9E59-72C8B9258F31}"/>
                </a:ext>
              </a:extLst>
            </p:cNvPr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430;p46">
              <a:extLst>
                <a:ext uri="{FF2B5EF4-FFF2-40B4-BE49-F238E27FC236}">
                  <a16:creationId xmlns:a16="http://schemas.microsoft.com/office/drawing/2014/main" id="{A81E1713-1F49-4E3E-96BD-27EEBC6D7B70}"/>
                </a:ext>
              </a:extLst>
            </p:cNvPr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431;p46">
              <a:extLst>
                <a:ext uri="{FF2B5EF4-FFF2-40B4-BE49-F238E27FC236}">
                  <a16:creationId xmlns:a16="http://schemas.microsoft.com/office/drawing/2014/main" id="{F9C11FFE-41E6-488C-9ABD-9B0EBB408D99}"/>
                </a:ext>
              </a:extLst>
            </p:cNvPr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432;p46">
              <a:extLst>
                <a:ext uri="{FF2B5EF4-FFF2-40B4-BE49-F238E27FC236}">
                  <a16:creationId xmlns:a16="http://schemas.microsoft.com/office/drawing/2014/main" id="{E15DC6D7-2730-44FC-A9F8-DEFA4D144659}"/>
                </a:ext>
              </a:extLst>
            </p:cNvPr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433;p46">
              <a:extLst>
                <a:ext uri="{FF2B5EF4-FFF2-40B4-BE49-F238E27FC236}">
                  <a16:creationId xmlns:a16="http://schemas.microsoft.com/office/drawing/2014/main" id="{475A5491-4355-4DA9-B037-8A3763C78E5D}"/>
                </a:ext>
              </a:extLst>
            </p:cNvPr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434;p46">
              <a:extLst>
                <a:ext uri="{FF2B5EF4-FFF2-40B4-BE49-F238E27FC236}">
                  <a16:creationId xmlns:a16="http://schemas.microsoft.com/office/drawing/2014/main" id="{82394AD2-DADE-445B-AA89-47D7C5681287}"/>
                </a:ext>
              </a:extLst>
            </p:cNvPr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435;p46">
              <a:extLst>
                <a:ext uri="{FF2B5EF4-FFF2-40B4-BE49-F238E27FC236}">
                  <a16:creationId xmlns:a16="http://schemas.microsoft.com/office/drawing/2014/main" id="{6C23EB9C-524C-4DD7-B7E3-C8A84BA054B0}"/>
                </a:ext>
              </a:extLst>
            </p:cNvPr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436;p46">
              <a:extLst>
                <a:ext uri="{FF2B5EF4-FFF2-40B4-BE49-F238E27FC236}">
                  <a16:creationId xmlns:a16="http://schemas.microsoft.com/office/drawing/2014/main" id="{5DA63811-22A6-492E-A54C-8BAA3121E095}"/>
                </a:ext>
              </a:extLst>
            </p:cNvPr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437;p46">
              <a:extLst>
                <a:ext uri="{FF2B5EF4-FFF2-40B4-BE49-F238E27FC236}">
                  <a16:creationId xmlns:a16="http://schemas.microsoft.com/office/drawing/2014/main" id="{769A069E-004E-4FA7-8F1B-65518A6BED32}"/>
                </a:ext>
              </a:extLst>
            </p:cNvPr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438;p46">
              <a:extLst>
                <a:ext uri="{FF2B5EF4-FFF2-40B4-BE49-F238E27FC236}">
                  <a16:creationId xmlns:a16="http://schemas.microsoft.com/office/drawing/2014/main" id="{93273349-8911-43FA-818B-4B3580D3C080}"/>
                </a:ext>
              </a:extLst>
            </p:cNvPr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439;p46">
              <a:extLst>
                <a:ext uri="{FF2B5EF4-FFF2-40B4-BE49-F238E27FC236}">
                  <a16:creationId xmlns:a16="http://schemas.microsoft.com/office/drawing/2014/main" id="{D255C1EE-5FC1-4C74-9C77-44B3C451FCD4}"/>
                </a:ext>
              </a:extLst>
            </p:cNvPr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440;p46">
              <a:extLst>
                <a:ext uri="{FF2B5EF4-FFF2-40B4-BE49-F238E27FC236}">
                  <a16:creationId xmlns:a16="http://schemas.microsoft.com/office/drawing/2014/main" id="{1D5E343F-0B58-4CD6-BD46-76DCDE5BF4DF}"/>
                </a:ext>
              </a:extLst>
            </p:cNvPr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441;p46">
              <a:extLst>
                <a:ext uri="{FF2B5EF4-FFF2-40B4-BE49-F238E27FC236}">
                  <a16:creationId xmlns:a16="http://schemas.microsoft.com/office/drawing/2014/main" id="{98BD3385-8D8A-4280-BE2D-32C521F32DDD}"/>
                </a:ext>
              </a:extLst>
            </p:cNvPr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442;p46">
              <a:extLst>
                <a:ext uri="{FF2B5EF4-FFF2-40B4-BE49-F238E27FC236}">
                  <a16:creationId xmlns:a16="http://schemas.microsoft.com/office/drawing/2014/main" id="{E88EF9A6-74B8-499E-AE94-469685CC65F2}"/>
                </a:ext>
              </a:extLst>
            </p:cNvPr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443;p46">
              <a:extLst>
                <a:ext uri="{FF2B5EF4-FFF2-40B4-BE49-F238E27FC236}">
                  <a16:creationId xmlns:a16="http://schemas.microsoft.com/office/drawing/2014/main" id="{D2F2B604-F2E3-4381-8E42-97738885797C}"/>
                </a:ext>
              </a:extLst>
            </p:cNvPr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444;p46">
              <a:extLst>
                <a:ext uri="{FF2B5EF4-FFF2-40B4-BE49-F238E27FC236}">
                  <a16:creationId xmlns:a16="http://schemas.microsoft.com/office/drawing/2014/main" id="{389CC6E5-630B-4746-9DBF-B934F3CD2A12}"/>
                </a:ext>
              </a:extLst>
            </p:cNvPr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445;p46">
              <a:extLst>
                <a:ext uri="{FF2B5EF4-FFF2-40B4-BE49-F238E27FC236}">
                  <a16:creationId xmlns:a16="http://schemas.microsoft.com/office/drawing/2014/main" id="{5FBBDEBB-79A6-48D0-B727-EC766BDC92F0}"/>
                </a:ext>
              </a:extLst>
            </p:cNvPr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446;p46">
              <a:extLst>
                <a:ext uri="{FF2B5EF4-FFF2-40B4-BE49-F238E27FC236}">
                  <a16:creationId xmlns:a16="http://schemas.microsoft.com/office/drawing/2014/main" id="{B3E00DBD-60CF-4303-91BA-E59ED070011A}"/>
                </a:ext>
              </a:extLst>
            </p:cNvPr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447;p46">
              <a:extLst>
                <a:ext uri="{FF2B5EF4-FFF2-40B4-BE49-F238E27FC236}">
                  <a16:creationId xmlns:a16="http://schemas.microsoft.com/office/drawing/2014/main" id="{C5E04A82-4AE4-44D9-BDB9-7F6EC1B64B0D}"/>
                </a:ext>
              </a:extLst>
            </p:cNvPr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448;p46">
              <a:extLst>
                <a:ext uri="{FF2B5EF4-FFF2-40B4-BE49-F238E27FC236}">
                  <a16:creationId xmlns:a16="http://schemas.microsoft.com/office/drawing/2014/main" id="{66E2D6AC-1A05-453A-89CD-B8E1E6268E1D}"/>
                </a:ext>
              </a:extLst>
            </p:cNvPr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449;p46">
              <a:extLst>
                <a:ext uri="{FF2B5EF4-FFF2-40B4-BE49-F238E27FC236}">
                  <a16:creationId xmlns:a16="http://schemas.microsoft.com/office/drawing/2014/main" id="{607A6661-F722-405A-B8E9-E6AB0BAF9E15}"/>
                </a:ext>
              </a:extLst>
            </p:cNvPr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450;p46">
              <a:extLst>
                <a:ext uri="{FF2B5EF4-FFF2-40B4-BE49-F238E27FC236}">
                  <a16:creationId xmlns:a16="http://schemas.microsoft.com/office/drawing/2014/main" id="{D3D13C84-D37F-4CC4-9936-F0D8DE191098}"/>
                </a:ext>
              </a:extLst>
            </p:cNvPr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451;p46">
              <a:extLst>
                <a:ext uri="{FF2B5EF4-FFF2-40B4-BE49-F238E27FC236}">
                  <a16:creationId xmlns:a16="http://schemas.microsoft.com/office/drawing/2014/main" id="{A0D52C8C-21F0-4325-9567-A998C480DBE1}"/>
                </a:ext>
              </a:extLst>
            </p:cNvPr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452;p46">
              <a:extLst>
                <a:ext uri="{FF2B5EF4-FFF2-40B4-BE49-F238E27FC236}">
                  <a16:creationId xmlns:a16="http://schemas.microsoft.com/office/drawing/2014/main" id="{B35FA96A-F214-4575-9EE6-7951ACEC5E0D}"/>
                </a:ext>
              </a:extLst>
            </p:cNvPr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453;p46">
              <a:extLst>
                <a:ext uri="{FF2B5EF4-FFF2-40B4-BE49-F238E27FC236}">
                  <a16:creationId xmlns:a16="http://schemas.microsoft.com/office/drawing/2014/main" id="{7D6FE083-36F5-4D7D-B775-1F9BE676B111}"/>
                </a:ext>
              </a:extLst>
            </p:cNvPr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454;p46">
              <a:extLst>
                <a:ext uri="{FF2B5EF4-FFF2-40B4-BE49-F238E27FC236}">
                  <a16:creationId xmlns:a16="http://schemas.microsoft.com/office/drawing/2014/main" id="{E6F17458-3A3E-424C-ABC5-CE38E1EA04FE}"/>
                </a:ext>
              </a:extLst>
            </p:cNvPr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455;p46">
              <a:extLst>
                <a:ext uri="{FF2B5EF4-FFF2-40B4-BE49-F238E27FC236}">
                  <a16:creationId xmlns:a16="http://schemas.microsoft.com/office/drawing/2014/main" id="{C2CDEBB6-AC88-4240-BF58-357D6B9B54F0}"/>
                </a:ext>
              </a:extLst>
            </p:cNvPr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456;p46">
              <a:extLst>
                <a:ext uri="{FF2B5EF4-FFF2-40B4-BE49-F238E27FC236}">
                  <a16:creationId xmlns:a16="http://schemas.microsoft.com/office/drawing/2014/main" id="{74EF7214-90F6-4504-89F6-024B92F2D63E}"/>
                </a:ext>
              </a:extLst>
            </p:cNvPr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457;p46">
              <a:extLst>
                <a:ext uri="{FF2B5EF4-FFF2-40B4-BE49-F238E27FC236}">
                  <a16:creationId xmlns:a16="http://schemas.microsoft.com/office/drawing/2014/main" id="{CD015D31-58C8-4916-81F7-0D5A024FE1DB}"/>
                </a:ext>
              </a:extLst>
            </p:cNvPr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458;p46">
              <a:extLst>
                <a:ext uri="{FF2B5EF4-FFF2-40B4-BE49-F238E27FC236}">
                  <a16:creationId xmlns:a16="http://schemas.microsoft.com/office/drawing/2014/main" id="{E15C865B-AE37-498A-93AE-F0A387A7CAFA}"/>
                </a:ext>
              </a:extLst>
            </p:cNvPr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459;p46">
              <a:extLst>
                <a:ext uri="{FF2B5EF4-FFF2-40B4-BE49-F238E27FC236}">
                  <a16:creationId xmlns:a16="http://schemas.microsoft.com/office/drawing/2014/main" id="{D26E8A55-E37F-40C0-96A7-D7CDDEFC5423}"/>
                </a:ext>
              </a:extLst>
            </p:cNvPr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460;p46">
              <a:extLst>
                <a:ext uri="{FF2B5EF4-FFF2-40B4-BE49-F238E27FC236}">
                  <a16:creationId xmlns:a16="http://schemas.microsoft.com/office/drawing/2014/main" id="{CA301C01-B74F-4CB6-B3B6-24F32DEDED59}"/>
                </a:ext>
              </a:extLst>
            </p:cNvPr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461;p46">
              <a:extLst>
                <a:ext uri="{FF2B5EF4-FFF2-40B4-BE49-F238E27FC236}">
                  <a16:creationId xmlns:a16="http://schemas.microsoft.com/office/drawing/2014/main" id="{EC35107A-C540-4BAD-8915-602AB2B6D9E9}"/>
                </a:ext>
              </a:extLst>
            </p:cNvPr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462;p46">
              <a:extLst>
                <a:ext uri="{FF2B5EF4-FFF2-40B4-BE49-F238E27FC236}">
                  <a16:creationId xmlns:a16="http://schemas.microsoft.com/office/drawing/2014/main" id="{6BC9811E-50F6-425C-B7C6-02F3B87EC756}"/>
                </a:ext>
              </a:extLst>
            </p:cNvPr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463;p46">
              <a:extLst>
                <a:ext uri="{FF2B5EF4-FFF2-40B4-BE49-F238E27FC236}">
                  <a16:creationId xmlns:a16="http://schemas.microsoft.com/office/drawing/2014/main" id="{C502A9F8-92C9-431B-B345-F5B1C848B103}"/>
                </a:ext>
              </a:extLst>
            </p:cNvPr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464;p46">
              <a:extLst>
                <a:ext uri="{FF2B5EF4-FFF2-40B4-BE49-F238E27FC236}">
                  <a16:creationId xmlns:a16="http://schemas.microsoft.com/office/drawing/2014/main" id="{7493ABD0-67CC-4477-9146-E4AC85C17981}"/>
                </a:ext>
              </a:extLst>
            </p:cNvPr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465;p46">
              <a:extLst>
                <a:ext uri="{FF2B5EF4-FFF2-40B4-BE49-F238E27FC236}">
                  <a16:creationId xmlns:a16="http://schemas.microsoft.com/office/drawing/2014/main" id="{0C74A62F-61B7-4C26-B4A1-9448B553878E}"/>
                </a:ext>
              </a:extLst>
            </p:cNvPr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466;p46">
              <a:extLst>
                <a:ext uri="{FF2B5EF4-FFF2-40B4-BE49-F238E27FC236}">
                  <a16:creationId xmlns:a16="http://schemas.microsoft.com/office/drawing/2014/main" id="{E86EA5E9-4392-43A9-A9AB-AAF5054C356C}"/>
                </a:ext>
              </a:extLst>
            </p:cNvPr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467;p46">
              <a:extLst>
                <a:ext uri="{FF2B5EF4-FFF2-40B4-BE49-F238E27FC236}">
                  <a16:creationId xmlns:a16="http://schemas.microsoft.com/office/drawing/2014/main" id="{2B45EB99-F929-4A8B-A3BD-CB3A29D770CF}"/>
                </a:ext>
              </a:extLst>
            </p:cNvPr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468;p46">
              <a:extLst>
                <a:ext uri="{FF2B5EF4-FFF2-40B4-BE49-F238E27FC236}">
                  <a16:creationId xmlns:a16="http://schemas.microsoft.com/office/drawing/2014/main" id="{B64D8EBE-244B-479B-8B56-AB25C17215E3}"/>
                </a:ext>
              </a:extLst>
            </p:cNvPr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469;p46">
              <a:extLst>
                <a:ext uri="{FF2B5EF4-FFF2-40B4-BE49-F238E27FC236}">
                  <a16:creationId xmlns:a16="http://schemas.microsoft.com/office/drawing/2014/main" id="{85A3A616-805E-4F12-8EE4-CD987DB166C0}"/>
                </a:ext>
              </a:extLst>
            </p:cNvPr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470;p46">
              <a:extLst>
                <a:ext uri="{FF2B5EF4-FFF2-40B4-BE49-F238E27FC236}">
                  <a16:creationId xmlns:a16="http://schemas.microsoft.com/office/drawing/2014/main" id="{716E5EF8-6CBC-4A1A-8D2A-0E5A4C2F2BEC}"/>
                </a:ext>
              </a:extLst>
            </p:cNvPr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471;p46">
              <a:extLst>
                <a:ext uri="{FF2B5EF4-FFF2-40B4-BE49-F238E27FC236}">
                  <a16:creationId xmlns:a16="http://schemas.microsoft.com/office/drawing/2014/main" id="{F66F0297-B579-4C6D-943C-2E023D76DB69}"/>
                </a:ext>
              </a:extLst>
            </p:cNvPr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472;p46">
              <a:extLst>
                <a:ext uri="{FF2B5EF4-FFF2-40B4-BE49-F238E27FC236}">
                  <a16:creationId xmlns:a16="http://schemas.microsoft.com/office/drawing/2014/main" id="{D07C4BA2-505D-454B-92CA-8F6B6B997C6D}"/>
                </a:ext>
              </a:extLst>
            </p:cNvPr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473;p46">
              <a:extLst>
                <a:ext uri="{FF2B5EF4-FFF2-40B4-BE49-F238E27FC236}">
                  <a16:creationId xmlns:a16="http://schemas.microsoft.com/office/drawing/2014/main" id="{3BAFFF12-CF09-44F3-9678-10ECEB213B20}"/>
                </a:ext>
              </a:extLst>
            </p:cNvPr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474;p46">
              <a:extLst>
                <a:ext uri="{FF2B5EF4-FFF2-40B4-BE49-F238E27FC236}">
                  <a16:creationId xmlns:a16="http://schemas.microsoft.com/office/drawing/2014/main" id="{8B18167F-5677-40B2-95F4-C39D0CB3FCEB}"/>
                </a:ext>
              </a:extLst>
            </p:cNvPr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475;p46">
              <a:extLst>
                <a:ext uri="{FF2B5EF4-FFF2-40B4-BE49-F238E27FC236}">
                  <a16:creationId xmlns:a16="http://schemas.microsoft.com/office/drawing/2014/main" id="{624D01E4-6735-4ACF-A122-4F7DA4C2F2CB}"/>
                </a:ext>
              </a:extLst>
            </p:cNvPr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476;p46">
              <a:extLst>
                <a:ext uri="{FF2B5EF4-FFF2-40B4-BE49-F238E27FC236}">
                  <a16:creationId xmlns:a16="http://schemas.microsoft.com/office/drawing/2014/main" id="{C84114A4-A39A-42F9-807A-22B5143733F2}"/>
                </a:ext>
              </a:extLst>
            </p:cNvPr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477;p46">
              <a:extLst>
                <a:ext uri="{FF2B5EF4-FFF2-40B4-BE49-F238E27FC236}">
                  <a16:creationId xmlns:a16="http://schemas.microsoft.com/office/drawing/2014/main" id="{5ABFD855-D306-46CE-BE2B-F79D22F2B0A2}"/>
                </a:ext>
              </a:extLst>
            </p:cNvPr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478;p46">
              <a:extLst>
                <a:ext uri="{FF2B5EF4-FFF2-40B4-BE49-F238E27FC236}">
                  <a16:creationId xmlns:a16="http://schemas.microsoft.com/office/drawing/2014/main" id="{A31CE2E7-D46A-4043-9E88-9F36F572B49C}"/>
                </a:ext>
              </a:extLst>
            </p:cNvPr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479;p46">
              <a:extLst>
                <a:ext uri="{FF2B5EF4-FFF2-40B4-BE49-F238E27FC236}">
                  <a16:creationId xmlns:a16="http://schemas.microsoft.com/office/drawing/2014/main" id="{65A7770F-F437-41CC-9D73-6D22933EBA22}"/>
                </a:ext>
              </a:extLst>
            </p:cNvPr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480;p46">
              <a:extLst>
                <a:ext uri="{FF2B5EF4-FFF2-40B4-BE49-F238E27FC236}">
                  <a16:creationId xmlns:a16="http://schemas.microsoft.com/office/drawing/2014/main" id="{00014ACA-2B50-4A88-B108-AE3602F6BDE2}"/>
                </a:ext>
              </a:extLst>
            </p:cNvPr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481;p46">
              <a:extLst>
                <a:ext uri="{FF2B5EF4-FFF2-40B4-BE49-F238E27FC236}">
                  <a16:creationId xmlns:a16="http://schemas.microsoft.com/office/drawing/2014/main" id="{D8E47583-3E32-4631-9163-3563970FE2B4}"/>
                </a:ext>
              </a:extLst>
            </p:cNvPr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482;p46">
              <a:extLst>
                <a:ext uri="{FF2B5EF4-FFF2-40B4-BE49-F238E27FC236}">
                  <a16:creationId xmlns:a16="http://schemas.microsoft.com/office/drawing/2014/main" id="{6D8AC3FE-F6A9-4CA0-B583-24235F0C5D51}"/>
                </a:ext>
              </a:extLst>
            </p:cNvPr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483;p46">
              <a:extLst>
                <a:ext uri="{FF2B5EF4-FFF2-40B4-BE49-F238E27FC236}">
                  <a16:creationId xmlns:a16="http://schemas.microsoft.com/office/drawing/2014/main" id="{21A24CA5-12AE-4D92-8F24-9AC27CF9792A}"/>
                </a:ext>
              </a:extLst>
            </p:cNvPr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484;p46">
              <a:extLst>
                <a:ext uri="{FF2B5EF4-FFF2-40B4-BE49-F238E27FC236}">
                  <a16:creationId xmlns:a16="http://schemas.microsoft.com/office/drawing/2014/main" id="{03C8DAC0-C048-4CCB-A2EF-7752D72CE52A}"/>
                </a:ext>
              </a:extLst>
            </p:cNvPr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485;p46">
              <a:extLst>
                <a:ext uri="{FF2B5EF4-FFF2-40B4-BE49-F238E27FC236}">
                  <a16:creationId xmlns:a16="http://schemas.microsoft.com/office/drawing/2014/main" id="{FB0451FE-CF3D-48BC-B892-52F8D8DB2332}"/>
                </a:ext>
              </a:extLst>
            </p:cNvPr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486;p46">
              <a:extLst>
                <a:ext uri="{FF2B5EF4-FFF2-40B4-BE49-F238E27FC236}">
                  <a16:creationId xmlns:a16="http://schemas.microsoft.com/office/drawing/2014/main" id="{3BF9BD4C-42A6-474E-8266-273F70221BDE}"/>
                </a:ext>
              </a:extLst>
            </p:cNvPr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487;p46">
              <a:extLst>
                <a:ext uri="{FF2B5EF4-FFF2-40B4-BE49-F238E27FC236}">
                  <a16:creationId xmlns:a16="http://schemas.microsoft.com/office/drawing/2014/main" id="{E1C24D88-58A5-4A60-B2BE-D6FBC578A464}"/>
                </a:ext>
              </a:extLst>
            </p:cNvPr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488;p46">
              <a:extLst>
                <a:ext uri="{FF2B5EF4-FFF2-40B4-BE49-F238E27FC236}">
                  <a16:creationId xmlns:a16="http://schemas.microsoft.com/office/drawing/2014/main" id="{78E4E190-A855-44D1-BDCD-B99C740A34B1}"/>
                </a:ext>
              </a:extLst>
            </p:cNvPr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489;p46">
              <a:extLst>
                <a:ext uri="{FF2B5EF4-FFF2-40B4-BE49-F238E27FC236}">
                  <a16:creationId xmlns:a16="http://schemas.microsoft.com/office/drawing/2014/main" id="{8FD02609-ABB0-402F-9D51-D8C17D0CABAE}"/>
                </a:ext>
              </a:extLst>
            </p:cNvPr>
            <p:cNvSpPr/>
            <p:nvPr/>
          </p:nvSpPr>
          <p:spPr>
            <a:xfrm>
              <a:off x="5926675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490;p46">
              <a:extLst>
                <a:ext uri="{FF2B5EF4-FFF2-40B4-BE49-F238E27FC236}">
                  <a16:creationId xmlns:a16="http://schemas.microsoft.com/office/drawing/2014/main" id="{87ED1F0F-4CF5-463D-BD53-65A701996BF4}"/>
                </a:ext>
              </a:extLst>
            </p:cNvPr>
            <p:cNvSpPr/>
            <p:nvPr/>
          </p:nvSpPr>
          <p:spPr>
            <a:xfrm>
              <a:off x="5926675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491;p46">
              <a:extLst>
                <a:ext uri="{FF2B5EF4-FFF2-40B4-BE49-F238E27FC236}">
                  <a16:creationId xmlns:a16="http://schemas.microsoft.com/office/drawing/2014/main" id="{E084FBBD-C815-4648-8093-FE99698A118C}"/>
                </a:ext>
              </a:extLst>
            </p:cNvPr>
            <p:cNvSpPr/>
            <p:nvPr/>
          </p:nvSpPr>
          <p:spPr>
            <a:xfrm>
              <a:off x="5600675" y="4120175"/>
              <a:ext cx="240150" cy="320450"/>
            </a:xfrm>
            <a:custGeom>
              <a:avLst/>
              <a:gdLst/>
              <a:ahLst/>
              <a:cxnLst/>
              <a:rect l="l" t="t" r="r" b="b"/>
              <a:pathLst>
                <a:path w="9606" h="12818" extrusionOk="0">
                  <a:moveTo>
                    <a:pt x="4233" y="0"/>
                  </a:moveTo>
                  <a:cubicBezTo>
                    <a:pt x="3394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74" y="12818"/>
                  </a:cubicBezTo>
                  <a:cubicBezTo>
                    <a:pt x="6854" y="12818"/>
                    <a:pt x="7136" y="12794"/>
                    <a:pt x="7417" y="12746"/>
                  </a:cubicBezTo>
                  <a:cubicBezTo>
                    <a:pt x="7751" y="12685"/>
                    <a:pt x="8055" y="12624"/>
                    <a:pt x="8329" y="12503"/>
                  </a:cubicBezTo>
                  <a:cubicBezTo>
                    <a:pt x="8785" y="12320"/>
                    <a:pt x="9210" y="12107"/>
                    <a:pt x="9606" y="11834"/>
                  </a:cubicBezTo>
                  <a:lnTo>
                    <a:pt x="8481" y="10132"/>
                  </a:lnTo>
                  <a:cubicBezTo>
                    <a:pt x="8268" y="10284"/>
                    <a:pt x="8025" y="10405"/>
                    <a:pt x="7812" y="10527"/>
                  </a:cubicBezTo>
                  <a:cubicBezTo>
                    <a:pt x="7349" y="10729"/>
                    <a:pt x="6924" y="10811"/>
                    <a:pt x="6539" y="10811"/>
                  </a:cubicBezTo>
                  <a:cubicBezTo>
                    <a:pt x="5129" y="10811"/>
                    <a:pt x="4258" y="9713"/>
                    <a:pt x="4043" y="9402"/>
                  </a:cubicBezTo>
                  <a:cubicBezTo>
                    <a:pt x="2797" y="7670"/>
                    <a:pt x="2371" y="3718"/>
                    <a:pt x="3618" y="2198"/>
                  </a:cubicBezTo>
                  <a:cubicBezTo>
                    <a:pt x="3672" y="2126"/>
                    <a:pt x="3812" y="2032"/>
                    <a:pt x="4225" y="2032"/>
                  </a:cubicBezTo>
                  <a:cubicBezTo>
                    <a:pt x="4506" y="2032"/>
                    <a:pt x="4912" y="2075"/>
                    <a:pt x="5502" y="2198"/>
                  </a:cubicBezTo>
                  <a:cubicBezTo>
                    <a:pt x="5776" y="2259"/>
                    <a:pt x="6080" y="2320"/>
                    <a:pt x="6414" y="2442"/>
                  </a:cubicBezTo>
                  <a:cubicBezTo>
                    <a:pt x="6688" y="2533"/>
                    <a:pt x="6961" y="2594"/>
                    <a:pt x="723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57"/>
                    <a:pt x="7083" y="496"/>
                    <a:pt x="6961" y="466"/>
                  </a:cubicBezTo>
                  <a:cubicBezTo>
                    <a:pt x="6292" y="253"/>
                    <a:pt x="5593" y="132"/>
                    <a:pt x="4894" y="40"/>
                  </a:cubicBezTo>
                  <a:cubicBezTo>
                    <a:pt x="4674" y="15"/>
                    <a:pt x="4452" y="0"/>
                    <a:pt x="4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492;p46">
              <a:extLst>
                <a:ext uri="{FF2B5EF4-FFF2-40B4-BE49-F238E27FC236}">
                  <a16:creationId xmlns:a16="http://schemas.microsoft.com/office/drawing/2014/main" id="{0A38FE76-3AF3-4CC5-82BD-057B1F8C48AA}"/>
                </a:ext>
              </a:extLst>
            </p:cNvPr>
            <p:cNvSpPr/>
            <p:nvPr/>
          </p:nvSpPr>
          <p:spPr>
            <a:xfrm>
              <a:off x="5795975" y="4373450"/>
              <a:ext cx="44850" cy="59300"/>
            </a:xfrm>
            <a:custGeom>
              <a:avLst/>
              <a:gdLst/>
              <a:ahLst/>
              <a:cxnLst/>
              <a:rect l="l" t="t" r="r" b="b"/>
              <a:pathLst>
                <a:path w="1794" h="2372" extrusionOk="0">
                  <a:moveTo>
                    <a:pt x="669" y="1"/>
                  </a:moveTo>
                  <a:cubicBezTo>
                    <a:pt x="456" y="153"/>
                    <a:pt x="213" y="274"/>
                    <a:pt x="0" y="396"/>
                  </a:cubicBezTo>
                  <a:lnTo>
                    <a:pt x="517" y="2372"/>
                  </a:lnTo>
                  <a:cubicBezTo>
                    <a:pt x="973" y="2189"/>
                    <a:pt x="1398" y="1976"/>
                    <a:pt x="179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493;p46">
              <a:extLst>
                <a:ext uri="{FF2B5EF4-FFF2-40B4-BE49-F238E27FC236}">
                  <a16:creationId xmlns:a16="http://schemas.microsoft.com/office/drawing/2014/main" id="{BD223E43-B549-4F47-ABCE-13777EF8124C}"/>
                </a:ext>
              </a:extLst>
            </p:cNvPr>
            <p:cNvSpPr/>
            <p:nvPr/>
          </p:nvSpPr>
          <p:spPr>
            <a:xfrm>
              <a:off x="5723025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4" y="2493"/>
                    <a:pt x="2067" y="2554"/>
                    <a:pt x="2341" y="2584"/>
                  </a:cubicBezTo>
                  <a:lnTo>
                    <a:pt x="237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37" y="426"/>
                  </a:cubicBezTo>
                  <a:cubicBezTo>
                    <a:pt x="136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494;p46">
              <a:extLst>
                <a:ext uri="{FF2B5EF4-FFF2-40B4-BE49-F238E27FC236}">
                  <a16:creationId xmlns:a16="http://schemas.microsoft.com/office/drawing/2014/main" id="{5ADE2C82-7106-4E6C-994A-1ABC56E5894A}"/>
                </a:ext>
              </a:extLst>
            </p:cNvPr>
            <p:cNvSpPr/>
            <p:nvPr/>
          </p:nvSpPr>
          <p:spPr>
            <a:xfrm>
              <a:off x="5740500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495;p46">
              <a:extLst>
                <a:ext uri="{FF2B5EF4-FFF2-40B4-BE49-F238E27FC236}">
                  <a16:creationId xmlns:a16="http://schemas.microsoft.com/office/drawing/2014/main" id="{D7CC89CD-B96F-4C20-953B-85E6426ABEAF}"/>
                </a:ext>
              </a:extLst>
            </p:cNvPr>
            <p:cNvSpPr/>
            <p:nvPr/>
          </p:nvSpPr>
          <p:spPr>
            <a:xfrm>
              <a:off x="5769375" y="4231350"/>
              <a:ext cx="539550" cy="28900"/>
            </a:xfrm>
            <a:custGeom>
              <a:avLst/>
              <a:gdLst/>
              <a:ahLst/>
              <a:cxnLst/>
              <a:rect l="l" t="t" r="r" b="b"/>
              <a:pathLst>
                <a:path w="21582" h="1156" extrusionOk="0">
                  <a:moveTo>
                    <a:pt x="0" y="1"/>
                  </a:moveTo>
                  <a:cubicBezTo>
                    <a:pt x="92" y="396"/>
                    <a:pt x="183" y="791"/>
                    <a:pt x="274" y="1156"/>
                  </a:cubicBezTo>
                  <a:lnTo>
                    <a:pt x="21338" y="1156"/>
                  </a:lnTo>
                  <a:lnTo>
                    <a:pt x="215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496;p46">
              <a:extLst>
                <a:ext uri="{FF2B5EF4-FFF2-40B4-BE49-F238E27FC236}">
                  <a16:creationId xmlns:a16="http://schemas.microsoft.com/office/drawing/2014/main" id="{306BCAC3-870B-43D1-A074-6FBC4BDA2D10}"/>
                </a:ext>
              </a:extLst>
            </p:cNvPr>
            <p:cNvSpPr/>
            <p:nvPr/>
          </p:nvSpPr>
          <p:spPr>
            <a:xfrm>
              <a:off x="5782300" y="4289875"/>
              <a:ext cx="513700" cy="60800"/>
            </a:xfrm>
            <a:custGeom>
              <a:avLst/>
              <a:gdLst/>
              <a:ahLst/>
              <a:cxnLst/>
              <a:rect l="l" t="t" r="r" b="b"/>
              <a:pathLst>
                <a:path w="20548" h="2432" extrusionOk="0">
                  <a:moveTo>
                    <a:pt x="0" y="0"/>
                  </a:moveTo>
                  <a:cubicBezTo>
                    <a:pt x="243" y="851"/>
                    <a:pt x="486" y="1702"/>
                    <a:pt x="760" y="2432"/>
                  </a:cubicBezTo>
                  <a:lnTo>
                    <a:pt x="19788" y="2432"/>
                  </a:lnTo>
                  <a:cubicBezTo>
                    <a:pt x="20061" y="1702"/>
                    <a:pt x="20304" y="851"/>
                    <a:pt x="205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497;p46">
              <a:extLst>
                <a:ext uri="{FF2B5EF4-FFF2-40B4-BE49-F238E27FC236}">
                  <a16:creationId xmlns:a16="http://schemas.microsoft.com/office/drawing/2014/main" id="{E51425BE-67CB-4B24-953F-2359698EB5EE}"/>
                </a:ext>
              </a:extLst>
            </p:cNvPr>
            <p:cNvSpPr/>
            <p:nvPr/>
          </p:nvSpPr>
          <p:spPr>
            <a:xfrm>
              <a:off x="1868850" y="4479075"/>
              <a:ext cx="224950" cy="34975"/>
            </a:xfrm>
            <a:custGeom>
              <a:avLst/>
              <a:gdLst/>
              <a:ahLst/>
              <a:cxnLst/>
              <a:rect l="l" t="t" r="r" b="b"/>
              <a:pathLst>
                <a:path w="8998" h="1399" extrusionOk="0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498;p46">
              <a:extLst>
                <a:ext uri="{FF2B5EF4-FFF2-40B4-BE49-F238E27FC236}">
                  <a16:creationId xmlns:a16="http://schemas.microsoft.com/office/drawing/2014/main" id="{858E42EA-566B-4829-BA84-3FCD73466E19}"/>
                </a:ext>
              </a:extLst>
            </p:cNvPr>
            <p:cNvSpPr/>
            <p:nvPr/>
          </p:nvSpPr>
          <p:spPr>
            <a:xfrm>
              <a:off x="1868850" y="4479075"/>
              <a:ext cx="224950" cy="23575"/>
            </a:xfrm>
            <a:custGeom>
              <a:avLst/>
              <a:gdLst/>
              <a:ahLst/>
              <a:cxnLst/>
              <a:rect l="l" t="t" r="r" b="b"/>
              <a:pathLst>
                <a:path w="8998" h="943" extrusionOk="0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499;p46">
              <a:extLst>
                <a:ext uri="{FF2B5EF4-FFF2-40B4-BE49-F238E27FC236}">
                  <a16:creationId xmlns:a16="http://schemas.microsoft.com/office/drawing/2014/main" id="{11471730-A7D3-4884-90AC-B4AED496C49B}"/>
                </a:ext>
              </a:extLst>
            </p:cNvPr>
            <p:cNvSpPr/>
            <p:nvPr/>
          </p:nvSpPr>
          <p:spPr>
            <a:xfrm>
              <a:off x="1542850" y="4120175"/>
              <a:ext cx="240900" cy="320450"/>
            </a:xfrm>
            <a:custGeom>
              <a:avLst/>
              <a:gdLst/>
              <a:ahLst/>
              <a:cxnLst/>
              <a:rect l="l" t="t" r="r" b="b"/>
              <a:pathLst>
                <a:path w="9636" h="12818" extrusionOk="0">
                  <a:moveTo>
                    <a:pt x="4260" y="0"/>
                  </a:moveTo>
                  <a:cubicBezTo>
                    <a:pt x="3413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93" y="12818"/>
                  </a:cubicBezTo>
                  <a:cubicBezTo>
                    <a:pt x="6876" y="12818"/>
                    <a:pt x="7162" y="12794"/>
                    <a:pt x="7447" y="12746"/>
                  </a:cubicBezTo>
                  <a:cubicBezTo>
                    <a:pt x="7751" y="12685"/>
                    <a:pt x="8055" y="12624"/>
                    <a:pt x="8359" y="12503"/>
                  </a:cubicBezTo>
                  <a:cubicBezTo>
                    <a:pt x="8785" y="12320"/>
                    <a:pt x="9241" y="12107"/>
                    <a:pt x="9636" y="11834"/>
                  </a:cubicBezTo>
                  <a:lnTo>
                    <a:pt x="8481" y="10132"/>
                  </a:lnTo>
                  <a:cubicBezTo>
                    <a:pt x="8268" y="10284"/>
                    <a:pt x="8055" y="10405"/>
                    <a:pt x="7812" y="10527"/>
                  </a:cubicBezTo>
                  <a:cubicBezTo>
                    <a:pt x="7356" y="10729"/>
                    <a:pt x="6934" y="10811"/>
                    <a:pt x="6551" y="10811"/>
                  </a:cubicBezTo>
                  <a:cubicBezTo>
                    <a:pt x="5148" y="10811"/>
                    <a:pt x="4258" y="9713"/>
                    <a:pt x="4043" y="9402"/>
                  </a:cubicBezTo>
                  <a:cubicBezTo>
                    <a:pt x="2827" y="7670"/>
                    <a:pt x="2371" y="3718"/>
                    <a:pt x="3618" y="2198"/>
                  </a:cubicBezTo>
                  <a:cubicBezTo>
                    <a:pt x="3672" y="2126"/>
                    <a:pt x="3823" y="2032"/>
                    <a:pt x="4245" y="2032"/>
                  </a:cubicBezTo>
                  <a:cubicBezTo>
                    <a:pt x="4531" y="2032"/>
                    <a:pt x="4942" y="2075"/>
                    <a:pt x="5532" y="2198"/>
                  </a:cubicBezTo>
                  <a:cubicBezTo>
                    <a:pt x="5776" y="2259"/>
                    <a:pt x="6080" y="2320"/>
                    <a:pt x="6444" y="2442"/>
                  </a:cubicBezTo>
                  <a:cubicBezTo>
                    <a:pt x="6687" y="2533"/>
                    <a:pt x="6991" y="2594"/>
                    <a:pt x="726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27"/>
                    <a:pt x="7113" y="496"/>
                    <a:pt x="6961" y="466"/>
                  </a:cubicBezTo>
                  <a:cubicBezTo>
                    <a:pt x="6292" y="253"/>
                    <a:pt x="5624" y="132"/>
                    <a:pt x="4925" y="40"/>
                  </a:cubicBezTo>
                  <a:cubicBezTo>
                    <a:pt x="4704" y="15"/>
                    <a:pt x="4481" y="0"/>
                    <a:pt x="426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500;p46">
              <a:extLst>
                <a:ext uri="{FF2B5EF4-FFF2-40B4-BE49-F238E27FC236}">
                  <a16:creationId xmlns:a16="http://schemas.microsoft.com/office/drawing/2014/main" id="{5AFA4A05-7CBD-47C4-8A8E-4531E88019B6}"/>
                </a:ext>
              </a:extLst>
            </p:cNvPr>
            <p:cNvSpPr/>
            <p:nvPr/>
          </p:nvSpPr>
          <p:spPr>
            <a:xfrm>
              <a:off x="1738150" y="4373450"/>
              <a:ext cx="45600" cy="59300"/>
            </a:xfrm>
            <a:custGeom>
              <a:avLst/>
              <a:gdLst/>
              <a:ahLst/>
              <a:cxnLst/>
              <a:rect l="l" t="t" r="r" b="b"/>
              <a:pathLst>
                <a:path w="1824" h="2372" extrusionOk="0">
                  <a:moveTo>
                    <a:pt x="669" y="1"/>
                  </a:moveTo>
                  <a:cubicBezTo>
                    <a:pt x="456" y="153"/>
                    <a:pt x="243" y="274"/>
                    <a:pt x="0" y="396"/>
                  </a:cubicBezTo>
                  <a:lnTo>
                    <a:pt x="547" y="2372"/>
                  </a:lnTo>
                  <a:cubicBezTo>
                    <a:pt x="973" y="2189"/>
                    <a:pt x="1429" y="1946"/>
                    <a:pt x="182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501;p46">
              <a:extLst>
                <a:ext uri="{FF2B5EF4-FFF2-40B4-BE49-F238E27FC236}">
                  <a16:creationId xmlns:a16="http://schemas.microsoft.com/office/drawing/2014/main" id="{E4BB5FF2-668E-490C-898D-788AC837D4CC}"/>
                </a:ext>
              </a:extLst>
            </p:cNvPr>
            <p:cNvSpPr/>
            <p:nvPr/>
          </p:nvSpPr>
          <p:spPr>
            <a:xfrm>
              <a:off x="1665200" y="4121175"/>
              <a:ext cx="62325" cy="64600"/>
            </a:xfrm>
            <a:custGeom>
              <a:avLst/>
              <a:gdLst/>
              <a:ahLst/>
              <a:cxnLst/>
              <a:rect l="l" t="t" r="r" b="b"/>
              <a:pathLst>
                <a:path w="2493" h="2584" extrusionOk="0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3" y="2493"/>
                    <a:pt x="2067" y="2554"/>
                    <a:pt x="2341" y="2584"/>
                  </a:cubicBezTo>
                  <a:lnTo>
                    <a:pt x="240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67" y="426"/>
                  </a:cubicBezTo>
                  <a:cubicBezTo>
                    <a:pt x="139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502;p46">
              <a:extLst>
                <a:ext uri="{FF2B5EF4-FFF2-40B4-BE49-F238E27FC236}">
                  <a16:creationId xmlns:a16="http://schemas.microsoft.com/office/drawing/2014/main" id="{F28BE288-2B71-4B52-95D1-8B5A301299FA}"/>
                </a:ext>
              </a:extLst>
            </p:cNvPr>
            <p:cNvSpPr/>
            <p:nvPr/>
          </p:nvSpPr>
          <p:spPr>
            <a:xfrm>
              <a:off x="1682675" y="4055050"/>
              <a:ext cx="598050" cy="432400"/>
            </a:xfrm>
            <a:custGeom>
              <a:avLst/>
              <a:gdLst/>
              <a:ahLst/>
              <a:cxnLst/>
              <a:rect l="l" t="t" r="r" b="b"/>
              <a:pathLst>
                <a:path w="23922" h="17296" extrusionOk="0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503;p46">
              <a:extLst>
                <a:ext uri="{FF2B5EF4-FFF2-40B4-BE49-F238E27FC236}">
                  <a16:creationId xmlns:a16="http://schemas.microsoft.com/office/drawing/2014/main" id="{9885E328-DEEA-4F61-876F-CF49374C3A91}"/>
                </a:ext>
              </a:extLst>
            </p:cNvPr>
            <p:cNvSpPr/>
            <p:nvPr/>
          </p:nvSpPr>
          <p:spPr>
            <a:xfrm>
              <a:off x="1714050" y="4090000"/>
              <a:ext cx="539325" cy="329025"/>
            </a:xfrm>
            <a:custGeom>
              <a:avLst/>
              <a:gdLst/>
              <a:ahLst/>
              <a:cxnLst/>
              <a:rect l="l" t="t" r="r" b="b"/>
              <a:pathLst>
                <a:path w="21573" h="13161" extrusionOk="0">
                  <a:moveTo>
                    <a:pt x="2113" y="1"/>
                  </a:moveTo>
                  <a:cubicBezTo>
                    <a:pt x="709" y="1"/>
                    <a:pt x="0" y="1742"/>
                    <a:pt x="995" y="2767"/>
                  </a:cubicBezTo>
                  <a:cubicBezTo>
                    <a:pt x="1329" y="3102"/>
                    <a:pt x="1740" y="3252"/>
                    <a:pt x="2143" y="3252"/>
                  </a:cubicBezTo>
                  <a:cubicBezTo>
                    <a:pt x="2985" y="3252"/>
                    <a:pt x="3791" y="2599"/>
                    <a:pt x="3791" y="1612"/>
                  </a:cubicBezTo>
                  <a:cubicBezTo>
                    <a:pt x="3791" y="700"/>
                    <a:pt x="3061" y="1"/>
                    <a:pt x="2150" y="1"/>
                  </a:cubicBezTo>
                  <a:cubicBezTo>
                    <a:pt x="2137" y="1"/>
                    <a:pt x="2125" y="1"/>
                    <a:pt x="2113" y="1"/>
                  </a:cubicBezTo>
                  <a:close/>
                  <a:moveTo>
                    <a:pt x="19931" y="184"/>
                  </a:moveTo>
                  <a:cubicBezTo>
                    <a:pt x="18472" y="184"/>
                    <a:pt x="17743" y="1916"/>
                    <a:pt x="18776" y="2950"/>
                  </a:cubicBezTo>
                  <a:cubicBezTo>
                    <a:pt x="19111" y="3284"/>
                    <a:pt x="19522" y="3434"/>
                    <a:pt x="19925" y="3434"/>
                  </a:cubicBezTo>
                  <a:cubicBezTo>
                    <a:pt x="20766" y="3434"/>
                    <a:pt x="21572" y="2781"/>
                    <a:pt x="21572" y="1794"/>
                  </a:cubicBezTo>
                  <a:cubicBezTo>
                    <a:pt x="21572" y="913"/>
                    <a:pt x="20843" y="184"/>
                    <a:pt x="19931" y="184"/>
                  </a:cubicBezTo>
                  <a:close/>
                  <a:moveTo>
                    <a:pt x="10691" y="2615"/>
                  </a:moveTo>
                  <a:cubicBezTo>
                    <a:pt x="9262" y="2615"/>
                    <a:pt x="8533" y="4348"/>
                    <a:pt x="9566" y="5381"/>
                  </a:cubicBezTo>
                  <a:cubicBezTo>
                    <a:pt x="9891" y="5706"/>
                    <a:pt x="10295" y="5852"/>
                    <a:pt x="10693" y="5852"/>
                  </a:cubicBezTo>
                  <a:cubicBezTo>
                    <a:pt x="11526" y="5852"/>
                    <a:pt x="12332" y="5213"/>
                    <a:pt x="12332" y="4226"/>
                  </a:cubicBezTo>
                  <a:cubicBezTo>
                    <a:pt x="12332" y="3314"/>
                    <a:pt x="11603" y="2615"/>
                    <a:pt x="10691" y="2615"/>
                  </a:cubicBezTo>
                  <a:close/>
                  <a:moveTo>
                    <a:pt x="5181" y="8298"/>
                  </a:moveTo>
                  <a:cubicBezTo>
                    <a:pt x="5164" y="8298"/>
                    <a:pt x="5146" y="8299"/>
                    <a:pt x="5128" y="8299"/>
                  </a:cubicBezTo>
                  <a:cubicBezTo>
                    <a:pt x="3669" y="8299"/>
                    <a:pt x="2970" y="10032"/>
                    <a:pt x="3973" y="11065"/>
                  </a:cubicBezTo>
                  <a:cubicBezTo>
                    <a:pt x="4304" y="11386"/>
                    <a:pt x="4706" y="11530"/>
                    <a:pt x="5101" y="11530"/>
                  </a:cubicBezTo>
                  <a:cubicBezTo>
                    <a:pt x="5938" y="11530"/>
                    <a:pt x="6739" y="10882"/>
                    <a:pt x="6739" y="9910"/>
                  </a:cubicBezTo>
                  <a:cubicBezTo>
                    <a:pt x="6739" y="9017"/>
                    <a:pt x="6039" y="8298"/>
                    <a:pt x="5181" y="8298"/>
                  </a:cubicBezTo>
                  <a:close/>
                  <a:moveTo>
                    <a:pt x="14308" y="9910"/>
                  </a:moveTo>
                  <a:cubicBezTo>
                    <a:pt x="12849" y="9910"/>
                    <a:pt x="12119" y="11673"/>
                    <a:pt x="13153" y="12676"/>
                  </a:cubicBezTo>
                  <a:cubicBezTo>
                    <a:pt x="13478" y="13011"/>
                    <a:pt x="13882" y="13161"/>
                    <a:pt x="14281" y="13161"/>
                  </a:cubicBezTo>
                  <a:cubicBezTo>
                    <a:pt x="15113" y="13161"/>
                    <a:pt x="15919" y="12508"/>
                    <a:pt x="15919" y="11521"/>
                  </a:cubicBezTo>
                  <a:cubicBezTo>
                    <a:pt x="15919" y="10640"/>
                    <a:pt x="15189" y="9910"/>
                    <a:pt x="14308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504;p46">
              <a:extLst>
                <a:ext uri="{FF2B5EF4-FFF2-40B4-BE49-F238E27FC236}">
                  <a16:creationId xmlns:a16="http://schemas.microsoft.com/office/drawing/2014/main" id="{587CDDF3-B936-4791-B917-18B6BD3C3C14}"/>
                </a:ext>
              </a:extLst>
            </p:cNvPr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505;p46">
              <a:extLst>
                <a:ext uri="{FF2B5EF4-FFF2-40B4-BE49-F238E27FC236}">
                  <a16:creationId xmlns:a16="http://schemas.microsoft.com/office/drawing/2014/main" id="{095BD4A2-0FAB-4C29-AB4B-425E0CD39D51}"/>
                </a:ext>
              </a:extLst>
            </p:cNvPr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506;p46">
              <a:extLst>
                <a:ext uri="{FF2B5EF4-FFF2-40B4-BE49-F238E27FC236}">
                  <a16:creationId xmlns:a16="http://schemas.microsoft.com/office/drawing/2014/main" id="{EEEEDFE0-3A82-4E5C-9D42-B7B6472947AC}"/>
                </a:ext>
              </a:extLst>
            </p:cNvPr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507;p46">
              <a:extLst>
                <a:ext uri="{FF2B5EF4-FFF2-40B4-BE49-F238E27FC236}">
                  <a16:creationId xmlns:a16="http://schemas.microsoft.com/office/drawing/2014/main" id="{48663A70-D6F5-437B-8C08-D29D5DB14FCF}"/>
                </a:ext>
              </a:extLst>
            </p:cNvPr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0" name="Picture 4">
            <a:extLst>
              <a:ext uri="{FF2B5EF4-FFF2-40B4-BE49-F238E27FC236}">
                <a16:creationId xmlns:a16="http://schemas.microsoft.com/office/drawing/2014/main" id="{D2ED5843-0998-47E4-A54C-B1602C5AA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79" y="4505490"/>
            <a:ext cx="575716" cy="5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3" name="Image 622">
            <a:extLst>
              <a:ext uri="{FF2B5EF4-FFF2-40B4-BE49-F238E27FC236}">
                <a16:creationId xmlns:a16="http://schemas.microsoft.com/office/drawing/2014/main" id="{8BAC1360-875D-45EC-A430-E3CD3ACF4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11180" y="-3425687"/>
            <a:ext cx="5738945" cy="8515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24" name="Google Shape;979;p29">
            <a:extLst>
              <a:ext uri="{FF2B5EF4-FFF2-40B4-BE49-F238E27FC236}">
                <a16:creationId xmlns:a16="http://schemas.microsoft.com/office/drawing/2014/main" id="{DD9F6122-3971-4D16-8336-74390869E523}"/>
              </a:ext>
            </a:extLst>
          </p:cNvPr>
          <p:cNvSpPr txBox="1">
            <a:spLocks/>
          </p:cNvSpPr>
          <p:nvPr/>
        </p:nvSpPr>
        <p:spPr>
          <a:xfrm>
            <a:off x="8368946" y="4665409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02548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8"/>
          <p:cNvSpPr txBox="1">
            <a:spLocks noGrp="1"/>
          </p:cNvSpPr>
          <p:nvPr>
            <p:ph type="ctrTitle"/>
          </p:nvPr>
        </p:nvSpPr>
        <p:spPr>
          <a:xfrm flipH="1">
            <a:off x="5027775" y="2534350"/>
            <a:ext cx="3118200" cy="7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—Modèle relationnel</a:t>
            </a:r>
            <a:endParaRPr dirty="0"/>
          </a:p>
        </p:txBody>
      </p:sp>
      <p:grpSp>
        <p:nvGrpSpPr>
          <p:cNvPr id="825" name="Google Shape;825;p28"/>
          <p:cNvGrpSpPr/>
          <p:nvPr/>
        </p:nvGrpSpPr>
        <p:grpSpPr>
          <a:xfrm>
            <a:off x="98" y="776570"/>
            <a:ext cx="9144062" cy="4367007"/>
            <a:chOff x="98" y="776570"/>
            <a:chExt cx="9144062" cy="4367007"/>
          </a:xfrm>
        </p:grpSpPr>
        <p:sp>
          <p:nvSpPr>
            <p:cNvPr id="826" name="Google Shape;826;p28"/>
            <p:cNvSpPr/>
            <p:nvPr/>
          </p:nvSpPr>
          <p:spPr>
            <a:xfrm flipH="1">
              <a:off x="3031762" y="776570"/>
              <a:ext cx="1487034" cy="2279556"/>
            </a:xfrm>
            <a:custGeom>
              <a:avLst/>
              <a:gdLst/>
              <a:ahLst/>
              <a:cxnLst/>
              <a:rect l="l" t="t" r="r" b="b"/>
              <a:pathLst>
                <a:path w="66848" h="102475" extrusionOk="0">
                  <a:moveTo>
                    <a:pt x="0" y="1"/>
                  </a:moveTo>
                  <a:lnTo>
                    <a:pt x="0" y="102474"/>
                  </a:lnTo>
                  <a:lnTo>
                    <a:pt x="66848" y="102474"/>
                  </a:lnTo>
                  <a:lnTo>
                    <a:pt x="6684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 flipH="1">
              <a:off x="3809402" y="867841"/>
              <a:ext cx="627776" cy="1013638"/>
            </a:xfrm>
            <a:custGeom>
              <a:avLst/>
              <a:gdLst/>
              <a:ahLst/>
              <a:cxnLst/>
              <a:rect l="l" t="t" r="r" b="b"/>
              <a:pathLst>
                <a:path w="28221" h="45567" extrusionOk="0">
                  <a:moveTo>
                    <a:pt x="1" y="1"/>
                  </a:moveTo>
                  <a:lnTo>
                    <a:pt x="1" y="45567"/>
                  </a:lnTo>
                  <a:lnTo>
                    <a:pt x="28221" y="45567"/>
                  </a:lnTo>
                  <a:lnTo>
                    <a:pt x="282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 flipH="1">
              <a:off x="3112622" y="867841"/>
              <a:ext cx="627798" cy="1013638"/>
            </a:xfrm>
            <a:custGeom>
              <a:avLst/>
              <a:gdLst/>
              <a:ahLst/>
              <a:cxnLst/>
              <a:rect l="l" t="t" r="r" b="b"/>
              <a:pathLst>
                <a:path w="28222" h="45567" extrusionOk="0">
                  <a:moveTo>
                    <a:pt x="1" y="1"/>
                  </a:moveTo>
                  <a:lnTo>
                    <a:pt x="1" y="45567"/>
                  </a:lnTo>
                  <a:lnTo>
                    <a:pt x="28221" y="45567"/>
                  </a:lnTo>
                  <a:lnTo>
                    <a:pt x="282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 flipH="1">
              <a:off x="3809402" y="1951217"/>
              <a:ext cx="627776" cy="1013638"/>
            </a:xfrm>
            <a:custGeom>
              <a:avLst/>
              <a:gdLst/>
              <a:ahLst/>
              <a:cxnLst/>
              <a:rect l="l" t="t" r="r" b="b"/>
              <a:pathLst>
                <a:path w="28221" h="45567" extrusionOk="0">
                  <a:moveTo>
                    <a:pt x="1" y="0"/>
                  </a:moveTo>
                  <a:lnTo>
                    <a:pt x="1" y="45566"/>
                  </a:lnTo>
                  <a:lnTo>
                    <a:pt x="28221" y="45566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 flipH="1">
              <a:off x="3112622" y="1951217"/>
              <a:ext cx="627798" cy="1013638"/>
            </a:xfrm>
            <a:custGeom>
              <a:avLst/>
              <a:gdLst/>
              <a:ahLst/>
              <a:cxnLst/>
              <a:rect l="l" t="t" r="r" b="b"/>
              <a:pathLst>
                <a:path w="28222" h="45567" extrusionOk="0">
                  <a:moveTo>
                    <a:pt x="1" y="0"/>
                  </a:moveTo>
                  <a:lnTo>
                    <a:pt x="1" y="45566"/>
                  </a:lnTo>
                  <a:lnTo>
                    <a:pt x="28221" y="45566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 flipH="1">
              <a:off x="4057234" y="867841"/>
              <a:ext cx="379945" cy="379945"/>
            </a:xfrm>
            <a:custGeom>
              <a:avLst/>
              <a:gdLst/>
              <a:ahLst/>
              <a:cxnLst/>
              <a:rect l="l" t="t" r="r" b="b"/>
              <a:pathLst>
                <a:path w="17080" h="17080" extrusionOk="0">
                  <a:moveTo>
                    <a:pt x="7006" y="1"/>
                  </a:moveTo>
                  <a:lnTo>
                    <a:pt x="1" y="7006"/>
                  </a:lnTo>
                  <a:lnTo>
                    <a:pt x="1" y="17080"/>
                  </a:lnTo>
                  <a:lnTo>
                    <a:pt x="1707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 flipH="1">
              <a:off x="3809402" y="2299974"/>
              <a:ext cx="627776" cy="664881"/>
            </a:xfrm>
            <a:custGeom>
              <a:avLst/>
              <a:gdLst/>
              <a:ahLst/>
              <a:cxnLst/>
              <a:rect l="l" t="t" r="r" b="b"/>
              <a:pathLst>
                <a:path w="28221" h="29889" extrusionOk="0">
                  <a:moveTo>
                    <a:pt x="28221" y="0"/>
                  </a:moveTo>
                  <a:lnTo>
                    <a:pt x="1" y="28220"/>
                  </a:lnTo>
                  <a:lnTo>
                    <a:pt x="1" y="29888"/>
                  </a:lnTo>
                  <a:lnTo>
                    <a:pt x="8373" y="29888"/>
                  </a:lnTo>
                  <a:lnTo>
                    <a:pt x="28221" y="10074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 flipH="1">
              <a:off x="3236549" y="1951217"/>
              <a:ext cx="503871" cy="503849"/>
            </a:xfrm>
            <a:custGeom>
              <a:avLst/>
              <a:gdLst/>
              <a:ahLst/>
              <a:cxnLst/>
              <a:rect l="l" t="t" r="r" b="b"/>
              <a:pathLst>
                <a:path w="22651" h="22650" extrusionOk="0">
                  <a:moveTo>
                    <a:pt x="12577" y="0"/>
                  </a:moveTo>
                  <a:lnTo>
                    <a:pt x="1" y="12576"/>
                  </a:lnTo>
                  <a:lnTo>
                    <a:pt x="1" y="22650"/>
                  </a:lnTo>
                  <a:lnTo>
                    <a:pt x="2265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 flipH="1">
              <a:off x="3112622" y="1602460"/>
              <a:ext cx="279041" cy="279753"/>
            </a:xfrm>
            <a:custGeom>
              <a:avLst/>
              <a:gdLst/>
              <a:ahLst/>
              <a:cxnLst/>
              <a:rect l="l" t="t" r="r" b="b"/>
              <a:pathLst>
                <a:path w="12544" h="12576" extrusionOk="0">
                  <a:moveTo>
                    <a:pt x="12543" y="0"/>
                  </a:moveTo>
                  <a:lnTo>
                    <a:pt x="1" y="12576"/>
                  </a:lnTo>
                  <a:lnTo>
                    <a:pt x="10075" y="12576"/>
                  </a:lnTo>
                  <a:lnTo>
                    <a:pt x="12543" y="10108"/>
                  </a:lnTo>
                  <a:lnTo>
                    <a:pt x="1254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 flipH="1">
              <a:off x="3112622" y="2730348"/>
              <a:ext cx="234507" cy="234507"/>
            </a:xfrm>
            <a:custGeom>
              <a:avLst/>
              <a:gdLst/>
              <a:ahLst/>
              <a:cxnLst/>
              <a:rect l="l" t="t" r="r" b="b"/>
              <a:pathLst>
                <a:path w="10542" h="10542" extrusionOk="0">
                  <a:moveTo>
                    <a:pt x="10541" y="0"/>
                  </a:moveTo>
                  <a:lnTo>
                    <a:pt x="0" y="10541"/>
                  </a:lnTo>
                  <a:lnTo>
                    <a:pt x="10074" y="10541"/>
                  </a:lnTo>
                  <a:lnTo>
                    <a:pt x="10541" y="10074"/>
                  </a:lnTo>
                  <a:lnTo>
                    <a:pt x="105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 flipH="1">
              <a:off x="4289494" y="1951217"/>
              <a:ext cx="147685" cy="147685"/>
            </a:xfrm>
            <a:custGeom>
              <a:avLst/>
              <a:gdLst/>
              <a:ahLst/>
              <a:cxnLst/>
              <a:rect l="l" t="t" r="r" b="b"/>
              <a:pathLst>
                <a:path w="6639" h="6639" extrusionOk="0">
                  <a:moveTo>
                    <a:pt x="1602" y="0"/>
                  </a:moveTo>
                  <a:lnTo>
                    <a:pt x="1" y="1601"/>
                  </a:lnTo>
                  <a:lnTo>
                    <a:pt x="1" y="6638"/>
                  </a:lnTo>
                  <a:lnTo>
                    <a:pt x="663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 flipH="1">
              <a:off x="3809402" y="1359077"/>
              <a:ext cx="523158" cy="523136"/>
            </a:xfrm>
            <a:custGeom>
              <a:avLst/>
              <a:gdLst/>
              <a:ahLst/>
              <a:cxnLst/>
              <a:rect l="l" t="t" r="r" b="b"/>
              <a:pathLst>
                <a:path w="23518" h="23517" extrusionOk="0">
                  <a:moveTo>
                    <a:pt x="23518" y="0"/>
                  </a:moveTo>
                  <a:lnTo>
                    <a:pt x="1" y="23517"/>
                  </a:lnTo>
                  <a:lnTo>
                    <a:pt x="5038" y="23517"/>
                  </a:lnTo>
                  <a:lnTo>
                    <a:pt x="23518" y="5037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 flipH="1">
              <a:off x="3206118" y="867841"/>
              <a:ext cx="534303" cy="534280"/>
            </a:xfrm>
            <a:custGeom>
              <a:avLst/>
              <a:gdLst/>
              <a:ahLst/>
              <a:cxnLst/>
              <a:rect l="l" t="t" r="r" b="b"/>
              <a:pathLst>
                <a:path w="24019" h="24018" extrusionOk="0">
                  <a:moveTo>
                    <a:pt x="18981" y="1"/>
                  </a:moveTo>
                  <a:lnTo>
                    <a:pt x="1" y="18981"/>
                  </a:lnTo>
                  <a:lnTo>
                    <a:pt x="1" y="2401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 flipH="1">
              <a:off x="3873223" y="867841"/>
              <a:ext cx="563955" cy="563977"/>
            </a:xfrm>
            <a:custGeom>
              <a:avLst/>
              <a:gdLst/>
              <a:ahLst/>
              <a:cxnLst/>
              <a:rect l="l" t="t" r="r" b="b"/>
              <a:pathLst>
                <a:path w="25352" h="25353" extrusionOk="0">
                  <a:moveTo>
                    <a:pt x="24118" y="1"/>
                  </a:moveTo>
                  <a:lnTo>
                    <a:pt x="1" y="24118"/>
                  </a:lnTo>
                  <a:lnTo>
                    <a:pt x="1" y="25352"/>
                  </a:lnTo>
                  <a:lnTo>
                    <a:pt x="2535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 flipH="1">
              <a:off x="3809402" y="2688038"/>
              <a:ext cx="276795" cy="276817"/>
            </a:xfrm>
            <a:custGeom>
              <a:avLst/>
              <a:gdLst/>
              <a:ahLst/>
              <a:cxnLst/>
              <a:rect l="l" t="t" r="r" b="b"/>
              <a:pathLst>
                <a:path w="12443" h="12444" extrusionOk="0">
                  <a:moveTo>
                    <a:pt x="12443" y="1"/>
                  </a:moveTo>
                  <a:lnTo>
                    <a:pt x="0" y="12443"/>
                  </a:lnTo>
                  <a:lnTo>
                    <a:pt x="1235" y="12443"/>
                  </a:lnTo>
                  <a:lnTo>
                    <a:pt x="12443" y="1268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 flipH="1">
              <a:off x="3112622" y="1991280"/>
              <a:ext cx="627798" cy="655983"/>
            </a:xfrm>
            <a:custGeom>
              <a:avLst/>
              <a:gdLst/>
              <a:ahLst/>
              <a:cxnLst/>
              <a:rect l="l" t="t" r="r" b="b"/>
              <a:pathLst>
                <a:path w="28222" h="29489" extrusionOk="0">
                  <a:moveTo>
                    <a:pt x="28221" y="0"/>
                  </a:moveTo>
                  <a:lnTo>
                    <a:pt x="1" y="28221"/>
                  </a:lnTo>
                  <a:lnTo>
                    <a:pt x="1" y="29488"/>
                  </a:lnTo>
                  <a:lnTo>
                    <a:pt x="28221" y="1268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 flipH="1">
              <a:off x="1293916" y="840991"/>
              <a:ext cx="903814" cy="853051"/>
            </a:xfrm>
            <a:custGeom>
              <a:avLst/>
              <a:gdLst/>
              <a:ahLst/>
              <a:cxnLst/>
              <a:rect l="l" t="t" r="r" b="b"/>
              <a:pathLst>
                <a:path w="40630" h="38348" extrusionOk="0">
                  <a:moveTo>
                    <a:pt x="20293" y="0"/>
                  </a:moveTo>
                  <a:cubicBezTo>
                    <a:pt x="10736" y="0"/>
                    <a:pt x="2472" y="7126"/>
                    <a:pt x="1268" y="16852"/>
                  </a:cubicBezTo>
                  <a:cubicBezTo>
                    <a:pt x="0" y="27360"/>
                    <a:pt x="7472" y="36933"/>
                    <a:pt x="17980" y="38201"/>
                  </a:cubicBezTo>
                  <a:cubicBezTo>
                    <a:pt x="18778" y="38299"/>
                    <a:pt x="19571" y="38347"/>
                    <a:pt x="20355" y="38347"/>
                  </a:cubicBezTo>
                  <a:cubicBezTo>
                    <a:pt x="29919" y="38347"/>
                    <a:pt x="38159" y="31200"/>
                    <a:pt x="39362" y="21489"/>
                  </a:cubicBezTo>
                  <a:cubicBezTo>
                    <a:pt x="40629" y="10981"/>
                    <a:pt x="33157" y="1408"/>
                    <a:pt x="22617" y="140"/>
                  </a:cubicBezTo>
                  <a:cubicBezTo>
                    <a:pt x="21836" y="46"/>
                    <a:pt x="21060" y="0"/>
                    <a:pt x="2029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 flipH="1">
              <a:off x="1319141" y="870065"/>
              <a:ext cx="814034" cy="814034"/>
            </a:xfrm>
            <a:custGeom>
              <a:avLst/>
              <a:gdLst/>
              <a:ahLst/>
              <a:cxnLst/>
              <a:rect l="l" t="t" r="r" b="b"/>
              <a:pathLst>
                <a:path w="36594" h="36594" extrusionOk="0">
                  <a:moveTo>
                    <a:pt x="18280" y="1"/>
                  </a:moveTo>
                  <a:cubicBezTo>
                    <a:pt x="8173" y="1"/>
                    <a:pt x="0" y="8173"/>
                    <a:pt x="0" y="18280"/>
                  </a:cubicBezTo>
                  <a:cubicBezTo>
                    <a:pt x="0" y="28388"/>
                    <a:pt x="8173" y="36594"/>
                    <a:pt x="18280" y="36594"/>
                  </a:cubicBezTo>
                  <a:cubicBezTo>
                    <a:pt x="28387" y="36594"/>
                    <a:pt x="36593" y="28388"/>
                    <a:pt x="36593" y="18280"/>
                  </a:cubicBezTo>
                  <a:cubicBezTo>
                    <a:pt x="36593" y="8173"/>
                    <a:pt x="28387" y="1"/>
                    <a:pt x="1828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 flipH="1">
              <a:off x="1345124" y="895291"/>
              <a:ext cx="762826" cy="762848"/>
            </a:xfrm>
            <a:custGeom>
              <a:avLst/>
              <a:gdLst/>
              <a:ahLst/>
              <a:cxnLst/>
              <a:rect l="l" t="t" r="r" b="b"/>
              <a:pathLst>
                <a:path w="34292" h="34293" extrusionOk="0">
                  <a:moveTo>
                    <a:pt x="17146" y="1"/>
                  </a:moveTo>
                  <a:cubicBezTo>
                    <a:pt x="7673" y="1"/>
                    <a:pt x="1" y="7706"/>
                    <a:pt x="1" y="17146"/>
                  </a:cubicBezTo>
                  <a:cubicBezTo>
                    <a:pt x="1" y="26620"/>
                    <a:pt x="7673" y="34292"/>
                    <a:pt x="17146" y="34292"/>
                  </a:cubicBezTo>
                  <a:cubicBezTo>
                    <a:pt x="26620" y="34292"/>
                    <a:pt x="34292" y="26620"/>
                    <a:pt x="34292" y="17146"/>
                  </a:cubicBezTo>
                  <a:cubicBezTo>
                    <a:pt x="34292" y="7706"/>
                    <a:pt x="26620" y="1"/>
                    <a:pt x="17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 flipH="1">
              <a:off x="1353287" y="939069"/>
              <a:ext cx="722762" cy="629267"/>
            </a:xfrm>
            <a:custGeom>
              <a:avLst/>
              <a:gdLst/>
              <a:ahLst/>
              <a:cxnLst/>
              <a:rect l="l" t="t" r="r" b="b"/>
              <a:pathLst>
                <a:path w="32491" h="28288" extrusionOk="0">
                  <a:moveTo>
                    <a:pt x="23718" y="1"/>
                  </a:moveTo>
                  <a:lnTo>
                    <a:pt x="1" y="21983"/>
                  </a:lnTo>
                  <a:cubicBezTo>
                    <a:pt x="1035" y="24418"/>
                    <a:pt x="2636" y="26587"/>
                    <a:pt x="4671" y="28288"/>
                  </a:cubicBezTo>
                  <a:cubicBezTo>
                    <a:pt x="11843" y="24051"/>
                    <a:pt x="24685" y="16279"/>
                    <a:pt x="32491" y="11543"/>
                  </a:cubicBezTo>
                  <a:cubicBezTo>
                    <a:pt x="31390" y="6606"/>
                    <a:pt x="28188" y="2369"/>
                    <a:pt x="2371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 flipH="1">
              <a:off x="1345124" y="1290051"/>
              <a:ext cx="560240" cy="349536"/>
            </a:xfrm>
            <a:custGeom>
              <a:avLst/>
              <a:gdLst/>
              <a:ahLst/>
              <a:cxnLst/>
              <a:rect l="l" t="t" r="r" b="b"/>
              <a:pathLst>
                <a:path w="25185" h="15713" extrusionOk="0">
                  <a:moveTo>
                    <a:pt x="25185" y="1"/>
                  </a:moveTo>
                  <a:lnTo>
                    <a:pt x="25185" y="1"/>
                  </a:lnTo>
                  <a:cubicBezTo>
                    <a:pt x="18246" y="4004"/>
                    <a:pt x="6438" y="10809"/>
                    <a:pt x="0" y="14545"/>
                  </a:cubicBezTo>
                  <a:cubicBezTo>
                    <a:pt x="834" y="15012"/>
                    <a:pt x="1768" y="15379"/>
                    <a:pt x="2702" y="15712"/>
                  </a:cubicBezTo>
                  <a:lnTo>
                    <a:pt x="24084" y="5572"/>
                  </a:lnTo>
                  <a:cubicBezTo>
                    <a:pt x="24751" y="3804"/>
                    <a:pt x="25118" y="1936"/>
                    <a:pt x="2518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 flipH="1">
              <a:off x="1722821" y="923498"/>
              <a:ext cx="7430" cy="57904"/>
            </a:xfrm>
            <a:custGeom>
              <a:avLst/>
              <a:gdLst/>
              <a:ahLst/>
              <a:cxnLst/>
              <a:rect l="l" t="t" r="r" b="b"/>
              <a:pathLst>
                <a:path w="334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334" y="2602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 flipH="1">
              <a:off x="1871218" y="968766"/>
              <a:ext cx="34902" cy="53432"/>
            </a:xfrm>
            <a:custGeom>
              <a:avLst/>
              <a:gdLst/>
              <a:ahLst/>
              <a:cxnLst/>
              <a:rect l="l" t="t" r="r" b="b"/>
              <a:pathLst>
                <a:path w="1569" h="2402" extrusionOk="0">
                  <a:moveTo>
                    <a:pt x="268" y="0"/>
                  </a:moveTo>
                  <a:lnTo>
                    <a:pt x="1" y="167"/>
                  </a:lnTo>
                  <a:lnTo>
                    <a:pt x="1302" y="2402"/>
                  </a:lnTo>
                  <a:lnTo>
                    <a:pt x="1569" y="223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 flipH="1">
              <a:off x="1981041" y="1097142"/>
              <a:ext cx="53455" cy="34880"/>
            </a:xfrm>
            <a:custGeom>
              <a:avLst/>
              <a:gdLst/>
              <a:ahLst/>
              <a:cxnLst/>
              <a:rect l="l" t="t" r="r" b="b"/>
              <a:pathLst>
                <a:path w="2403" h="1568" extrusionOk="0">
                  <a:moveTo>
                    <a:pt x="168" y="0"/>
                  </a:moveTo>
                  <a:lnTo>
                    <a:pt x="1" y="267"/>
                  </a:lnTo>
                  <a:lnTo>
                    <a:pt x="2236" y="1568"/>
                  </a:lnTo>
                  <a:lnTo>
                    <a:pt x="2403" y="1301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 flipH="1">
              <a:off x="2021839" y="1272989"/>
              <a:ext cx="57904" cy="7452"/>
            </a:xfrm>
            <a:custGeom>
              <a:avLst/>
              <a:gdLst/>
              <a:ahLst/>
              <a:cxnLst/>
              <a:rect l="l" t="t" r="r" b="b"/>
              <a:pathLst>
                <a:path w="2603" h="335" extrusionOk="0">
                  <a:moveTo>
                    <a:pt x="0" y="1"/>
                  </a:moveTo>
                  <a:lnTo>
                    <a:pt x="0" y="334"/>
                  </a:lnTo>
                  <a:lnTo>
                    <a:pt x="2602" y="334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 flipH="1">
              <a:off x="1981041" y="1422142"/>
              <a:ext cx="53455" cy="34902"/>
            </a:xfrm>
            <a:custGeom>
              <a:avLst/>
              <a:gdLst/>
              <a:ahLst/>
              <a:cxnLst/>
              <a:rect l="l" t="t" r="r" b="b"/>
              <a:pathLst>
                <a:path w="2403" h="1569" extrusionOk="0">
                  <a:moveTo>
                    <a:pt x="2236" y="0"/>
                  </a:moveTo>
                  <a:lnTo>
                    <a:pt x="1" y="1301"/>
                  </a:lnTo>
                  <a:lnTo>
                    <a:pt x="168" y="1568"/>
                  </a:lnTo>
                  <a:lnTo>
                    <a:pt x="2403" y="267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 flipH="1">
              <a:off x="1871218" y="1531965"/>
              <a:ext cx="34902" cy="53455"/>
            </a:xfrm>
            <a:custGeom>
              <a:avLst/>
              <a:gdLst/>
              <a:ahLst/>
              <a:cxnLst/>
              <a:rect l="l" t="t" r="r" b="b"/>
              <a:pathLst>
                <a:path w="1569" h="2403" extrusionOk="0">
                  <a:moveTo>
                    <a:pt x="1302" y="0"/>
                  </a:moveTo>
                  <a:lnTo>
                    <a:pt x="1" y="2235"/>
                  </a:lnTo>
                  <a:lnTo>
                    <a:pt x="301" y="2402"/>
                  </a:lnTo>
                  <a:lnTo>
                    <a:pt x="1569" y="167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 flipH="1">
              <a:off x="1722821" y="1572763"/>
              <a:ext cx="7430" cy="57904"/>
            </a:xfrm>
            <a:custGeom>
              <a:avLst/>
              <a:gdLst/>
              <a:ahLst/>
              <a:cxnLst/>
              <a:rect l="l" t="t" r="r" b="b"/>
              <a:pathLst>
                <a:path w="334" h="2603" extrusionOk="0">
                  <a:moveTo>
                    <a:pt x="0" y="1"/>
                  </a:moveTo>
                  <a:lnTo>
                    <a:pt x="0" y="2603"/>
                  </a:lnTo>
                  <a:lnTo>
                    <a:pt x="334" y="260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 flipH="1">
              <a:off x="1546218" y="1531209"/>
              <a:ext cx="35636" cy="54211"/>
            </a:xfrm>
            <a:custGeom>
              <a:avLst/>
              <a:gdLst/>
              <a:ahLst/>
              <a:cxnLst/>
              <a:rect l="l" t="t" r="r" b="b"/>
              <a:pathLst>
                <a:path w="1602" h="2437" extrusionOk="0">
                  <a:moveTo>
                    <a:pt x="301" y="1"/>
                  </a:moveTo>
                  <a:lnTo>
                    <a:pt x="1" y="168"/>
                  </a:lnTo>
                  <a:lnTo>
                    <a:pt x="1302" y="2436"/>
                  </a:lnTo>
                  <a:lnTo>
                    <a:pt x="1602" y="226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 flipH="1">
              <a:off x="1418577" y="1421408"/>
              <a:ext cx="53455" cy="35636"/>
            </a:xfrm>
            <a:custGeom>
              <a:avLst/>
              <a:gdLst/>
              <a:ahLst/>
              <a:cxnLst/>
              <a:rect l="l" t="t" r="r" b="b"/>
              <a:pathLst>
                <a:path w="2403" h="1602" extrusionOk="0">
                  <a:moveTo>
                    <a:pt x="167" y="0"/>
                  </a:moveTo>
                  <a:lnTo>
                    <a:pt x="1" y="300"/>
                  </a:lnTo>
                  <a:lnTo>
                    <a:pt x="2236" y="1601"/>
                  </a:lnTo>
                  <a:lnTo>
                    <a:pt x="2402" y="130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 flipH="1">
              <a:off x="1372574" y="1272989"/>
              <a:ext cx="57904" cy="7452"/>
            </a:xfrm>
            <a:custGeom>
              <a:avLst/>
              <a:gdLst/>
              <a:ahLst/>
              <a:cxnLst/>
              <a:rect l="l" t="t" r="r" b="b"/>
              <a:pathLst>
                <a:path w="2603" h="335" extrusionOk="0">
                  <a:moveTo>
                    <a:pt x="1" y="1"/>
                  </a:moveTo>
                  <a:lnTo>
                    <a:pt x="1" y="334"/>
                  </a:lnTo>
                  <a:lnTo>
                    <a:pt x="2603" y="334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 flipH="1">
              <a:off x="1418577" y="1097142"/>
              <a:ext cx="53455" cy="34880"/>
            </a:xfrm>
            <a:custGeom>
              <a:avLst/>
              <a:gdLst/>
              <a:ahLst/>
              <a:cxnLst/>
              <a:rect l="l" t="t" r="r" b="b"/>
              <a:pathLst>
                <a:path w="2403" h="1568" extrusionOk="0">
                  <a:moveTo>
                    <a:pt x="2269" y="0"/>
                  </a:moveTo>
                  <a:lnTo>
                    <a:pt x="1" y="1301"/>
                  </a:lnTo>
                  <a:lnTo>
                    <a:pt x="167" y="1568"/>
                  </a:lnTo>
                  <a:lnTo>
                    <a:pt x="2402" y="26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 flipH="1">
              <a:off x="1546218" y="968766"/>
              <a:ext cx="35636" cy="54189"/>
            </a:xfrm>
            <a:custGeom>
              <a:avLst/>
              <a:gdLst/>
              <a:ahLst/>
              <a:cxnLst/>
              <a:rect l="l" t="t" r="r" b="b"/>
              <a:pathLst>
                <a:path w="1602" h="2436" extrusionOk="0">
                  <a:moveTo>
                    <a:pt x="1302" y="0"/>
                  </a:moveTo>
                  <a:lnTo>
                    <a:pt x="1" y="2269"/>
                  </a:lnTo>
                  <a:lnTo>
                    <a:pt x="301" y="2435"/>
                  </a:lnTo>
                  <a:lnTo>
                    <a:pt x="1602" y="167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 flipH="1">
              <a:off x="1707962" y="949458"/>
              <a:ext cx="36393" cy="353228"/>
            </a:xfrm>
            <a:custGeom>
              <a:avLst/>
              <a:gdLst/>
              <a:ahLst/>
              <a:cxnLst/>
              <a:rect l="l" t="t" r="r" b="b"/>
              <a:pathLst>
                <a:path w="1636" h="15879" extrusionOk="0">
                  <a:moveTo>
                    <a:pt x="634" y="1"/>
                  </a:moveTo>
                  <a:lnTo>
                    <a:pt x="1" y="15879"/>
                  </a:lnTo>
                  <a:lnTo>
                    <a:pt x="1635" y="1587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 flipH="1">
              <a:off x="1500950" y="1145370"/>
              <a:ext cx="254527" cy="160297"/>
            </a:xfrm>
            <a:custGeom>
              <a:avLst/>
              <a:gdLst/>
              <a:ahLst/>
              <a:cxnLst/>
              <a:rect l="l" t="t" r="r" b="b"/>
              <a:pathLst>
                <a:path w="11442" h="7206" extrusionOk="0">
                  <a:moveTo>
                    <a:pt x="11242" y="0"/>
                  </a:moveTo>
                  <a:lnTo>
                    <a:pt x="0" y="5771"/>
                  </a:lnTo>
                  <a:lnTo>
                    <a:pt x="767" y="7205"/>
                  </a:lnTo>
                  <a:lnTo>
                    <a:pt x="11442" y="367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 flipH="1">
              <a:off x="1713901" y="1264825"/>
              <a:ext cx="24514" cy="24514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534" y="1"/>
                  </a:moveTo>
                  <a:cubicBezTo>
                    <a:pt x="234" y="1"/>
                    <a:pt x="0" y="234"/>
                    <a:pt x="0" y="534"/>
                  </a:cubicBezTo>
                  <a:cubicBezTo>
                    <a:pt x="0" y="868"/>
                    <a:pt x="234" y="1102"/>
                    <a:pt x="534" y="1102"/>
                  </a:cubicBezTo>
                  <a:cubicBezTo>
                    <a:pt x="834" y="1102"/>
                    <a:pt x="1101" y="868"/>
                    <a:pt x="1101" y="534"/>
                  </a:cubicBezTo>
                  <a:cubicBezTo>
                    <a:pt x="1101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 flipH="1">
              <a:off x="98" y="3471650"/>
              <a:ext cx="9144062" cy="1671926"/>
            </a:xfrm>
            <a:custGeom>
              <a:avLst/>
              <a:gdLst/>
              <a:ahLst/>
              <a:cxnLst/>
              <a:rect l="l" t="t" r="r" b="b"/>
              <a:pathLst>
                <a:path w="192872" h="52838" extrusionOk="0">
                  <a:moveTo>
                    <a:pt x="1" y="0"/>
                  </a:moveTo>
                  <a:lnTo>
                    <a:pt x="1" y="52838"/>
                  </a:lnTo>
                  <a:lnTo>
                    <a:pt x="192872" y="52838"/>
                  </a:lnTo>
                  <a:lnTo>
                    <a:pt x="192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 flipH="1">
              <a:off x="737390" y="3467169"/>
              <a:ext cx="4290438" cy="9677"/>
            </a:xfrm>
            <a:custGeom>
              <a:avLst/>
              <a:gdLst/>
              <a:ahLst/>
              <a:cxnLst/>
              <a:rect l="l" t="t" r="r" b="b"/>
              <a:pathLst>
                <a:path w="192872" h="435" extrusionOk="0">
                  <a:moveTo>
                    <a:pt x="96436" y="1"/>
                  </a:moveTo>
                  <a:lnTo>
                    <a:pt x="48235" y="68"/>
                  </a:lnTo>
                  <a:lnTo>
                    <a:pt x="24117" y="101"/>
                  </a:lnTo>
                  <a:lnTo>
                    <a:pt x="0" y="201"/>
                  </a:lnTo>
                  <a:lnTo>
                    <a:pt x="24117" y="335"/>
                  </a:lnTo>
                  <a:lnTo>
                    <a:pt x="48235" y="368"/>
                  </a:lnTo>
                  <a:lnTo>
                    <a:pt x="96436" y="435"/>
                  </a:lnTo>
                  <a:lnTo>
                    <a:pt x="144670" y="368"/>
                  </a:lnTo>
                  <a:lnTo>
                    <a:pt x="168787" y="335"/>
                  </a:lnTo>
                  <a:lnTo>
                    <a:pt x="192871" y="201"/>
                  </a:lnTo>
                  <a:lnTo>
                    <a:pt x="168787" y="101"/>
                  </a:lnTo>
                  <a:lnTo>
                    <a:pt x="144670" y="68"/>
                  </a:lnTo>
                  <a:lnTo>
                    <a:pt x="96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 flipH="1">
              <a:off x="906586" y="4002918"/>
              <a:ext cx="635184" cy="296103"/>
            </a:xfrm>
            <a:custGeom>
              <a:avLst/>
              <a:gdLst/>
              <a:ahLst/>
              <a:cxnLst/>
              <a:rect l="l" t="t" r="r" b="b"/>
              <a:pathLst>
                <a:path w="28554" h="13311" extrusionOk="0">
                  <a:moveTo>
                    <a:pt x="12576" y="1"/>
                  </a:moveTo>
                  <a:lnTo>
                    <a:pt x="0" y="7406"/>
                  </a:lnTo>
                  <a:lnTo>
                    <a:pt x="15444" y="13310"/>
                  </a:lnTo>
                  <a:lnTo>
                    <a:pt x="28554" y="5338"/>
                  </a:lnTo>
                  <a:lnTo>
                    <a:pt x="12576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 flipH="1">
              <a:off x="991161" y="4120171"/>
              <a:ext cx="218179" cy="132847"/>
            </a:xfrm>
            <a:custGeom>
              <a:avLst/>
              <a:gdLst/>
              <a:ahLst/>
              <a:cxnLst/>
              <a:rect l="l" t="t" r="r" b="b"/>
              <a:pathLst>
                <a:path w="9808" h="5972" extrusionOk="0">
                  <a:moveTo>
                    <a:pt x="9807" y="0"/>
                  </a:moveTo>
                  <a:cubicBezTo>
                    <a:pt x="9340" y="234"/>
                    <a:pt x="8940" y="434"/>
                    <a:pt x="8506" y="667"/>
                  </a:cubicBezTo>
                  <a:lnTo>
                    <a:pt x="7272" y="1368"/>
                  </a:lnTo>
                  <a:cubicBezTo>
                    <a:pt x="6438" y="1835"/>
                    <a:pt x="5604" y="2302"/>
                    <a:pt x="4804" y="2802"/>
                  </a:cubicBezTo>
                  <a:cubicBezTo>
                    <a:pt x="3970" y="3303"/>
                    <a:pt x="3169" y="3836"/>
                    <a:pt x="2368" y="4337"/>
                  </a:cubicBezTo>
                  <a:cubicBezTo>
                    <a:pt x="1568" y="4870"/>
                    <a:pt x="767" y="5404"/>
                    <a:pt x="0" y="5971"/>
                  </a:cubicBezTo>
                  <a:cubicBezTo>
                    <a:pt x="867" y="5538"/>
                    <a:pt x="1668" y="5071"/>
                    <a:pt x="2535" y="4637"/>
                  </a:cubicBezTo>
                  <a:cubicBezTo>
                    <a:pt x="3369" y="4170"/>
                    <a:pt x="4203" y="3670"/>
                    <a:pt x="5004" y="3169"/>
                  </a:cubicBezTo>
                  <a:cubicBezTo>
                    <a:pt x="5804" y="2669"/>
                    <a:pt x="6638" y="2169"/>
                    <a:pt x="7439" y="1635"/>
                  </a:cubicBezTo>
                  <a:lnTo>
                    <a:pt x="8640" y="834"/>
                  </a:lnTo>
                  <a:cubicBezTo>
                    <a:pt x="9007" y="567"/>
                    <a:pt x="9407" y="301"/>
                    <a:pt x="980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 flipH="1">
              <a:off x="1033471" y="4106802"/>
              <a:ext cx="129866" cy="79437"/>
            </a:xfrm>
            <a:custGeom>
              <a:avLst/>
              <a:gdLst/>
              <a:ahLst/>
              <a:cxnLst/>
              <a:rect l="l" t="t" r="r" b="b"/>
              <a:pathLst>
                <a:path w="5838" h="3571" extrusionOk="0">
                  <a:moveTo>
                    <a:pt x="5838" y="1"/>
                  </a:moveTo>
                  <a:lnTo>
                    <a:pt x="5838" y="1"/>
                  </a:lnTo>
                  <a:cubicBezTo>
                    <a:pt x="4804" y="468"/>
                    <a:pt x="3770" y="1002"/>
                    <a:pt x="2802" y="1602"/>
                  </a:cubicBezTo>
                  <a:cubicBezTo>
                    <a:pt x="1835" y="2202"/>
                    <a:pt x="901" y="2836"/>
                    <a:pt x="0" y="3570"/>
                  </a:cubicBezTo>
                  <a:cubicBezTo>
                    <a:pt x="2068" y="2603"/>
                    <a:pt x="4036" y="1435"/>
                    <a:pt x="5838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 flipH="1">
              <a:off x="1075759" y="4092721"/>
              <a:ext cx="218179" cy="133581"/>
            </a:xfrm>
            <a:custGeom>
              <a:avLst/>
              <a:gdLst/>
              <a:ahLst/>
              <a:cxnLst/>
              <a:rect l="l" t="t" r="r" b="b"/>
              <a:pathLst>
                <a:path w="9808" h="6005" extrusionOk="0">
                  <a:moveTo>
                    <a:pt x="9807" y="0"/>
                  </a:moveTo>
                  <a:cubicBezTo>
                    <a:pt x="9374" y="234"/>
                    <a:pt x="8940" y="467"/>
                    <a:pt x="8540" y="667"/>
                  </a:cubicBezTo>
                  <a:lnTo>
                    <a:pt x="7272" y="1368"/>
                  </a:lnTo>
                  <a:cubicBezTo>
                    <a:pt x="6438" y="1835"/>
                    <a:pt x="5604" y="2335"/>
                    <a:pt x="4804" y="2835"/>
                  </a:cubicBezTo>
                  <a:cubicBezTo>
                    <a:pt x="4003" y="3336"/>
                    <a:pt x="3169" y="3836"/>
                    <a:pt x="2369" y="4370"/>
                  </a:cubicBezTo>
                  <a:cubicBezTo>
                    <a:pt x="1568" y="4870"/>
                    <a:pt x="768" y="5404"/>
                    <a:pt x="0" y="6004"/>
                  </a:cubicBezTo>
                  <a:cubicBezTo>
                    <a:pt x="868" y="5571"/>
                    <a:pt x="1702" y="5104"/>
                    <a:pt x="2536" y="4637"/>
                  </a:cubicBezTo>
                  <a:cubicBezTo>
                    <a:pt x="3369" y="4170"/>
                    <a:pt x="4203" y="3669"/>
                    <a:pt x="5004" y="3169"/>
                  </a:cubicBezTo>
                  <a:cubicBezTo>
                    <a:pt x="5838" y="2669"/>
                    <a:pt x="6638" y="2168"/>
                    <a:pt x="7439" y="1635"/>
                  </a:cubicBezTo>
                  <a:lnTo>
                    <a:pt x="8640" y="834"/>
                  </a:lnTo>
                  <a:cubicBezTo>
                    <a:pt x="9040" y="567"/>
                    <a:pt x="9440" y="300"/>
                    <a:pt x="980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 flipH="1">
              <a:off x="1118047" y="4080108"/>
              <a:ext cx="187014" cy="113538"/>
            </a:xfrm>
            <a:custGeom>
              <a:avLst/>
              <a:gdLst/>
              <a:ahLst/>
              <a:cxnLst/>
              <a:rect l="l" t="t" r="r" b="b"/>
              <a:pathLst>
                <a:path w="8407" h="5104" extrusionOk="0">
                  <a:moveTo>
                    <a:pt x="8406" y="0"/>
                  </a:moveTo>
                  <a:lnTo>
                    <a:pt x="8406" y="0"/>
                  </a:lnTo>
                  <a:cubicBezTo>
                    <a:pt x="6938" y="701"/>
                    <a:pt x="5504" y="1534"/>
                    <a:pt x="4103" y="2368"/>
                  </a:cubicBezTo>
                  <a:cubicBezTo>
                    <a:pt x="2702" y="3236"/>
                    <a:pt x="1334" y="4103"/>
                    <a:pt x="0" y="5104"/>
                  </a:cubicBezTo>
                  <a:cubicBezTo>
                    <a:pt x="1501" y="4403"/>
                    <a:pt x="2902" y="3603"/>
                    <a:pt x="4303" y="2735"/>
                  </a:cubicBezTo>
                  <a:cubicBezTo>
                    <a:pt x="5704" y="1868"/>
                    <a:pt x="7105" y="1001"/>
                    <a:pt x="8406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 flipH="1">
              <a:off x="1159600" y="4066739"/>
              <a:ext cx="108378" cy="66068"/>
            </a:xfrm>
            <a:custGeom>
              <a:avLst/>
              <a:gdLst/>
              <a:ahLst/>
              <a:cxnLst/>
              <a:rect l="l" t="t" r="r" b="b"/>
              <a:pathLst>
                <a:path w="4872" h="2970" extrusionOk="0">
                  <a:moveTo>
                    <a:pt x="4871" y="1"/>
                  </a:moveTo>
                  <a:cubicBezTo>
                    <a:pt x="4004" y="334"/>
                    <a:pt x="3136" y="768"/>
                    <a:pt x="2336" y="1302"/>
                  </a:cubicBezTo>
                  <a:cubicBezTo>
                    <a:pt x="1502" y="1769"/>
                    <a:pt x="735" y="2336"/>
                    <a:pt x="1" y="2969"/>
                  </a:cubicBezTo>
                  <a:cubicBezTo>
                    <a:pt x="1769" y="2202"/>
                    <a:pt x="3403" y="1201"/>
                    <a:pt x="487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 flipH="1">
              <a:off x="1512072" y="3809987"/>
              <a:ext cx="868200" cy="436358"/>
            </a:xfrm>
            <a:custGeom>
              <a:avLst/>
              <a:gdLst/>
              <a:ahLst/>
              <a:cxnLst/>
              <a:rect l="l" t="t" r="r" b="b"/>
              <a:pathLst>
                <a:path w="39029" h="19616" extrusionOk="0">
                  <a:moveTo>
                    <a:pt x="19848" y="1"/>
                  </a:moveTo>
                  <a:lnTo>
                    <a:pt x="1" y="7773"/>
                  </a:lnTo>
                  <a:lnTo>
                    <a:pt x="19248" y="19615"/>
                  </a:lnTo>
                  <a:lnTo>
                    <a:pt x="39028" y="11576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 flipH="1">
              <a:off x="1604078" y="4049677"/>
              <a:ext cx="353985" cy="143970"/>
            </a:xfrm>
            <a:custGeom>
              <a:avLst/>
              <a:gdLst/>
              <a:ahLst/>
              <a:cxnLst/>
              <a:rect l="l" t="t" r="r" b="b"/>
              <a:pathLst>
                <a:path w="15913" h="6472" extrusionOk="0">
                  <a:moveTo>
                    <a:pt x="15912" y="0"/>
                  </a:moveTo>
                  <a:lnTo>
                    <a:pt x="15912" y="0"/>
                  </a:lnTo>
                  <a:cubicBezTo>
                    <a:pt x="15245" y="234"/>
                    <a:pt x="14578" y="467"/>
                    <a:pt x="13877" y="701"/>
                  </a:cubicBezTo>
                  <a:lnTo>
                    <a:pt x="11876" y="1468"/>
                  </a:lnTo>
                  <a:cubicBezTo>
                    <a:pt x="10542" y="1968"/>
                    <a:pt x="9207" y="2502"/>
                    <a:pt x="7873" y="3036"/>
                  </a:cubicBezTo>
                  <a:cubicBezTo>
                    <a:pt x="6572" y="3603"/>
                    <a:pt x="5238" y="4137"/>
                    <a:pt x="3937" y="4704"/>
                  </a:cubicBezTo>
                  <a:cubicBezTo>
                    <a:pt x="2603" y="5271"/>
                    <a:pt x="1302" y="5871"/>
                    <a:pt x="1" y="6472"/>
                  </a:cubicBezTo>
                  <a:cubicBezTo>
                    <a:pt x="1368" y="6005"/>
                    <a:pt x="2703" y="5504"/>
                    <a:pt x="4037" y="5004"/>
                  </a:cubicBezTo>
                  <a:cubicBezTo>
                    <a:pt x="5371" y="4504"/>
                    <a:pt x="6706" y="3970"/>
                    <a:pt x="8040" y="3436"/>
                  </a:cubicBezTo>
                  <a:cubicBezTo>
                    <a:pt x="9374" y="2869"/>
                    <a:pt x="10675" y="2335"/>
                    <a:pt x="12009" y="1768"/>
                  </a:cubicBezTo>
                  <a:lnTo>
                    <a:pt x="13977" y="901"/>
                  </a:lnTo>
                  <a:cubicBezTo>
                    <a:pt x="14611" y="601"/>
                    <a:pt x="15278" y="301"/>
                    <a:pt x="1591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 flipH="1">
              <a:off x="1647122" y="4022226"/>
              <a:ext cx="197402" cy="80149"/>
            </a:xfrm>
            <a:custGeom>
              <a:avLst/>
              <a:gdLst/>
              <a:ahLst/>
              <a:cxnLst/>
              <a:rect l="l" t="t" r="r" b="b"/>
              <a:pathLst>
                <a:path w="8874" h="3603" extrusionOk="0">
                  <a:moveTo>
                    <a:pt x="8873" y="0"/>
                  </a:moveTo>
                  <a:lnTo>
                    <a:pt x="8873" y="0"/>
                  </a:lnTo>
                  <a:cubicBezTo>
                    <a:pt x="7339" y="434"/>
                    <a:pt x="5838" y="1001"/>
                    <a:pt x="4337" y="1601"/>
                  </a:cubicBezTo>
                  <a:cubicBezTo>
                    <a:pt x="2869" y="2202"/>
                    <a:pt x="1401" y="2836"/>
                    <a:pt x="0" y="3603"/>
                  </a:cubicBezTo>
                  <a:cubicBezTo>
                    <a:pt x="3036" y="2635"/>
                    <a:pt x="6005" y="1435"/>
                    <a:pt x="8873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 flipH="1">
              <a:off x="1690900" y="3994020"/>
              <a:ext cx="310941" cy="126174"/>
            </a:xfrm>
            <a:custGeom>
              <a:avLst/>
              <a:gdLst/>
              <a:ahLst/>
              <a:cxnLst/>
              <a:rect l="l" t="t" r="r" b="b"/>
              <a:pathLst>
                <a:path w="13978" h="5672" extrusionOk="0">
                  <a:moveTo>
                    <a:pt x="13977" y="1"/>
                  </a:moveTo>
                  <a:cubicBezTo>
                    <a:pt x="13377" y="201"/>
                    <a:pt x="12776" y="401"/>
                    <a:pt x="12176" y="634"/>
                  </a:cubicBezTo>
                  <a:lnTo>
                    <a:pt x="10441" y="1268"/>
                  </a:lnTo>
                  <a:cubicBezTo>
                    <a:pt x="9241" y="1702"/>
                    <a:pt x="8073" y="2169"/>
                    <a:pt x="6906" y="2636"/>
                  </a:cubicBezTo>
                  <a:cubicBezTo>
                    <a:pt x="5738" y="3136"/>
                    <a:pt x="4604" y="3603"/>
                    <a:pt x="3436" y="4104"/>
                  </a:cubicBezTo>
                  <a:cubicBezTo>
                    <a:pt x="2302" y="4604"/>
                    <a:pt x="1135" y="5138"/>
                    <a:pt x="1" y="5671"/>
                  </a:cubicBezTo>
                  <a:cubicBezTo>
                    <a:pt x="1202" y="5304"/>
                    <a:pt x="2402" y="4837"/>
                    <a:pt x="3570" y="4404"/>
                  </a:cubicBezTo>
                  <a:cubicBezTo>
                    <a:pt x="4737" y="3970"/>
                    <a:pt x="5905" y="3503"/>
                    <a:pt x="7072" y="3036"/>
                  </a:cubicBezTo>
                  <a:cubicBezTo>
                    <a:pt x="8240" y="2569"/>
                    <a:pt x="9407" y="2069"/>
                    <a:pt x="10542" y="1568"/>
                  </a:cubicBezTo>
                  <a:lnTo>
                    <a:pt x="12276" y="801"/>
                  </a:lnTo>
                  <a:cubicBezTo>
                    <a:pt x="12843" y="534"/>
                    <a:pt x="13410" y="301"/>
                    <a:pt x="13977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 flipH="1">
              <a:off x="1733944" y="3966569"/>
              <a:ext cx="287917" cy="116519"/>
            </a:xfrm>
            <a:custGeom>
              <a:avLst/>
              <a:gdLst/>
              <a:ahLst/>
              <a:cxnLst/>
              <a:rect l="l" t="t" r="r" b="b"/>
              <a:pathLst>
                <a:path w="12943" h="5238" extrusionOk="0">
                  <a:moveTo>
                    <a:pt x="12943" y="0"/>
                  </a:moveTo>
                  <a:cubicBezTo>
                    <a:pt x="12376" y="167"/>
                    <a:pt x="11808" y="367"/>
                    <a:pt x="11275" y="567"/>
                  </a:cubicBezTo>
                  <a:lnTo>
                    <a:pt x="9640" y="1168"/>
                  </a:lnTo>
                  <a:cubicBezTo>
                    <a:pt x="8539" y="1568"/>
                    <a:pt x="7439" y="1968"/>
                    <a:pt x="6371" y="2435"/>
                  </a:cubicBezTo>
                  <a:cubicBezTo>
                    <a:pt x="5304" y="2869"/>
                    <a:pt x="4236" y="3303"/>
                    <a:pt x="3169" y="3770"/>
                  </a:cubicBezTo>
                  <a:cubicBezTo>
                    <a:pt x="2102" y="4270"/>
                    <a:pt x="1034" y="4737"/>
                    <a:pt x="0" y="5237"/>
                  </a:cubicBezTo>
                  <a:cubicBezTo>
                    <a:pt x="1101" y="4904"/>
                    <a:pt x="2202" y="4470"/>
                    <a:pt x="3302" y="4070"/>
                  </a:cubicBezTo>
                  <a:cubicBezTo>
                    <a:pt x="4403" y="3703"/>
                    <a:pt x="5471" y="3269"/>
                    <a:pt x="6538" y="2836"/>
                  </a:cubicBezTo>
                  <a:cubicBezTo>
                    <a:pt x="7639" y="2402"/>
                    <a:pt x="8706" y="1935"/>
                    <a:pt x="9774" y="1468"/>
                  </a:cubicBezTo>
                  <a:lnTo>
                    <a:pt x="11341" y="768"/>
                  </a:lnTo>
                  <a:cubicBezTo>
                    <a:pt x="11875" y="501"/>
                    <a:pt x="12409" y="267"/>
                    <a:pt x="12943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 flipH="1">
              <a:off x="1777722" y="3938363"/>
              <a:ext cx="354719" cy="143992"/>
            </a:xfrm>
            <a:custGeom>
              <a:avLst/>
              <a:gdLst/>
              <a:ahLst/>
              <a:cxnLst/>
              <a:rect l="l" t="t" r="r" b="b"/>
              <a:pathLst>
                <a:path w="15946" h="6473" extrusionOk="0">
                  <a:moveTo>
                    <a:pt x="15946" y="1"/>
                  </a:moveTo>
                  <a:lnTo>
                    <a:pt x="15946" y="1"/>
                  </a:lnTo>
                  <a:cubicBezTo>
                    <a:pt x="15245" y="234"/>
                    <a:pt x="14578" y="468"/>
                    <a:pt x="13911" y="735"/>
                  </a:cubicBezTo>
                  <a:lnTo>
                    <a:pt x="11876" y="1469"/>
                  </a:lnTo>
                  <a:cubicBezTo>
                    <a:pt x="10542" y="1969"/>
                    <a:pt x="9207" y="2503"/>
                    <a:pt x="7873" y="3036"/>
                  </a:cubicBezTo>
                  <a:cubicBezTo>
                    <a:pt x="6572" y="3603"/>
                    <a:pt x="5238" y="4137"/>
                    <a:pt x="3937" y="4704"/>
                  </a:cubicBezTo>
                  <a:cubicBezTo>
                    <a:pt x="2603" y="5271"/>
                    <a:pt x="1302" y="5872"/>
                    <a:pt x="1" y="6472"/>
                  </a:cubicBezTo>
                  <a:cubicBezTo>
                    <a:pt x="1368" y="6038"/>
                    <a:pt x="2703" y="5505"/>
                    <a:pt x="4037" y="5004"/>
                  </a:cubicBezTo>
                  <a:cubicBezTo>
                    <a:pt x="5405" y="4504"/>
                    <a:pt x="6706" y="3970"/>
                    <a:pt x="8040" y="3437"/>
                  </a:cubicBezTo>
                  <a:cubicBezTo>
                    <a:pt x="9374" y="2903"/>
                    <a:pt x="10708" y="2336"/>
                    <a:pt x="12009" y="1769"/>
                  </a:cubicBezTo>
                  <a:lnTo>
                    <a:pt x="13977" y="901"/>
                  </a:lnTo>
                  <a:cubicBezTo>
                    <a:pt x="14645" y="601"/>
                    <a:pt x="15278" y="334"/>
                    <a:pt x="15946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 flipH="1">
              <a:off x="1821500" y="3910912"/>
              <a:ext cx="314633" cy="127642"/>
            </a:xfrm>
            <a:custGeom>
              <a:avLst/>
              <a:gdLst/>
              <a:ahLst/>
              <a:cxnLst/>
              <a:rect l="l" t="t" r="r" b="b"/>
              <a:pathLst>
                <a:path w="14144" h="5738" extrusionOk="0">
                  <a:moveTo>
                    <a:pt x="14143" y="1"/>
                  </a:moveTo>
                  <a:lnTo>
                    <a:pt x="14143" y="1"/>
                  </a:lnTo>
                  <a:cubicBezTo>
                    <a:pt x="13543" y="201"/>
                    <a:pt x="12943" y="401"/>
                    <a:pt x="12342" y="601"/>
                  </a:cubicBezTo>
                  <a:lnTo>
                    <a:pt x="10541" y="1268"/>
                  </a:lnTo>
                  <a:cubicBezTo>
                    <a:pt x="9340" y="1735"/>
                    <a:pt x="8173" y="2202"/>
                    <a:pt x="7005" y="2669"/>
                  </a:cubicBezTo>
                  <a:cubicBezTo>
                    <a:pt x="5804" y="3170"/>
                    <a:pt x="4637" y="3637"/>
                    <a:pt x="3469" y="4170"/>
                  </a:cubicBezTo>
                  <a:cubicBezTo>
                    <a:pt x="2302" y="4671"/>
                    <a:pt x="1168" y="5171"/>
                    <a:pt x="0" y="5738"/>
                  </a:cubicBezTo>
                  <a:cubicBezTo>
                    <a:pt x="1234" y="5338"/>
                    <a:pt x="2435" y="4904"/>
                    <a:pt x="3603" y="4437"/>
                  </a:cubicBezTo>
                  <a:cubicBezTo>
                    <a:pt x="4803" y="4003"/>
                    <a:pt x="6004" y="3536"/>
                    <a:pt x="7172" y="3069"/>
                  </a:cubicBezTo>
                  <a:cubicBezTo>
                    <a:pt x="8339" y="2569"/>
                    <a:pt x="9507" y="2102"/>
                    <a:pt x="10674" y="1568"/>
                  </a:cubicBezTo>
                  <a:lnTo>
                    <a:pt x="12409" y="834"/>
                  </a:lnTo>
                  <a:cubicBezTo>
                    <a:pt x="12976" y="534"/>
                    <a:pt x="13576" y="267"/>
                    <a:pt x="1414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 flipH="1">
              <a:off x="1865278" y="3882706"/>
              <a:ext cx="353962" cy="143992"/>
            </a:xfrm>
            <a:custGeom>
              <a:avLst/>
              <a:gdLst/>
              <a:ahLst/>
              <a:cxnLst/>
              <a:rect l="l" t="t" r="r" b="b"/>
              <a:pathLst>
                <a:path w="15912" h="6473" extrusionOk="0">
                  <a:moveTo>
                    <a:pt x="15911" y="1"/>
                  </a:moveTo>
                  <a:cubicBezTo>
                    <a:pt x="15244" y="234"/>
                    <a:pt x="14577" y="501"/>
                    <a:pt x="13877" y="735"/>
                  </a:cubicBezTo>
                  <a:lnTo>
                    <a:pt x="11875" y="1469"/>
                  </a:lnTo>
                  <a:cubicBezTo>
                    <a:pt x="10541" y="1969"/>
                    <a:pt x="9207" y="2503"/>
                    <a:pt x="7872" y="3036"/>
                  </a:cubicBezTo>
                  <a:cubicBezTo>
                    <a:pt x="6538" y="3604"/>
                    <a:pt x="5237" y="4137"/>
                    <a:pt x="3903" y="4704"/>
                  </a:cubicBezTo>
                  <a:cubicBezTo>
                    <a:pt x="2602" y="5305"/>
                    <a:pt x="1301" y="5872"/>
                    <a:pt x="0" y="6472"/>
                  </a:cubicBezTo>
                  <a:cubicBezTo>
                    <a:pt x="1334" y="6039"/>
                    <a:pt x="2669" y="5505"/>
                    <a:pt x="4036" y="5005"/>
                  </a:cubicBezTo>
                  <a:cubicBezTo>
                    <a:pt x="5371" y="4504"/>
                    <a:pt x="6705" y="4004"/>
                    <a:pt x="8039" y="3437"/>
                  </a:cubicBezTo>
                  <a:cubicBezTo>
                    <a:pt x="9340" y="2903"/>
                    <a:pt x="10674" y="2336"/>
                    <a:pt x="12009" y="1769"/>
                  </a:cubicBezTo>
                  <a:lnTo>
                    <a:pt x="13977" y="902"/>
                  </a:lnTo>
                  <a:cubicBezTo>
                    <a:pt x="14610" y="601"/>
                    <a:pt x="15278" y="335"/>
                    <a:pt x="1591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 flipH="1">
              <a:off x="1909057" y="3855255"/>
              <a:ext cx="209281" cy="85354"/>
            </a:xfrm>
            <a:custGeom>
              <a:avLst/>
              <a:gdLst/>
              <a:ahLst/>
              <a:cxnLst/>
              <a:rect l="l" t="t" r="r" b="b"/>
              <a:pathLst>
                <a:path w="9408" h="3837" extrusionOk="0">
                  <a:moveTo>
                    <a:pt x="9407" y="1"/>
                  </a:moveTo>
                  <a:lnTo>
                    <a:pt x="9407" y="1"/>
                  </a:lnTo>
                  <a:cubicBezTo>
                    <a:pt x="7773" y="468"/>
                    <a:pt x="6205" y="1068"/>
                    <a:pt x="4637" y="1702"/>
                  </a:cubicBezTo>
                  <a:cubicBezTo>
                    <a:pt x="3069" y="2369"/>
                    <a:pt x="1502" y="3036"/>
                    <a:pt x="1" y="3837"/>
                  </a:cubicBezTo>
                  <a:cubicBezTo>
                    <a:pt x="1635" y="3336"/>
                    <a:pt x="3236" y="2736"/>
                    <a:pt x="4804" y="2102"/>
                  </a:cubicBezTo>
                  <a:cubicBezTo>
                    <a:pt x="6372" y="1468"/>
                    <a:pt x="7906" y="768"/>
                    <a:pt x="9407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 flipH="1">
              <a:off x="2944183" y="1374404"/>
              <a:ext cx="1220672" cy="1481361"/>
            </a:xfrm>
            <a:custGeom>
              <a:avLst/>
              <a:gdLst/>
              <a:ahLst/>
              <a:cxnLst/>
              <a:rect l="l" t="t" r="r" b="b"/>
              <a:pathLst>
                <a:path w="54874" h="66593" extrusionOk="0">
                  <a:moveTo>
                    <a:pt x="27044" y="0"/>
                  </a:moveTo>
                  <a:cubicBezTo>
                    <a:pt x="25616" y="0"/>
                    <a:pt x="24063" y="217"/>
                    <a:pt x="22383" y="712"/>
                  </a:cubicBezTo>
                  <a:cubicBezTo>
                    <a:pt x="18581" y="1846"/>
                    <a:pt x="15912" y="5315"/>
                    <a:pt x="14277" y="8885"/>
                  </a:cubicBezTo>
                  <a:cubicBezTo>
                    <a:pt x="12376" y="13088"/>
                    <a:pt x="13577" y="18692"/>
                    <a:pt x="11275" y="22761"/>
                  </a:cubicBezTo>
                  <a:cubicBezTo>
                    <a:pt x="9307" y="26197"/>
                    <a:pt x="6505" y="26697"/>
                    <a:pt x="4604" y="30333"/>
                  </a:cubicBezTo>
                  <a:cubicBezTo>
                    <a:pt x="3770" y="31901"/>
                    <a:pt x="3370" y="33736"/>
                    <a:pt x="4971" y="37505"/>
                  </a:cubicBezTo>
                  <a:cubicBezTo>
                    <a:pt x="5571" y="38873"/>
                    <a:pt x="6172" y="40941"/>
                    <a:pt x="5571" y="42542"/>
                  </a:cubicBezTo>
                  <a:cubicBezTo>
                    <a:pt x="4737" y="44777"/>
                    <a:pt x="2135" y="45744"/>
                    <a:pt x="1235" y="48046"/>
                  </a:cubicBezTo>
                  <a:cubicBezTo>
                    <a:pt x="1" y="51248"/>
                    <a:pt x="1135" y="54784"/>
                    <a:pt x="3136" y="57386"/>
                  </a:cubicBezTo>
                  <a:cubicBezTo>
                    <a:pt x="7739" y="63357"/>
                    <a:pt x="15912" y="65725"/>
                    <a:pt x="23084" y="66359"/>
                  </a:cubicBezTo>
                  <a:cubicBezTo>
                    <a:pt x="24797" y="66508"/>
                    <a:pt x="26563" y="66592"/>
                    <a:pt x="28350" y="66592"/>
                  </a:cubicBezTo>
                  <a:cubicBezTo>
                    <a:pt x="34181" y="66592"/>
                    <a:pt x="40226" y="65693"/>
                    <a:pt x="45333" y="63190"/>
                  </a:cubicBezTo>
                  <a:cubicBezTo>
                    <a:pt x="48268" y="61756"/>
                    <a:pt x="51004" y="59621"/>
                    <a:pt x="52738" y="56852"/>
                  </a:cubicBezTo>
                  <a:cubicBezTo>
                    <a:pt x="54606" y="53850"/>
                    <a:pt x="54873" y="50681"/>
                    <a:pt x="52972" y="47779"/>
                  </a:cubicBezTo>
                  <a:cubicBezTo>
                    <a:pt x="51437" y="45477"/>
                    <a:pt x="48035" y="43776"/>
                    <a:pt x="48068" y="41675"/>
                  </a:cubicBezTo>
                  <a:cubicBezTo>
                    <a:pt x="48102" y="39573"/>
                    <a:pt x="49836" y="37939"/>
                    <a:pt x="50337" y="35937"/>
                  </a:cubicBezTo>
                  <a:cubicBezTo>
                    <a:pt x="51204" y="32535"/>
                    <a:pt x="49403" y="29900"/>
                    <a:pt x="47068" y="27598"/>
                  </a:cubicBezTo>
                  <a:cubicBezTo>
                    <a:pt x="41530" y="22194"/>
                    <a:pt x="43165" y="15223"/>
                    <a:pt x="39829" y="8551"/>
                  </a:cubicBezTo>
                  <a:cubicBezTo>
                    <a:pt x="38245" y="5410"/>
                    <a:pt x="34183" y="0"/>
                    <a:pt x="270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 flipH="1">
              <a:off x="2929346" y="1753281"/>
              <a:ext cx="310207" cy="908819"/>
            </a:xfrm>
            <a:custGeom>
              <a:avLst/>
              <a:gdLst/>
              <a:ahLst/>
              <a:cxnLst/>
              <a:rect l="l" t="t" r="r" b="b"/>
              <a:pathLst>
                <a:path w="13945" h="40855" extrusionOk="0">
                  <a:moveTo>
                    <a:pt x="51" y="0"/>
                  </a:moveTo>
                  <a:cubicBezTo>
                    <a:pt x="26" y="0"/>
                    <a:pt x="1" y="8"/>
                    <a:pt x="1" y="25"/>
                  </a:cubicBezTo>
                  <a:cubicBezTo>
                    <a:pt x="101" y="3761"/>
                    <a:pt x="668" y="6697"/>
                    <a:pt x="3537" y="9265"/>
                  </a:cubicBezTo>
                  <a:cubicBezTo>
                    <a:pt x="7306" y="12668"/>
                    <a:pt x="10875" y="16370"/>
                    <a:pt x="8107" y="21707"/>
                  </a:cubicBezTo>
                  <a:cubicBezTo>
                    <a:pt x="6839" y="24176"/>
                    <a:pt x="4771" y="26444"/>
                    <a:pt x="7006" y="29013"/>
                  </a:cubicBezTo>
                  <a:cubicBezTo>
                    <a:pt x="8340" y="30580"/>
                    <a:pt x="10408" y="31348"/>
                    <a:pt x="11776" y="32915"/>
                  </a:cubicBezTo>
                  <a:cubicBezTo>
                    <a:pt x="13911" y="35384"/>
                    <a:pt x="12343" y="40154"/>
                    <a:pt x="8907" y="40654"/>
                  </a:cubicBezTo>
                  <a:cubicBezTo>
                    <a:pt x="8741" y="40688"/>
                    <a:pt x="8807" y="40854"/>
                    <a:pt x="8941" y="40854"/>
                  </a:cubicBezTo>
                  <a:cubicBezTo>
                    <a:pt x="11609" y="40621"/>
                    <a:pt x="13944" y="37152"/>
                    <a:pt x="13210" y="34550"/>
                  </a:cubicBezTo>
                  <a:cubicBezTo>
                    <a:pt x="12743" y="32815"/>
                    <a:pt x="11176" y="31715"/>
                    <a:pt x="9808" y="30714"/>
                  </a:cubicBezTo>
                  <a:cubicBezTo>
                    <a:pt x="8007" y="29446"/>
                    <a:pt x="6139" y="28079"/>
                    <a:pt x="6639" y="25510"/>
                  </a:cubicBezTo>
                  <a:cubicBezTo>
                    <a:pt x="6873" y="24409"/>
                    <a:pt x="7873" y="23308"/>
                    <a:pt x="8374" y="22341"/>
                  </a:cubicBezTo>
                  <a:cubicBezTo>
                    <a:pt x="10208" y="18905"/>
                    <a:pt x="9975" y="15603"/>
                    <a:pt x="7506" y="12501"/>
                  </a:cubicBezTo>
                  <a:cubicBezTo>
                    <a:pt x="6072" y="10666"/>
                    <a:pt x="4037" y="9432"/>
                    <a:pt x="2503" y="7664"/>
                  </a:cubicBezTo>
                  <a:cubicBezTo>
                    <a:pt x="635" y="5496"/>
                    <a:pt x="301" y="2794"/>
                    <a:pt x="101" y="25"/>
                  </a:cubicBezTo>
                  <a:cubicBezTo>
                    <a:pt x="101" y="8"/>
                    <a:pt x="7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8"/>
            <p:cNvSpPr/>
            <p:nvPr/>
          </p:nvSpPr>
          <p:spPr>
            <a:xfrm flipH="1">
              <a:off x="2915242" y="1668639"/>
              <a:ext cx="328003" cy="1053634"/>
            </a:xfrm>
            <a:custGeom>
              <a:avLst/>
              <a:gdLst/>
              <a:ahLst/>
              <a:cxnLst/>
              <a:rect l="l" t="t" r="r" b="b"/>
              <a:pathLst>
                <a:path w="14745" h="47365" extrusionOk="0">
                  <a:moveTo>
                    <a:pt x="83" y="0"/>
                  </a:moveTo>
                  <a:cubicBezTo>
                    <a:pt x="45" y="0"/>
                    <a:pt x="0" y="36"/>
                    <a:pt x="0" y="94"/>
                  </a:cubicBezTo>
                  <a:cubicBezTo>
                    <a:pt x="867" y="4464"/>
                    <a:pt x="1601" y="8934"/>
                    <a:pt x="4103" y="12770"/>
                  </a:cubicBezTo>
                  <a:cubicBezTo>
                    <a:pt x="6572" y="16506"/>
                    <a:pt x="11475" y="19641"/>
                    <a:pt x="10775" y="24678"/>
                  </a:cubicBezTo>
                  <a:cubicBezTo>
                    <a:pt x="10474" y="26813"/>
                    <a:pt x="8907" y="28581"/>
                    <a:pt x="8806" y="30716"/>
                  </a:cubicBezTo>
                  <a:cubicBezTo>
                    <a:pt x="8706" y="32150"/>
                    <a:pt x="9474" y="33151"/>
                    <a:pt x="10374" y="34185"/>
                  </a:cubicBezTo>
                  <a:cubicBezTo>
                    <a:pt x="12476" y="36587"/>
                    <a:pt x="14744" y="39122"/>
                    <a:pt x="12843" y="42424"/>
                  </a:cubicBezTo>
                  <a:cubicBezTo>
                    <a:pt x="11575" y="44659"/>
                    <a:pt x="9273" y="45794"/>
                    <a:pt x="7139" y="47028"/>
                  </a:cubicBezTo>
                  <a:cubicBezTo>
                    <a:pt x="7014" y="47152"/>
                    <a:pt x="7093" y="47365"/>
                    <a:pt x="7240" y="47365"/>
                  </a:cubicBezTo>
                  <a:cubicBezTo>
                    <a:pt x="7250" y="47365"/>
                    <a:pt x="7261" y="47363"/>
                    <a:pt x="7272" y="47361"/>
                  </a:cubicBezTo>
                  <a:cubicBezTo>
                    <a:pt x="10408" y="45860"/>
                    <a:pt x="14410" y="43258"/>
                    <a:pt x="14010" y="39222"/>
                  </a:cubicBezTo>
                  <a:cubicBezTo>
                    <a:pt x="13777" y="37154"/>
                    <a:pt x="12309" y="35686"/>
                    <a:pt x="10941" y="34152"/>
                  </a:cubicBezTo>
                  <a:cubicBezTo>
                    <a:pt x="9574" y="32617"/>
                    <a:pt x="9040" y="31216"/>
                    <a:pt x="9640" y="29115"/>
                  </a:cubicBezTo>
                  <a:cubicBezTo>
                    <a:pt x="9941" y="28047"/>
                    <a:pt x="10574" y="27080"/>
                    <a:pt x="10908" y="26013"/>
                  </a:cubicBezTo>
                  <a:cubicBezTo>
                    <a:pt x="12242" y="21676"/>
                    <a:pt x="9374" y="18374"/>
                    <a:pt x="6705" y="15338"/>
                  </a:cubicBezTo>
                  <a:cubicBezTo>
                    <a:pt x="2836" y="10935"/>
                    <a:pt x="1268" y="5665"/>
                    <a:pt x="134" y="61"/>
                  </a:cubicBezTo>
                  <a:cubicBezTo>
                    <a:pt x="134" y="19"/>
                    <a:pt x="110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8"/>
            <p:cNvSpPr/>
            <p:nvPr/>
          </p:nvSpPr>
          <p:spPr>
            <a:xfrm flipH="1">
              <a:off x="3829000" y="1684344"/>
              <a:ext cx="413757" cy="1046761"/>
            </a:xfrm>
            <a:custGeom>
              <a:avLst/>
              <a:gdLst/>
              <a:ahLst/>
              <a:cxnLst/>
              <a:rect l="l" t="t" r="r" b="b"/>
              <a:pathLst>
                <a:path w="18600" h="47056" extrusionOk="0">
                  <a:moveTo>
                    <a:pt x="18527" y="0"/>
                  </a:moveTo>
                  <a:cubicBezTo>
                    <a:pt x="18503" y="0"/>
                    <a:pt x="18480" y="8"/>
                    <a:pt x="18480" y="22"/>
                  </a:cubicBezTo>
                  <a:cubicBezTo>
                    <a:pt x="17746" y="2891"/>
                    <a:pt x="17012" y="5793"/>
                    <a:pt x="15378" y="8295"/>
                  </a:cubicBezTo>
                  <a:cubicBezTo>
                    <a:pt x="13910" y="10596"/>
                    <a:pt x="11675" y="11997"/>
                    <a:pt x="9674" y="13765"/>
                  </a:cubicBezTo>
                  <a:cubicBezTo>
                    <a:pt x="8106" y="15099"/>
                    <a:pt x="6738" y="16734"/>
                    <a:pt x="6338" y="18869"/>
                  </a:cubicBezTo>
                  <a:cubicBezTo>
                    <a:pt x="5838" y="21404"/>
                    <a:pt x="7105" y="23339"/>
                    <a:pt x="7572" y="25740"/>
                  </a:cubicBezTo>
                  <a:cubicBezTo>
                    <a:pt x="8273" y="29243"/>
                    <a:pt x="5571" y="30410"/>
                    <a:pt x="3836" y="32845"/>
                  </a:cubicBezTo>
                  <a:cubicBezTo>
                    <a:pt x="2735" y="34413"/>
                    <a:pt x="2368" y="36381"/>
                    <a:pt x="2835" y="38249"/>
                  </a:cubicBezTo>
                  <a:cubicBezTo>
                    <a:pt x="3736" y="42452"/>
                    <a:pt x="8239" y="46388"/>
                    <a:pt x="12509" y="47056"/>
                  </a:cubicBezTo>
                  <a:cubicBezTo>
                    <a:pt x="12776" y="47056"/>
                    <a:pt x="12776" y="46655"/>
                    <a:pt x="12542" y="46622"/>
                  </a:cubicBezTo>
                  <a:cubicBezTo>
                    <a:pt x="6838" y="45555"/>
                    <a:pt x="0" y="38316"/>
                    <a:pt x="4503" y="32679"/>
                  </a:cubicBezTo>
                  <a:cubicBezTo>
                    <a:pt x="5571" y="31344"/>
                    <a:pt x="7072" y="30344"/>
                    <a:pt x="7772" y="28742"/>
                  </a:cubicBezTo>
                  <a:cubicBezTo>
                    <a:pt x="8506" y="27175"/>
                    <a:pt x="8039" y="25574"/>
                    <a:pt x="7505" y="24006"/>
                  </a:cubicBezTo>
                  <a:cubicBezTo>
                    <a:pt x="6371" y="20603"/>
                    <a:pt x="6338" y="17601"/>
                    <a:pt x="9040" y="14866"/>
                  </a:cubicBezTo>
                  <a:cubicBezTo>
                    <a:pt x="10574" y="13365"/>
                    <a:pt x="12409" y="12231"/>
                    <a:pt x="13910" y="10730"/>
                  </a:cubicBezTo>
                  <a:cubicBezTo>
                    <a:pt x="16812" y="7861"/>
                    <a:pt x="17779" y="3925"/>
                    <a:pt x="18580" y="55"/>
                  </a:cubicBezTo>
                  <a:cubicBezTo>
                    <a:pt x="18600" y="16"/>
                    <a:pt x="18562" y="0"/>
                    <a:pt x="185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 flipH="1">
              <a:off x="3827955" y="1655759"/>
              <a:ext cx="326512" cy="1129579"/>
            </a:xfrm>
            <a:custGeom>
              <a:avLst/>
              <a:gdLst/>
              <a:ahLst/>
              <a:cxnLst/>
              <a:rect l="l" t="t" r="r" b="b"/>
              <a:pathLst>
                <a:path w="14678" h="50779" extrusionOk="0">
                  <a:moveTo>
                    <a:pt x="12982" y="1"/>
                  </a:moveTo>
                  <a:cubicBezTo>
                    <a:pt x="12961" y="1"/>
                    <a:pt x="12943" y="11"/>
                    <a:pt x="12943" y="39"/>
                  </a:cubicBezTo>
                  <a:cubicBezTo>
                    <a:pt x="13110" y="3275"/>
                    <a:pt x="12309" y="6477"/>
                    <a:pt x="10675" y="9279"/>
                  </a:cubicBezTo>
                  <a:cubicBezTo>
                    <a:pt x="9107" y="11881"/>
                    <a:pt x="6672" y="13482"/>
                    <a:pt x="4771" y="15751"/>
                  </a:cubicBezTo>
                  <a:cubicBezTo>
                    <a:pt x="3370" y="17418"/>
                    <a:pt x="2436" y="19387"/>
                    <a:pt x="2602" y="21688"/>
                  </a:cubicBezTo>
                  <a:cubicBezTo>
                    <a:pt x="2836" y="24991"/>
                    <a:pt x="4804" y="28093"/>
                    <a:pt x="2903" y="31228"/>
                  </a:cubicBezTo>
                  <a:cubicBezTo>
                    <a:pt x="1668" y="33230"/>
                    <a:pt x="101" y="34631"/>
                    <a:pt x="34" y="37199"/>
                  </a:cubicBezTo>
                  <a:cubicBezTo>
                    <a:pt x="1" y="39434"/>
                    <a:pt x="1001" y="41636"/>
                    <a:pt x="2302" y="43404"/>
                  </a:cubicBezTo>
                  <a:cubicBezTo>
                    <a:pt x="5204" y="47373"/>
                    <a:pt x="9607" y="50042"/>
                    <a:pt x="14511" y="50776"/>
                  </a:cubicBezTo>
                  <a:cubicBezTo>
                    <a:pt x="14519" y="50777"/>
                    <a:pt x="14526" y="50778"/>
                    <a:pt x="14534" y="50778"/>
                  </a:cubicBezTo>
                  <a:cubicBezTo>
                    <a:pt x="14677" y="50778"/>
                    <a:pt x="14670" y="50475"/>
                    <a:pt x="14511" y="50475"/>
                  </a:cubicBezTo>
                  <a:cubicBezTo>
                    <a:pt x="9174" y="49575"/>
                    <a:pt x="3603" y="46206"/>
                    <a:pt x="1302" y="40869"/>
                  </a:cubicBezTo>
                  <a:cubicBezTo>
                    <a:pt x="601" y="39167"/>
                    <a:pt x="201" y="37199"/>
                    <a:pt x="801" y="35431"/>
                  </a:cubicBezTo>
                  <a:cubicBezTo>
                    <a:pt x="1201" y="34097"/>
                    <a:pt x="2169" y="33096"/>
                    <a:pt x="2936" y="32029"/>
                  </a:cubicBezTo>
                  <a:cubicBezTo>
                    <a:pt x="3970" y="30628"/>
                    <a:pt x="4437" y="28827"/>
                    <a:pt x="4137" y="27092"/>
                  </a:cubicBezTo>
                  <a:cubicBezTo>
                    <a:pt x="3770" y="24190"/>
                    <a:pt x="2302" y="21488"/>
                    <a:pt x="3436" y="18586"/>
                  </a:cubicBezTo>
                  <a:cubicBezTo>
                    <a:pt x="4470" y="15817"/>
                    <a:pt x="7072" y="14149"/>
                    <a:pt x="8974" y="12081"/>
                  </a:cubicBezTo>
                  <a:cubicBezTo>
                    <a:pt x="11976" y="8846"/>
                    <a:pt x="13377" y="4576"/>
                    <a:pt x="13043" y="39"/>
                  </a:cubicBezTo>
                  <a:cubicBezTo>
                    <a:pt x="13043" y="20"/>
                    <a:pt x="13010" y="1"/>
                    <a:pt x="129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 flipH="1">
              <a:off x="1946161" y="3621527"/>
              <a:ext cx="1859549" cy="730170"/>
            </a:xfrm>
            <a:custGeom>
              <a:avLst/>
              <a:gdLst/>
              <a:ahLst/>
              <a:cxnLst/>
              <a:rect l="l" t="t" r="r" b="b"/>
              <a:pathLst>
                <a:path w="83594" h="32824" extrusionOk="0">
                  <a:moveTo>
                    <a:pt x="57041" y="0"/>
                  </a:moveTo>
                  <a:lnTo>
                    <a:pt x="0" y="15044"/>
                  </a:lnTo>
                  <a:lnTo>
                    <a:pt x="27787" y="32824"/>
                  </a:lnTo>
                  <a:lnTo>
                    <a:pt x="83593" y="14244"/>
                  </a:lnTo>
                  <a:lnTo>
                    <a:pt x="57041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 flipH="1">
              <a:off x="1998103" y="3623752"/>
              <a:ext cx="1728948" cy="690107"/>
            </a:xfrm>
            <a:custGeom>
              <a:avLst/>
              <a:gdLst/>
              <a:ahLst/>
              <a:cxnLst/>
              <a:rect l="l" t="t" r="r" b="b"/>
              <a:pathLst>
                <a:path w="77723" h="31023" extrusionOk="0">
                  <a:moveTo>
                    <a:pt x="52071" y="0"/>
                  </a:moveTo>
                  <a:cubicBezTo>
                    <a:pt x="52071" y="0"/>
                    <a:pt x="36426" y="2068"/>
                    <a:pt x="35692" y="2302"/>
                  </a:cubicBezTo>
                  <a:cubicBezTo>
                    <a:pt x="34959" y="2535"/>
                    <a:pt x="28054" y="5404"/>
                    <a:pt x="28054" y="5404"/>
                  </a:cubicBezTo>
                  <a:cubicBezTo>
                    <a:pt x="28054" y="5404"/>
                    <a:pt x="18380" y="7072"/>
                    <a:pt x="17713" y="7306"/>
                  </a:cubicBezTo>
                  <a:cubicBezTo>
                    <a:pt x="17079" y="7539"/>
                    <a:pt x="0" y="14677"/>
                    <a:pt x="0" y="14677"/>
                  </a:cubicBezTo>
                  <a:lnTo>
                    <a:pt x="25452" y="31023"/>
                  </a:lnTo>
                  <a:lnTo>
                    <a:pt x="77722" y="13643"/>
                  </a:lnTo>
                  <a:lnTo>
                    <a:pt x="5207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 flipH="1">
              <a:off x="2557587" y="3743964"/>
              <a:ext cx="544669" cy="369556"/>
            </a:xfrm>
            <a:custGeom>
              <a:avLst/>
              <a:gdLst/>
              <a:ahLst/>
              <a:cxnLst/>
              <a:rect l="l" t="t" r="r" b="b"/>
              <a:pathLst>
                <a:path w="24485" h="16613" extrusionOk="0">
                  <a:moveTo>
                    <a:pt x="0" y="0"/>
                  </a:moveTo>
                  <a:lnTo>
                    <a:pt x="3002" y="2135"/>
                  </a:lnTo>
                  <a:lnTo>
                    <a:pt x="6038" y="4237"/>
                  </a:lnTo>
                  <a:lnTo>
                    <a:pt x="12142" y="8440"/>
                  </a:lnTo>
                  <a:lnTo>
                    <a:pt x="18313" y="12543"/>
                  </a:lnTo>
                  <a:lnTo>
                    <a:pt x="21382" y="14577"/>
                  </a:lnTo>
                  <a:lnTo>
                    <a:pt x="24484" y="16612"/>
                  </a:lnTo>
                  <a:lnTo>
                    <a:pt x="21482" y="14477"/>
                  </a:lnTo>
                  <a:lnTo>
                    <a:pt x="18447" y="12342"/>
                  </a:lnTo>
                  <a:lnTo>
                    <a:pt x="12342" y="8173"/>
                  </a:lnTo>
                  <a:lnTo>
                    <a:pt x="6171" y="4036"/>
                  </a:lnTo>
                  <a:lnTo>
                    <a:pt x="3102" y="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 flipH="1">
              <a:off x="2813605" y="3968060"/>
              <a:ext cx="181074" cy="40820"/>
            </a:xfrm>
            <a:custGeom>
              <a:avLst/>
              <a:gdLst/>
              <a:ahLst/>
              <a:cxnLst/>
              <a:rect l="l" t="t" r="r" b="b"/>
              <a:pathLst>
                <a:path w="8140" h="1835" extrusionOk="0">
                  <a:moveTo>
                    <a:pt x="8140" y="0"/>
                  </a:moveTo>
                  <a:lnTo>
                    <a:pt x="8140" y="0"/>
                  </a:lnTo>
                  <a:cubicBezTo>
                    <a:pt x="7439" y="100"/>
                    <a:pt x="6772" y="234"/>
                    <a:pt x="6072" y="334"/>
                  </a:cubicBezTo>
                  <a:cubicBezTo>
                    <a:pt x="5405" y="467"/>
                    <a:pt x="4704" y="601"/>
                    <a:pt x="4037" y="767"/>
                  </a:cubicBezTo>
                  <a:cubicBezTo>
                    <a:pt x="3370" y="934"/>
                    <a:pt x="2669" y="1101"/>
                    <a:pt x="2002" y="1268"/>
                  </a:cubicBezTo>
                  <a:cubicBezTo>
                    <a:pt x="1335" y="1401"/>
                    <a:pt x="668" y="1601"/>
                    <a:pt x="1" y="1835"/>
                  </a:cubicBezTo>
                  <a:cubicBezTo>
                    <a:pt x="701" y="1735"/>
                    <a:pt x="1402" y="1601"/>
                    <a:pt x="2069" y="1501"/>
                  </a:cubicBezTo>
                  <a:cubicBezTo>
                    <a:pt x="2769" y="1368"/>
                    <a:pt x="3437" y="1234"/>
                    <a:pt x="4104" y="1068"/>
                  </a:cubicBezTo>
                  <a:cubicBezTo>
                    <a:pt x="4771" y="901"/>
                    <a:pt x="5471" y="734"/>
                    <a:pt x="6139" y="567"/>
                  </a:cubicBezTo>
                  <a:cubicBezTo>
                    <a:pt x="6806" y="400"/>
                    <a:pt x="7473" y="200"/>
                    <a:pt x="814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 flipH="1">
              <a:off x="2775744" y="3991061"/>
              <a:ext cx="477889" cy="169195"/>
            </a:xfrm>
            <a:custGeom>
              <a:avLst/>
              <a:gdLst/>
              <a:ahLst/>
              <a:cxnLst/>
              <a:rect l="l" t="t" r="r" b="b"/>
              <a:pathLst>
                <a:path w="21483" h="7606" extrusionOk="0">
                  <a:moveTo>
                    <a:pt x="21482" y="0"/>
                  </a:moveTo>
                  <a:cubicBezTo>
                    <a:pt x="19614" y="367"/>
                    <a:pt x="17746" y="734"/>
                    <a:pt x="15878" y="1134"/>
                  </a:cubicBezTo>
                  <a:lnTo>
                    <a:pt x="14477" y="1435"/>
                  </a:lnTo>
                  <a:lnTo>
                    <a:pt x="13777" y="1601"/>
                  </a:lnTo>
                  <a:cubicBezTo>
                    <a:pt x="13543" y="1668"/>
                    <a:pt x="13310" y="1735"/>
                    <a:pt x="13076" y="1801"/>
                  </a:cubicBezTo>
                  <a:cubicBezTo>
                    <a:pt x="12176" y="2168"/>
                    <a:pt x="11308" y="2535"/>
                    <a:pt x="10441" y="2902"/>
                  </a:cubicBezTo>
                  <a:cubicBezTo>
                    <a:pt x="8673" y="3669"/>
                    <a:pt x="6938" y="4437"/>
                    <a:pt x="5171" y="5204"/>
                  </a:cubicBezTo>
                  <a:cubicBezTo>
                    <a:pt x="3436" y="6004"/>
                    <a:pt x="1701" y="6772"/>
                    <a:pt x="0" y="7606"/>
                  </a:cubicBezTo>
                  <a:cubicBezTo>
                    <a:pt x="1768" y="6905"/>
                    <a:pt x="3503" y="6171"/>
                    <a:pt x="5271" y="5437"/>
                  </a:cubicBezTo>
                  <a:lnTo>
                    <a:pt x="10541" y="3202"/>
                  </a:lnTo>
                  <a:cubicBezTo>
                    <a:pt x="11408" y="2836"/>
                    <a:pt x="12309" y="2435"/>
                    <a:pt x="13176" y="2102"/>
                  </a:cubicBezTo>
                  <a:cubicBezTo>
                    <a:pt x="13610" y="1935"/>
                    <a:pt x="14077" y="1801"/>
                    <a:pt x="14544" y="1701"/>
                  </a:cubicBezTo>
                  <a:lnTo>
                    <a:pt x="15912" y="1401"/>
                  </a:lnTo>
                  <a:cubicBezTo>
                    <a:pt x="17780" y="934"/>
                    <a:pt x="19648" y="501"/>
                    <a:pt x="2148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 flipH="1">
              <a:off x="2751274" y="4017777"/>
              <a:ext cx="463030" cy="168461"/>
            </a:xfrm>
            <a:custGeom>
              <a:avLst/>
              <a:gdLst/>
              <a:ahLst/>
              <a:cxnLst/>
              <a:rect l="l" t="t" r="r" b="b"/>
              <a:pathLst>
                <a:path w="20815" h="7573" extrusionOk="0">
                  <a:moveTo>
                    <a:pt x="20815" y="0"/>
                  </a:moveTo>
                  <a:lnTo>
                    <a:pt x="20815" y="0"/>
                  </a:lnTo>
                  <a:cubicBezTo>
                    <a:pt x="19014" y="334"/>
                    <a:pt x="17179" y="701"/>
                    <a:pt x="15378" y="1101"/>
                  </a:cubicBezTo>
                  <a:lnTo>
                    <a:pt x="14010" y="1401"/>
                  </a:lnTo>
                  <a:cubicBezTo>
                    <a:pt x="13777" y="1434"/>
                    <a:pt x="13576" y="1468"/>
                    <a:pt x="13343" y="1568"/>
                  </a:cubicBezTo>
                  <a:cubicBezTo>
                    <a:pt x="13076" y="1635"/>
                    <a:pt x="12876" y="1735"/>
                    <a:pt x="12676" y="1835"/>
                  </a:cubicBezTo>
                  <a:cubicBezTo>
                    <a:pt x="11809" y="2168"/>
                    <a:pt x="10941" y="2535"/>
                    <a:pt x="10107" y="2935"/>
                  </a:cubicBezTo>
                  <a:cubicBezTo>
                    <a:pt x="8406" y="3669"/>
                    <a:pt x="6705" y="4437"/>
                    <a:pt x="5037" y="5204"/>
                  </a:cubicBezTo>
                  <a:cubicBezTo>
                    <a:pt x="3336" y="5971"/>
                    <a:pt x="1668" y="6772"/>
                    <a:pt x="0" y="7572"/>
                  </a:cubicBezTo>
                  <a:cubicBezTo>
                    <a:pt x="1701" y="6872"/>
                    <a:pt x="3403" y="6138"/>
                    <a:pt x="5104" y="5404"/>
                  </a:cubicBezTo>
                  <a:cubicBezTo>
                    <a:pt x="6805" y="4670"/>
                    <a:pt x="8506" y="3936"/>
                    <a:pt x="10207" y="3202"/>
                  </a:cubicBezTo>
                  <a:lnTo>
                    <a:pt x="12743" y="2102"/>
                  </a:lnTo>
                  <a:cubicBezTo>
                    <a:pt x="12976" y="2001"/>
                    <a:pt x="13176" y="1901"/>
                    <a:pt x="13376" y="1835"/>
                  </a:cubicBezTo>
                  <a:cubicBezTo>
                    <a:pt x="13610" y="1768"/>
                    <a:pt x="13843" y="1735"/>
                    <a:pt x="14043" y="1668"/>
                  </a:cubicBezTo>
                  <a:lnTo>
                    <a:pt x="15411" y="1334"/>
                  </a:lnTo>
                  <a:cubicBezTo>
                    <a:pt x="17212" y="901"/>
                    <a:pt x="19014" y="467"/>
                    <a:pt x="208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 flipH="1">
              <a:off x="2707474" y="4043003"/>
              <a:ext cx="467501" cy="164746"/>
            </a:xfrm>
            <a:custGeom>
              <a:avLst/>
              <a:gdLst/>
              <a:ahLst/>
              <a:cxnLst/>
              <a:rect l="l" t="t" r="r" b="b"/>
              <a:pathLst>
                <a:path w="21016" h="7406" extrusionOk="0">
                  <a:moveTo>
                    <a:pt x="21015" y="0"/>
                  </a:moveTo>
                  <a:lnTo>
                    <a:pt x="21015" y="0"/>
                  </a:lnTo>
                  <a:cubicBezTo>
                    <a:pt x="19180" y="434"/>
                    <a:pt x="17412" y="901"/>
                    <a:pt x="15611" y="1401"/>
                  </a:cubicBezTo>
                  <a:lnTo>
                    <a:pt x="12909" y="2135"/>
                  </a:lnTo>
                  <a:cubicBezTo>
                    <a:pt x="12009" y="2435"/>
                    <a:pt x="11175" y="2802"/>
                    <a:pt x="10307" y="3136"/>
                  </a:cubicBezTo>
                  <a:cubicBezTo>
                    <a:pt x="8573" y="3836"/>
                    <a:pt x="6838" y="4503"/>
                    <a:pt x="5137" y="5204"/>
                  </a:cubicBezTo>
                  <a:cubicBezTo>
                    <a:pt x="3402" y="5938"/>
                    <a:pt x="1701" y="6638"/>
                    <a:pt x="0" y="7405"/>
                  </a:cubicBezTo>
                  <a:cubicBezTo>
                    <a:pt x="1735" y="6772"/>
                    <a:pt x="3469" y="6105"/>
                    <a:pt x="5204" y="5437"/>
                  </a:cubicBezTo>
                  <a:cubicBezTo>
                    <a:pt x="6938" y="4770"/>
                    <a:pt x="8673" y="4070"/>
                    <a:pt x="10407" y="3436"/>
                  </a:cubicBezTo>
                  <a:cubicBezTo>
                    <a:pt x="11275" y="3102"/>
                    <a:pt x="12142" y="2735"/>
                    <a:pt x="13009" y="2435"/>
                  </a:cubicBezTo>
                  <a:lnTo>
                    <a:pt x="15678" y="1668"/>
                  </a:lnTo>
                  <a:cubicBezTo>
                    <a:pt x="17446" y="1101"/>
                    <a:pt x="19247" y="567"/>
                    <a:pt x="210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 flipH="1">
              <a:off x="2158378" y="3879013"/>
              <a:ext cx="446724" cy="140255"/>
            </a:xfrm>
            <a:custGeom>
              <a:avLst/>
              <a:gdLst/>
              <a:ahLst/>
              <a:cxnLst/>
              <a:rect l="l" t="t" r="r" b="b"/>
              <a:pathLst>
                <a:path w="20082" h="6305" extrusionOk="0">
                  <a:moveTo>
                    <a:pt x="20081" y="0"/>
                  </a:moveTo>
                  <a:lnTo>
                    <a:pt x="20081" y="0"/>
                  </a:lnTo>
                  <a:cubicBezTo>
                    <a:pt x="18347" y="434"/>
                    <a:pt x="16646" y="834"/>
                    <a:pt x="14944" y="1268"/>
                  </a:cubicBezTo>
                  <a:cubicBezTo>
                    <a:pt x="13243" y="1735"/>
                    <a:pt x="11542" y="2168"/>
                    <a:pt x="9841" y="2602"/>
                  </a:cubicBezTo>
                  <a:lnTo>
                    <a:pt x="7306" y="3303"/>
                  </a:lnTo>
                  <a:lnTo>
                    <a:pt x="6672" y="3469"/>
                  </a:lnTo>
                  <a:cubicBezTo>
                    <a:pt x="6438" y="3536"/>
                    <a:pt x="6238" y="3603"/>
                    <a:pt x="6038" y="3670"/>
                  </a:cubicBezTo>
                  <a:cubicBezTo>
                    <a:pt x="5638" y="3836"/>
                    <a:pt x="5237" y="4003"/>
                    <a:pt x="4804" y="4170"/>
                  </a:cubicBezTo>
                  <a:cubicBezTo>
                    <a:pt x="3169" y="4837"/>
                    <a:pt x="1568" y="5538"/>
                    <a:pt x="0" y="6305"/>
                  </a:cubicBezTo>
                  <a:cubicBezTo>
                    <a:pt x="1668" y="5738"/>
                    <a:pt x="3303" y="5071"/>
                    <a:pt x="4904" y="4437"/>
                  </a:cubicBezTo>
                  <a:lnTo>
                    <a:pt x="6138" y="3970"/>
                  </a:lnTo>
                  <a:cubicBezTo>
                    <a:pt x="6338" y="3870"/>
                    <a:pt x="6572" y="3803"/>
                    <a:pt x="6738" y="3736"/>
                  </a:cubicBezTo>
                  <a:lnTo>
                    <a:pt x="7372" y="3569"/>
                  </a:lnTo>
                  <a:lnTo>
                    <a:pt x="9941" y="2869"/>
                  </a:lnTo>
                  <a:cubicBezTo>
                    <a:pt x="11609" y="2402"/>
                    <a:pt x="13310" y="1935"/>
                    <a:pt x="15011" y="1468"/>
                  </a:cubicBezTo>
                  <a:cubicBezTo>
                    <a:pt x="16712" y="1001"/>
                    <a:pt x="18380" y="501"/>
                    <a:pt x="2008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 flipH="1">
              <a:off x="2209586" y="3858236"/>
              <a:ext cx="434111" cy="131357"/>
            </a:xfrm>
            <a:custGeom>
              <a:avLst/>
              <a:gdLst/>
              <a:ahLst/>
              <a:cxnLst/>
              <a:rect l="l" t="t" r="r" b="b"/>
              <a:pathLst>
                <a:path w="19515" h="5905" extrusionOk="0">
                  <a:moveTo>
                    <a:pt x="19515" y="0"/>
                  </a:moveTo>
                  <a:lnTo>
                    <a:pt x="19515" y="0"/>
                  </a:lnTo>
                  <a:cubicBezTo>
                    <a:pt x="17880" y="400"/>
                    <a:pt x="16212" y="834"/>
                    <a:pt x="14578" y="1268"/>
                  </a:cubicBezTo>
                  <a:cubicBezTo>
                    <a:pt x="12943" y="1701"/>
                    <a:pt x="11309" y="2135"/>
                    <a:pt x="9641" y="2569"/>
                  </a:cubicBezTo>
                  <a:lnTo>
                    <a:pt x="7206" y="3236"/>
                  </a:lnTo>
                  <a:cubicBezTo>
                    <a:pt x="6372" y="3469"/>
                    <a:pt x="5571" y="3770"/>
                    <a:pt x="4771" y="4070"/>
                  </a:cubicBezTo>
                  <a:cubicBezTo>
                    <a:pt x="3170" y="4637"/>
                    <a:pt x="1569" y="5237"/>
                    <a:pt x="1" y="5904"/>
                  </a:cubicBezTo>
                  <a:cubicBezTo>
                    <a:pt x="1635" y="5404"/>
                    <a:pt x="3270" y="4904"/>
                    <a:pt x="4871" y="4337"/>
                  </a:cubicBezTo>
                  <a:lnTo>
                    <a:pt x="6072" y="3936"/>
                  </a:lnTo>
                  <a:cubicBezTo>
                    <a:pt x="6472" y="3803"/>
                    <a:pt x="6872" y="3636"/>
                    <a:pt x="7273" y="3536"/>
                  </a:cubicBezTo>
                  <a:lnTo>
                    <a:pt x="9741" y="2836"/>
                  </a:lnTo>
                  <a:cubicBezTo>
                    <a:pt x="11376" y="2402"/>
                    <a:pt x="13010" y="1902"/>
                    <a:pt x="14645" y="1435"/>
                  </a:cubicBezTo>
                  <a:cubicBezTo>
                    <a:pt x="16279" y="968"/>
                    <a:pt x="17880" y="467"/>
                    <a:pt x="195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 flipH="1">
              <a:off x="2247425" y="3839684"/>
              <a:ext cx="432621" cy="123193"/>
            </a:xfrm>
            <a:custGeom>
              <a:avLst/>
              <a:gdLst/>
              <a:ahLst/>
              <a:cxnLst/>
              <a:rect l="l" t="t" r="r" b="b"/>
              <a:pathLst>
                <a:path w="19448" h="5538" extrusionOk="0">
                  <a:moveTo>
                    <a:pt x="19447" y="0"/>
                  </a:moveTo>
                  <a:lnTo>
                    <a:pt x="19447" y="0"/>
                  </a:lnTo>
                  <a:cubicBezTo>
                    <a:pt x="17813" y="367"/>
                    <a:pt x="16178" y="734"/>
                    <a:pt x="14511" y="1134"/>
                  </a:cubicBezTo>
                  <a:cubicBezTo>
                    <a:pt x="12876" y="1501"/>
                    <a:pt x="11242" y="1868"/>
                    <a:pt x="9574" y="2269"/>
                  </a:cubicBezTo>
                  <a:lnTo>
                    <a:pt x="7105" y="2902"/>
                  </a:lnTo>
                  <a:cubicBezTo>
                    <a:pt x="6305" y="3136"/>
                    <a:pt x="5504" y="3436"/>
                    <a:pt x="4704" y="3736"/>
                  </a:cubicBezTo>
                  <a:cubicBezTo>
                    <a:pt x="3136" y="4303"/>
                    <a:pt x="1535" y="4904"/>
                    <a:pt x="0" y="5538"/>
                  </a:cubicBezTo>
                  <a:cubicBezTo>
                    <a:pt x="1601" y="5037"/>
                    <a:pt x="3203" y="4537"/>
                    <a:pt x="4804" y="3970"/>
                  </a:cubicBezTo>
                  <a:lnTo>
                    <a:pt x="7205" y="3169"/>
                  </a:lnTo>
                  <a:cubicBezTo>
                    <a:pt x="8006" y="2969"/>
                    <a:pt x="8807" y="2769"/>
                    <a:pt x="9640" y="2535"/>
                  </a:cubicBezTo>
                  <a:cubicBezTo>
                    <a:pt x="11308" y="2135"/>
                    <a:pt x="12943" y="1735"/>
                    <a:pt x="14577" y="1301"/>
                  </a:cubicBezTo>
                  <a:cubicBezTo>
                    <a:pt x="16212" y="868"/>
                    <a:pt x="17813" y="434"/>
                    <a:pt x="1944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 flipH="1">
              <a:off x="2275632" y="3823356"/>
              <a:ext cx="436336" cy="119478"/>
            </a:xfrm>
            <a:custGeom>
              <a:avLst/>
              <a:gdLst/>
              <a:ahLst/>
              <a:cxnLst/>
              <a:rect l="l" t="t" r="r" b="b"/>
              <a:pathLst>
                <a:path w="19615" h="5371" extrusionOk="0">
                  <a:moveTo>
                    <a:pt x="19615" y="0"/>
                  </a:moveTo>
                  <a:lnTo>
                    <a:pt x="19615" y="0"/>
                  </a:lnTo>
                  <a:cubicBezTo>
                    <a:pt x="16279" y="634"/>
                    <a:pt x="12943" y="1301"/>
                    <a:pt x="9608" y="2002"/>
                  </a:cubicBezTo>
                  <a:lnTo>
                    <a:pt x="7106" y="2536"/>
                  </a:lnTo>
                  <a:lnTo>
                    <a:pt x="5838" y="2802"/>
                  </a:lnTo>
                  <a:cubicBezTo>
                    <a:pt x="5638" y="2836"/>
                    <a:pt x="5405" y="2902"/>
                    <a:pt x="5205" y="2969"/>
                  </a:cubicBezTo>
                  <a:cubicBezTo>
                    <a:pt x="5004" y="3036"/>
                    <a:pt x="4804" y="3136"/>
                    <a:pt x="4604" y="3203"/>
                  </a:cubicBezTo>
                  <a:cubicBezTo>
                    <a:pt x="3036" y="3870"/>
                    <a:pt x="1502" y="4570"/>
                    <a:pt x="1" y="5371"/>
                  </a:cubicBezTo>
                  <a:cubicBezTo>
                    <a:pt x="1602" y="4804"/>
                    <a:pt x="3170" y="4103"/>
                    <a:pt x="4738" y="3503"/>
                  </a:cubicBezTo>
                  <a:cubicBezTo>
                    <a:pt x="5105" y="3336"/>
                    <a:pt x="5505" y="3203"/>
                    <a:pt x="5905" y="3103"/>
                  </a:cubicBezTo>
                  <a:lnTo>
                    <a:pt x="7173" y="2802"/>
                  </a:lnTo>
                  <a:lnTo>
                    <a:pt x="9674" y="2269"/>
                  </a:lnTo>
                  <a:cubicBezTo>
                    <a:pt x="12977" y="1501"/>
                    <a:pt x="16279" y="768"/>
                    <a:pt x="196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 flipH="1">
              <a:off x="2311246" y="3798864"/>
              <a:ext cx="435579" cy="120234"/>
            </a:xfrm>
            <a:custGeom>
              <a:avLst/>
              <a:gdLst/>
              <a:ahLst/>
              <a:cxnLst/>
              <a:rect l="l" t="t" r="r" b="b"/>
              <a:pathLst>
                <a:path w="19581" h="5405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6245" y="634"/>
                    <a:pt x="12943" y="1335"/>
                    <a:pt x="9607" y="2035"/>
                  </a:cubicBezTo>
                  <a:lnTo>
                    <a:pt x="7105" y="2536"/>
                  </a:lnTo>
                  <a:lnTo>
                    <a:pt x="5838" y="2836"/>
                  </a:lnTo>
                  <a:cubicBezTo>
                    <a:pt x="5637" y="2869"/>
                    <a:pt x="5437" y="2936"/>
                    <a:pt x="5237" y="3003"/>
                  </a:cubicBezTo>
                  <a:cubicBezTo>
                    <a:pt x="5004" y="3069"/>
                    <a:pt x="4837" y="3136"/>
                    <a:pt x="4637" y="3236"/>
                  </a:cubicBezTo>
                  <a:cubicBezTo>
                    <a:pt x="3069" y="3903"/>
                    <a:pt x="1501" y="4604"/>
                    <a:pt x="0" y="5404"/>
                  </a:cubicBezTo>
                  <a:cubicBezTo>
                    <a:pt x="1601" y="4804"/>
                    <a:pt x="3169" y="4137"/>
                    <a:pt x="4737" y="3536"/>
                  </a:cubicBezTo>
                  <a:cubicBezTo>
                    <a:pt x="5104" y="3336"/>
                    <a:pt x="5504" y="3203"/>
                    <a:pt x="5904" y="3103"/>
                  </a:cubicBezTo>
                  <a:lnTo>
                    <a:pt x="7172" y="2836"/>
                  </a:lnTo>
                  <a:lnTo>
                    <a:pt x="9674" y="2269"/>
                  </a:lnTo>
                  <a:cubicBezTo>
                    <a:pt x="12976" y="1535"/>
                    <a:pt x="16278" y="801"/>
                    <a:pt x="1958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 flipH="1">
              <a:off x="2345370" y="3775129"/>
              <a:ext cx="435602" cy="120234"/>
            </a:xfrm>
            <a:custGeom>
              <a:avLst/>
              <a:gdLst/>
              <a:ahLst/>
              <a:cxnLst/>
              <a:rect l="l" t="t" r="r" b="b"/>
              <a:pathLst>
                <a:path w="19582" h="5405" extrusionOk="0">
                  <a:moveTo>
                    <a:pt x="19581" y="0"/>
                  </a:moveTo>
                  <a:lnTo>
                    <a:pt x="19581" y="0"/>
                  </a:lnTo>
                  <a:cubicBezTo>
                    <a:pt x="16246" y="634"/>
                    <a:pt x="12910" y="1301"/>
                    <a:pt x="9574" y="2002"/>
                  </a:cubicBezTo>
                  <a:lnTo>
                    <a:pt x="7072" y="2535"/>
                  </a:lnTo>
                  <a:lnTo>
                    <a:pt x="5838" y="2802"/>
                  </a:lnTo>
                  <a:cubicBezTo>
                    <a:pt x="5605" y="2836"/>
                    <a:pt x="5405" y="2902"/>
                    <a:pt x="5204" y="2969"/>
                  </a:cubicBezTo>
                  <a:cubicBezTo>
                    <a:pt x="5004" y="3069"/>
                    <a:pt x="4804" y="3136"/>
                    <a:pt x="4604" y="3202"/>
                  </a:cubicBezTo>
                  <a:cubicBezTo>
                    <a:pt x="3036" y="3870"/>
                    <a:pt x="1502" y="4570"/>
                    <a:pt x="1" y="5404"/>
                  </a:cubicBezTo>
                  <a:cubicBezTo>
                    <a:pt x="1602" y="4804"/>
                    <a:pt x="3136" y="4136"/>
                    <a:pt x="4704" y="3503"/>
                  </a:cubicBezTo>
                  <a:cubicBezTo>
                    <a:pt x="5104" y="3336"/>
                    <a:pt x="5471" y="3202"/>
                    <a:pt x="5905" y="3102"/>
                  </a:cubicBezTo>
                  <a:lnTo>
                    <a:pt x="7139" y="2802"/>
                  </a:lnTo>
                  <a:lnTo>
                    <a:pt x="9641" y="2268"/>
                  </a:lnTo>
                  <a:cubicBezTo>
                    <a:pt x="12943" y="1535"/>
                    <a:pt x="16279" y="801"/>
                    <a:pt x="1958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 flipH="1">
              <a:off x="2379516" y="3751371"/>
              <a:ext cx="436336" cy="119500"/>
            </a:xfrm>
            <a:custGeom>
              <a:avLst/>
              <a:gdLst/>
              <a:ahLst/>
              <a:cxnLst/>
              <a:rect l="l" t="t" r="r" b="b"/>
              <a:pathLst>
                <a:path w="19615" h="5372" extrusionOk="0">
                  <a:moveTo>
                    <a:pt x="19615" y="1"/>
                  </a:moveTo>
                  <a:lnTo>
                    <a:pt x="19615" y="1"/>
                  </a:lnTo>
                  <a:cubicBezTo>
                    <a:pt x="16279" y="635"/>
                    <a:pt x="12943" y="1302"/>
                    <a:pt x="9608" y="2002"/>
                  </a:cubicBezTo>
                  <a:lnTo>
                    <a:pt x="7106" y="2503"/>
                  </a:lnTo>
                  <a:lnTo>
                    <a:pt x="5838" y="2803"/>
                  </a:lnTo>
                  <a:cubicBezTo>
                    <a:pt x="5638" y="2836"/>
                    <a:pt x="5405" y="2903"/>
                    <a:pt x="5205" y="2970"/>
                  </a:cubicBezTo>
                  <a:cubicBezTo>
                    <a:pt x="5004" y="3036"/>
                    <a:pt x="4804" y="3103"/>
                    <a:pt x="4604" y="3203"/>
                  </a:cubicBezTo>
                  <a:cubicBezTo>
                    <a:pt x="3036" y="3870"/>
                    <a:pt x="1502" y="4571"/>
                    <a:pt x="1" y="5371"/>
                  </a:cubicBezTo>
                  <a:cubicBezTo>
                    <a:pt x="1635" y="4804"/>
                    <a:pt x="3170" y="4104"/>
                    <a:pt x="4738" y="3503"/>
                  </a:cubicBezTo>
                  <a:cubicBezTo>
                    <a:pt x="5138" y="3336"/>
                    <a:pt x="5505" y="3170"/>
                    <a:pt x="5938" y="3070"/>
                  </a:cubicBezTo>
                  <a:lnTo>
                    <a:pt x="7173" y="2803"/>
                  </a:lnTo>
                  <a:lnTo>
                    <a:pt x="9674" y="2236"/>
                  </a:lnTo>
                  <a:cubicBezTo>
                    <a:pt x="12977" y="1502"/>
                    <a:pt x="16313" y="768"/>
                    <a:pt x="19615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 flipH="1">
              <a:off x="2424028" y="3732085"/>
              <a:ext cx="436336" cy="119478"/>
            </a:xfrm>
            <a:custGeom>
              <a:avLst/>
              <a:gdLst/>
              <a:ahLst/>
              <a:cxnLst/>
              <a:rect l="l" t="t" r="r" b="b"/>
              <a:pathLst>
                <a:path w="19615" h="5371" extrusionOk="0">
                  <a:moveTo>
                    <a:pt x="19614" y="0"/>
                  </a:moveTo>
                  <a:lnTo>
                    <a:pt x="19614" y="0"/>
                  </a:lnTo>
                  <a:cubicBezTo>
                    <a:pt x="16279" y="634"/>
                    <a:pt x="12943" y="1301"/>
                    <a:pt x="9607" y="2002"/>
                  </a:cubicBezTo>
                  <a:lnTo>
                    <a:pt x="7106" y="2502"/>
                  </a:lnTo>
                  <a:lnTo>
                    <a:pt x="5838" y="2802"/>
                  </a:lnTo>
                  <a:cubicBezTo>
                    <a:pt x="5638" y="2836"/>
                    <a:pt x="5404" y="2903"/>
                    <a:pt x="5204" y="2969"/>
                  </a:cubicBezTo>
                  <a:cubicBezTo>
                    <a:pt x="5004" y="3036"/>
                    <a:pt x="4804" y="3103"/>
                    <a:pt x="4604" y="3203"/>
                  </a:cubicBezTo>
                  <a:cubicBezTo>
                    <a:pt x="3036" y="3870"/>
                    <a:pt x="1502" y="4570"/>
                    <a:pt x="0" y="5371"/>
                  </a:cubicBezTo>
                  <a:cubicBezTo>
                    <a:pt x="1602" y="4804"/>
                    <a:pt x="3169" y="4103"/>
                    <a:pt x="4737" y="3503"/>
                  </a:cubicBezTo>
                  <a:cubicBezTo>
                    <a:pt x="5137" y="3336"/>
                    <a:pt x="5504" y="3169"/>
                    <a:pt x="5938" y="3069"/>
                  </a:cubicBezTo>
                  <a:lnTo>
                    <a:pt x="7172" y="2802"/>
                  </a:lnTo>
                  <a:lnTo>
                    <a:pt x="9674" y="2269"/>
                  </a:lnTo>
                  <a:cubicBezTo>
                    <a:pt x="12976" y="1502"/>
                    <a:pt x="16312" y="768"/>
                    <a:pt x="1961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 flipH="1">
              <a:off x="2468541" y="3712798"/>
              <a:ext cx="434868" cy="119478"/>
            </a:xfrm>
            <a:custGeom>
              <a:avLst/>
              <a:gdLst/>
              <a:ahLst/>
              <a:cxnLst/>
              <a:rect l="l" t="t" r="r" b="b"/>
              <a:pathLst>
                <a:path w="19549" h="5371" extrusionOk="0">
                  <a:moveTo>
                    <a:pt x="19548" y="0"/>
                  </a:moveTo>
                  <a:cubicBezTo>
                    <a:pt x="16212" y="634"/>
                    <a:pt x="12910" y="1301"/>
                    <a:pt x="9574" y="2002"/>
                  </a:cubicBezTo>
                  <a:lnTo>
                    <a:pt x="7072" y="2535"/>
                  </a:lnTo>
                  <a:lnTo>
                    <a:pt x="5838" y="2802"/>
                  </a:lnTo>
                  <a:cubicBezTo>
                    <a:pt x="5605" y="2836"/>
                    <a:pt x="5405" y="2902"/>
                    <a:pt x="5204" y="2969"/>
                  </a:cubicBezTo>
                  <a:cubicBezTo>
                    <a:pt x="5004" y="3036"/>
                    <a:pt x="4804" y="3136"/>
                    <a:pt x="4604" y="3202"/>
                  </a:cubicBezTo>
                  <a:cubicBezTo>
                    <a:pt x="3036" y="3870"/>
                    <a:pt x="1468" y="4570"/>
                    <a:pt x="1" y="5371"/>
                  </a:cubicBezTo>
                  <a:cubicBezTo>
                    <a:pt x="1569" y="4804"/>
                    <a:pt x="3136" y="4103"/>
                    <a:pt x="4704" y="3503"/>
                  </a:cubicBezTo>
                  <a:cubicBezTo>
                    <a:pt x="5071" y="3336"/>
                    <a:pt x="5471" y="3202"/>
                    <a:pt x="5872" y="3102"/>
                  </a:cubicBezTo>
                  <a:lnTo>
                    <a:pt x="7139" y="2802"/>
                  </a:lnTo>
                  <a:lnTo>
                    <a:pt x="9641" y="2268"/>
                  </a:lnTo>
                  <a:cubicBezTo>
                    <a:pt x="12943" y="1501"/>
                    <a:pt x="16246" y="767"/>
                    <a:pt x="19548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 flipH="1">
              <a:off x="2502687" y="3694246"/>
              <a:ext cx="435602" cy="114295"/>
            </a:xfrm>
            <a:custGeom>
              <a:avLst/>
              <a:gdLst/>
              <a:ahLst/>
              <a:cxnLst/>
              <a:rect l="l" t="t" r="r" b="b"/>
              <a:pathLst>
                <a:path w="19582" h="5138" extrusionOk="0">
                  <a:moveTo>
                    <a:pt x="19582" y="0"/>
                  </a:moveTo>
                  <a:cubicBezTo>
                    <a:pt x="16246" y="567"/>
                    <a:pt x="12910" y="1168"/>
                    <a:pt x="9574" y="1802"/>
                  </a:cubicBezTo>
                  <a:lnTo>
                    <a:pt x="7073" y="2302"/>
                  </a:lnTo>
                  <a:lnTo>
                    <a:pt x="5805" y="2569"/>
                  </a:lnTo>
                  <a:cubicBezTo>
                    <a:pt x="5605" y="2602"/>
                    <a:pt x="5371" y="2669"/>
                    <a:pt x="5171" y="2736"/>
                  </a:cubicBezTo>
                  <a:cubicBezTo>
                    <a:pt x="4971" y="2802"/>
                    <a:pt x="4771" y="2869"/>
                    <a:pt x="4571" y="2969"/>
                  </a:cubicBezTo>
                  <a:cubicBezTo>
                    <a:pt x="3036" y="3636"/>
                    <a:pt x="1502" y="4337"/>
                    <a:pt x="1" y="5137"/>
                  </a:cubicBezTo>
                  <a:cubicBezTo>
                    <a:pt x="1602" y="4537"/>
                    <a:pt x="3137" y="3903"/>
                    <a:pt x="4704" y="3269"/>
                  </a:cubicBezTo>
                  <a:cubicBezTo>
                    <a:pt x="5071" y="3102"/>
                    <a:pt x="5472" y="2936"/>
                    <a:pt x="5872" y="2836"/>
                  </a:cubicBezTo>
                  <a:lnTo>
                    <a:pt x="7106" y="2602"/>
                  </a:lnTo>
                  <a:lnTo>
                    <a:pt x="9608" y="2068"/>
                  </a:lnTo>
                  <a:cubicBezTo>
                    <a:pt x="12944" y="1401"/>
                    <a:pt x="16246" y="734"/>
                    <a:pt x="1958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 flipH="1">
              <a:off x="2537567" y="3676428"/>
              <a:ext cx="435579" cy="108355"/>
            </a:xfrm>
            <a:custGeom>
              <a:avLst/>
              <a:gdLst/>
              <a:ahLst/>
              <a:cxnLst/>
              <a:rect l="l" t="t" r="r" b="b"/>
              <a:pathLst>
                <a:path w="19581" h="4871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6245" y="501"/>
                    <a:pt x="12909" y="1035"/>
                    <a:pt x="9574" y="1602"/>
                  </a:cubicBezTo>
                  <a:lnTo>
                    <a:pt x="7072" y="2035"/>
                  </a:lnTo>
                  <a:lnTo>
                    <a:pt x="5838" y="2269"/>
                  </a:lnTo>
                  <a:cubicBezTo>
                    <a:pt x="5604" y="2336"/>
                    <a:pt x="5404" y="2369"/>
                    <a:pt x="5204" y="2469"/>
                  </a:cubicBezTo>
                  <a:cubicBezTo>
                    <a:pt x="5004" y="2536"/>
                    <a:pt x="4804" y="2603"/>
                    <a:pt x="4603" y="2669"/>
                  </a:cubicBezTo>
                  <a:cubicBezTo>
                    <a:pt x="3036" y="3336"/>
                    <a:pt x="1501" y="4037"/>
                    <a:pt x="0" y="4871"/>
                  </a:cubicBezTo>
                  <a:cubicBezTo>
                    <a:pt x="1601" y="4270"/>
                    <a:pt x="3169" y="3603"/>
                    <a:pt x="4670" y="2969"/>
                  </a:cubicBezTo>
                  <a:cubicBezTo>
                    <a:pt x="5070" y="2803"/>
                    <a:pt x="5437" y="2669"/>
                    <a:pt x="5871" y="2569"/>
                  </a:cubicBezTo>
                  <a:lnTo>
                    <a:pt x="7105" y="2336"/>
                  </a:lnTo>
                  <a:lnTo>
                    <a:pt x="9607" y="1869"/>
                  </a:lnTo>
                  <a:cubicBezTo>
                    <a:pt x="12943" y="1268"/>
                    <a:pt x="16245" y="668"/>
                    <a:pt x="1958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 flipH="1">
              <a:off x="2570956" y="3663081"/>
              <a:ext cx="436336" cy="97233"/>
            </a:xfrm>
            <a:custGeom>
              <a:avLst/>
              <a:gdLst/>
              <a:ahLst/>
              <a:cxnLst/>
              <a:rect l="l" t="t" r="r" b="b"/>
              <a:pathLst>
                <a:path w="19615" h="4371" extrusionOk="0">
                  <a:moveTo>
                    <a:pt x="19615" y="0"/>
                  </a:moveTo>
                  <a:lnTo>
                    <a:pt x="19615" y="0"/>
                  </a:lnTo>
                  <a:cubicBezTo>
                    <a:pt x="17914" y="200"/>
                    <a:pt x="16279" y="401"/>
                    <a:pt x="14578" y="601"/>
                  </a:cubicBezTo>
                  <a:cubicBezTo>
                    <a:pt x="12877" y="834"/>
                    <a:pt x="11209" y="1034"/>
                    <a:pt x="9541" y="1268"/>
                  </a:cubicBezTo>
                  <a:lnTo>
                    <a:pt x="7072" y="1601"/>
                  </a:lnTo>
                  <a:lnTo>
                    <a:pt x="5805" y="1802"/>
                  </a:lnTo>
                  <a:cubicBezTo>
                    <a:pt x="5605" y="1835"/>
                    <a:pt x="5371" y="1902"/>
                    <a:pt x="5171" y="1968"/>
                  </a:cubicBezTo>
                  <a:cubicBezTo>
                    <a:pt x="4971" y="2035"/>
                    <a:pt x="4771" y="2135"/>
                    <a:pt x="4571" y="2202"/>
                  </a:cubicBezTo>
                  <a:cubicBezTo>
                    <a:pt x="3003" y="2869"/>
                    <a:pt x="1468" y="3569"/>
                    <a:pt x="1" y="4370"/>
                  </a:cubicBezTo>
                  <a:cubicBezTo>
                    <a:pt x="1569" y="3803"/>
                    <a:pt x="3136" y="3102"/>
                    <a:pt x="4671" y="2502"/>
                  </a:cubicBezTo>
                  <a:cubicBezTo>
                    <a:pt x="5071" y="2335"/>
                    <a:pt x="5438" y="2202"/>
                    <a:pt x="5838" y="2102"/>
                  </a:cubicBezTo>
                  <a:lnTo>
                    <a:pt x="7106" y="1902"/>
                  </a:lnTo>
                  <a:lnTo>
                    <a:pt x="9608" y="1535"/>
                  </a:lnTo>
                  <a:cubicBezTo>
                    <a:pt x="12943" y="1034"/>
                    <a:pt x="16279" y="534"/>
                    <a:pt x="196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 flipH="1">
              <a:off x="2660737" y="4078617"/>
              <a:ext cx="474174" cy="162522"/>
            </a:xfrm>
            <a:custGeom>
              <a:avLst/>
              <a:gdLst/>
              <a:ahLst/>
              <a:cxnLst/>
              <a:rect l="l" t="t" r="r" b="b"/>
              <a:pathLst>
                <a:path w="21316" h="7306" extrusionOk="0">
                  <a:moveTo>
                    <a:pt x="21316" y="0"/>
                  </a:moveTo>
                  <a:cubicBezTo>
                    <a:pt x="19481" y="501"/>
                    <a:pt x="17680" y="1001"/>
                    <a:pt x="15878" y="1535"/>
                  </a:cubicBezTo>
                  <a:lnTo>
                    <a:pt x="13176" y="2335"/>
                  </a:lnTo>
                  <a:cubicBezTo>
                    <a:pt x="12276" y="2636"/>
                    <a:pt x="11408" y="2969"/>
                    <a:pt x="10541" y="3269"/>
                  </a:cubicBezTo>
                  <a:cubicBezTo>
                    <a:pt x="8773" y="3936"/>
                    <a:pt x="7005" y="4570"/>
                    <a:pt x="5237" y="5271"/>
                  </a:cubicBezTo>
                  <a:cubicBezTo>
                    <a:pt x="3503" y="5938"/>
                    <a:pt x="1735" y="6605"/>
                    <a:pt x="0" y="7306"/>
                  </a:cubicBezTo>
                  <a:cubicBezTo>
                    <a:pt x="1802" y="6705"/>
                    <a:pt x="3570" y="6105"/>
                    <a:pt x="5337" y="5471"/>
                  </a:cubicBezTo>
                  <a:lnTo>
                    <a:pt x="10641" y="3570"/>
                  </a:lnTo>
                  <a:cubicBezTo>
                    <a:pt x="11509" y="3236"/>
                    <a:pt x="12409" y="2902"/>
                    <a:pt x="13276" y="2602"/>
                  </a:cubicBezTo>
                  <a:lnTo>
                    <a:pt x="15945" y="1768"/>
                  </a:lnTo>
                  <a:cubicBezTo>
                    <a:pt x="17746" y="1201"/>
                    <a:pt x="19548" y="634"/>
                    <a:pt x="21316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 flipH="1">
              <a:off x="2097538" y="3896075"/>
              <a:ext cx="479380" cy="152868"/>
            </a:xfrm>
            <a:custGeom>
              <a:avLst/>
              <a:gdLst/>
              <a:ahLst/>
              <a:cxnLst/>
              <a:rect l="l" t="t" r="r" b="b"/>
              <a:pathLst>
                <a:path w="21550" h="6872" extrusionOk="0">
                  <a:moveTo>
                    <a:pt x="21550" y="0"/>
                  </a:moveTo>
                  <a:cubicBezTo>
                    <a:pt x="19715" y="434"/>
                    <a:pt x="17880" y="934"/>
                    <a:pt x="16079" y="1435"/>
                  </a:cubicBezTo>
                  <a:lnTo>
                    <a:pt x="13344" y="2169"/>
                  </a:lnTo>
                  <a:cubicBezTo>
                    <a:pt x="12443" y="2469"/>
                    <a:pt x="11542" y="2736"/>
                    <a:pt x="10642" y="3069"/>
                  </a:cubicBezTo>
                  <a:cubicBezTo>
                    <a:pt x="8874" y="3670"/>
                    <a:pt x="7073" y="4270"/>
                    <a:pt x="5305" y="4904"/>
                  </a:cubicBezTo>
                  <a:cubicBezTo>
                    <a:pt x="3537" y="5538"/>
                    <a:pt x="1769" y="6205"/>
                    <a:pt x="1" y="6872"/>
                  </a:cubicBezTo>
                  <a:cubicBezTo>
                    <a:pt x="1802" y="6305"/>
                    <a:pt x="3603" y="5738"/>
                    <a:pt x="5371" y="5137"/>
                  </a:cubicBezTo>
                  <a:lnTo>
                    <a:pt x="10742" y="3336"/>
                  </a:lnTo>
                  <a:cubicBezTo>
                    <a:pt x="11643" y="3036"/>
                    <a:pt x="12543" y="2736"/>
                    <a:pt x="13410" y="2435"/>
                  </a:cubicBezTo>
                  <a:lnTo>
                    <a:pt x="16146" y="1668"/>
                  </a:lnTo>
                  <a:cubicBezTo>
                    <a:pt x="17947" y="1135"/>
                    <a:pt x="19748" y="567"/>
                    <a:pt x="2155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 flipH="1">
              <a:off x="2158312" y="2199493"/>
              <a:ext cx="1489458" cy="911845"/>
            </a:xfrm>
            <a:custGeom>
              <a:avLst/>
              <a:gdLst/>
              <a:ahLst/>
              <a:cxnLst/>
              <a:rect l="l" t="t" r="r" b="b"/>
              <a:pathLst>
                <a:path w="66957" h="40991" extrusionOk="0">
                  <a:moveTo>
                    <a:pt x="3501" y="0"/>
                  </a:moveTo>
                  <a:cubicBezTo>
                    <a:pt x="790" y="0"/>
                    <a:pt x="1" y="5263"/>
                    <a:pt x="1340" y="9387"/>
                  </a:cubicBezTo>
                  <a:cubicBezTo>
                    <a:pt x="4175" y="17993"/>
                    <a:pt x="20053" y="39575"/>
                    <a:pt x="29060" y="40876"/>
                  </a:cubicBezTo>
                  <a:cubicBezTo>
                    <a:pt x="29586" y="40954"/>
                    <a:pt x="30238" y="40991"/>
                    <a:pt x="30991" y="40991"/>
                  </a:cubicBezTo>
                  <a:cubicBezTo>
                    <a:pt x="38629" y="40991"/>
                    <a:pt x="56725" y="37238"/>
                    <a:pt x="61249" y="34839"/>
                  </a:cubicBezTo>
                  <a:cubicBezTo>
                    <a:pt x="66957" y="31821"/>
                    <a:pt x="59021" y="14676"/>
                    <a:pt x="55107" y="14676"/>
                  </a:cubicBezTo>
                  <a:cubicBezTo>
                    <a:pt x="55041" y="14676"/>
                    <a:pt x="54975" y="14681"/>
                    <a:pt x="54911" y="14691"/>
                  </a:cubicBezTo>
                  <a:cubicBezTo>
                    <a:pt x="49808" y="15458"/>
                    <a:pt x="36698" y="20729"/>
                    <a:pt x="32329" y="20895"/>
                  </a:cubicBezTo>
                  <a:cubicBezTo>
                    <a:pt x="32316" y="20896"/>
                    <a:pt x="32304" y="20896"/>
                    <a:pt x="32291" y="20896"/>
                  </a:cubicBezTo>
                  <a:cubicBezTo>
                    <a:pt x="29676" y="20896"/>
                    <a:pt x="17462" y="10609"/>
                    <a:pt x="5843" y="1048"/>
                  </a:cubicBezTo>
                  <a:cubicBezTo>
                    <a:pt x="4948" y="318"/>
                    <a:pt x="4167" y="0"/>
                    <a:pt x="3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 flipH="1">
              <a:off x="1989205" y="2469926"/>
              <a:ext cx="431130" cy="333875"/>
            </a:xfrm>
            <a:custGeom>
              <a:avLst/>
              <a:gdLst/>
              <a:ahLst/>
              <a:cxnLst/>
              <a:rect l="l" t="t" r="r" b="b"/>
              <a:pathLst>
                <a:path w="19381" h="15009" extrusionOk="0">
                  <a:moveTo>
                    <a:pt x="9594" y="1"/>
                  </a:moveTo>
                  <a:cubicBezTo>
                    <a:pt x="8153" y="1"/>
                    <a:pt x="6721" y="89"/>
                    <a:pt x="5371" y="132"/>
                  </a:cubicBezTo>
                  <a:lnTo>
                    <a:pt x="0" y="8071"/>
                  </a:lnTo>
                  <a:cubicBezTo>
                    <a:pt x="0" y="8071"/>
                    <a:pt x="10839" y="6562"/>
                    <a:pt x="12222" y="6562"/>
                  </a:cubicBezTo>
                  <a:cubicBezTo>
                    <a:pt x="12278" y="6562"/>
                    <a:pt x="12319" y="6565"/>
                    <a:pt x="12342" y="6570"/>
                  </a:cubicBezTo>
                  <a:cubicBezTo>
                    <a:pt x="12943" y="6704"/>
                    <a:pt x="12809" y="7538"/>
                    <a:pt x="12709" y="8238"/>
                  </a:cubicBezTo>
                  <a:cubicBezTo>
                    <a:pt x="12609" y="8939"/>
                    <a:pt x="8973" y="13942"/>
                    <a:pt x="12042" y="14910"/>
                  </a:cubicBezTo>
                  <a:cubicBezTo>
                    <a:pt x="12251" y="14977"/>
                    <a:pt x="12461" y="15008"/>
                    <a:pt x="12672" y="15008"/>
                  </a:cubicBezTo>
                  <a:cubicBezTo>
                    <a:pt x="15601" y="15008"/>
                    <a:pt x="18672" y="8929"/>
                    <a:pt x="19014" y="7871"/>
                  </a:cubicBezTo>
                  <a:cubicBezTo>
                    <a:pt x="19381" y="6704"/>
                    <a:pt x="18147" y="1800"/>
                    <a:pt x="15078" y="733"/>
                  </a:cubicBezTo>
                  <a:cubicBezTo>
                    <a:pt x="13345" y="149"/>
                    <a:pt x="11463" y="1"/>
                    <a:pt x="959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 flipH="1">
              <a:off x="1923894" y="2481471"/>
              <a:ext cx="431153" cy="331095"/>
            </a:xfrm>
            <a:custGeom>
              <a:avLst/>
              <a:gdLst/>
              <a:ahLst/>
              <a:cxnLst/>
              <a:rect l="l" t="t" r="r" b="b"/>
              <a:pathLst>
                <a:path w="19382" h="14884" extrusionOk="0">
                  <a:moveTo>
                    <a:pt x="8088" y="0"/>
                  </a:moveTo>
                  <a:cubicBezTo>
                    <a:pt x="5497" y="0"/>
                    <a:pt x="3142" y="119"/>
                    <a:pt x="2611" y="119"/>
                  </a:cubicBezTo>
                  <a:cubicBezTo>
                    <a:pt x="2549" y="119"/>
                    <a:pt x="2512" y="117"/>
                    <a:pt x="2502" y="114"/>
                  </a:cubicBezTo>
                  <a:lnTo>
                    <a:pt x="1" y="7886"/>
                  </a:lnTo>
                  <a:cubicBezTo>
                    <a:pt x="1" y="7886"/>
                    <a:pt x="10803" y="6443"/>
                    <a:pt x="12215" y="6443"/>
                  </a:cubicBezTo>
                  <a:cubicBezTo>
                    <a:pt x="12275" y="6443"/>
                    <a:pt x="12318" y="6446"/>
                    <a:pt x="12343" y="6452"/>
                  </a:cubicBezTo>
                  <a:cubicBezTo>
                    <a:pt x="12943" y="6585"/>
                    <a:pt x="12776" y="7419"/>
                    <a:pt x="12676" y="8119"/>
                  </a:cubicBezTo>
                  <a:cubicBezTo>
                    <a:pt x="12610" y="8820"/>
                    <a:pt x="8940" y="13823"/>
                    <a:pt x="12043" y="14791"/>
                  </a:cubicBezTo>
                  <a:cubicBezTo>
                    <a:pt x="12242" y="14854"/>
                    <a:pt x="12444" y="14883"/>
                    <a:pt x="12647" y="14883"/>
                  </a:cubicBezTo>
                  <a:cubicBezTo>
                    <a:pt x="15554" y="14883"/>
                    <a:pt x="18638" y="8777"/>
                    <a:pt x="18981" y="7686"/>
                  </a:cubicBezTo>
                  <a:cubicBezTo>
                    <a:pt x="19381" y="6552"/>
                    <a:pt x="18114" y="1648"/>
                    <a:pt x="15045" y="614"/>
                  </a:cubicBezTo>
                  <a:cubicBezTo>
                    <a:pt x="13585" y="122"/>
                    <a:pt x="10715" y="0"/>
                    <a:pt x="808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 flipH="1">
              <a:off x="2064883" y="2621748"/>
              <a:ext cx="161788" cy="174201"/>
            </a:xfrm>
            <a:custGeom>
              <a:avLst/>
              <a:gdLst/>
              <a:ahLst/>
              <a:cxnLst/>
              <a:rect l="l" t="t" r="r" b="b"/>
              <a:pathLst>
                <a:path w="7273" h="7831" extrusionOk="0">
                  <a:moveTo>
                    <a:pt x="6403" y="0"/>
                  </a:moveTo>
                  <a:cubicBezTo>
                    <a:pt x="6314" y="0"/>
                    <a:pt x="6225" y="5"/>
                    <a:pt x="6138" y="12"/>
                  </a:cubicBezTo>
                  <a:cubicBezTo>
                    <a:pt x="5504" y="45"/>
                    <a:pt x="4837" y="112"/>
                    <a:pt x="4203" y="212"/>
                  </a:cubicBezTo>
                  <a:cubicBezTo>
                    <a:pt x="3536" y="312"/>
                    <a:pt x="2869" y="446"/>
                    <a:pt x="2169" y="546"/>
                  </a:cubicBezTo>
                  <a:cubicBezTo>
                    <a:pt x="1468" y="646"/>
                    <a:pt x="768" y="779"/>
                    <a:pt x="67" y="979"/>
                  </a:cubicBezTo>
                  <a:cubicBezTo>
                    <a:pt x="0" y="979"/>
                    <a:pt x="34" y="1080"/>
                    <a:pt x="67" y="1080"/>
                  </a:cubicBezTo>
                  <a:cubicBezTo>
                    <a:pt x="668" y="1046"/>
                    <a:pt x="1268" y="979"/>
                    <a:pt x="1868" y="879"/>
                  </a:cubicBezTo>
                  <a:cubicBezTo>
                    <a:pt x="2536" y="779"/>
                    <a:pt x="3203" y="713"/>
                    <a:pt x="3870" y="613"/>
                  </a:cubicBezTo>
                  <a:cubicBezTo>
                    <a:pt x="4570" y="546"/>
                    <a:pt x="5137" y="446"/>
                    <a:pt x="5771" y="412"/>
                  </a:cubicBezTo>
                  <a:cubicBezTo>
                    <a:pt x="5921" y="362"/>
                    <a:pt x="6071" y="337"/>
                    <a:pt x="6222" y="337"/>
                  </a:cubicBezTo>
                  <a:cubicBezTo>
                    <a:pt x="6372" y="337"/>
                    <a:pt x="6522" y="362"/>
                    <a:pt x="6672" y="412"/>
                  </a:cubicBezTo>
                  <a:cubicBezTo>
                    <a:pt x="6872" y="546"/>
                    <a:pt x="6805" y="1146"/>
                    <a:pt x="6805" y="1346"/>
                  </a:cubicBezTo>
                  <a:cubicBezTo>
                    <a:pt x="6739" y="1947"/>
                    <a:pt x="6538" y="2514"/>
                    <a:pt x="6172" y="2981"/>
                  </a:cubicBezTo>
                  <a:cubicBezTo>
                    <a:pt x="5805" y="3481"/>
                    <a:pt x="5538" y="4015"/>
                    <a:pt x="5304" y="4582"/>
                  </a:cubicBezTo>
                  <a:cubicBezTo>
                    <a:pt x="5071" y="5082"/>
                    <a:pt x="4937" y="5649"/>
                    <a:pt x="4904" y="6250"/>
                  </a:cubicBezTo>
                  <a:cubicBezTo>
                    <a:pt x="4937" y="6784"/>
                    <a:pt x="5037" y="7284"/>
                    <a:pt x="5204" y="7818"/>
                  </a:cubicBezTo>
                  <a:cubicBezTo>
                    <a:pt x="5213" y="7827"/>
                    <a:pt x="5229" y="7831"/>
                    <a:pt x="5247" y="7831"/>
                  </a:cubicBezTo>
                  <a:cubicBezTo>
                    <a:pt x="5297" y="7831"/>
                    <a:pt x="5362" y="7800"/>
                    <a:pt x="5338" y="7751"/>
                  </a:cubicBezTo>
                  <a:cubicBezTo>
                    <a:pt x="5104" y="7151"/>
                    <a:pt x="5271" y="6383"/>
                    <a:pt x="5404" y="5783"/>
                  </a:cubicBezTo>
                  <a:cubicBezTo>
                    <a:pt x="5571" y="5082"/>
                    <a:pt x="5805" y="4449"/>
                    <a:pt x="6172" y="3848"/>
                  </a:cubicBezTo>
                  <a:cubicBezTo>
                    <a:pt x="6505" y="3348"/>
                    <a:pt x="6805" y="2814"/>
                    <a:pt x="7072" y="2280"/>
                  </a:cubicBezTo>
                  <a:cubicBezTo>
                    <a:pt x="7239" y="1680"/>
                    <a:pt x="7272" y="1080"/>
                    <a:pt x="7172" y="512"/>
                  </a:cubicBezTo>
                  <a:cubicBezTo>
                    <a:pt x="7092" y="85"/>
                    <a:pt x="6756" y="0"/>
                    <a:pt x="6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 flipH="1">
              <a:off x="1702045" y="2395783"/>
              <a:ext cx="872649" cy="593541"/>
            </a:xfrm>
            <a:custGeom>
              <a:avLst/>
              <a:gdLst/>
              <a:ahLst/>
              <a:cxnLst/>
              <a:rect l="l" t="t" r="r" b="b"/>
              <a:pathLst>
                <a:path w="39229" h="26682" extrusionOk="0">
                  <a:moveTo>
                    <a:pt x="35388" y="1"/>
                  </a:moveTo>
                  <a:cubicBezTo>
                    <a:pt x="30443" y="1"/>
                    <a:pt x="17283" y="1202"/>
                    <a:pt x="13344" y="2898"/>
                  </a:cubicBezTo>
                  <a:cubicBezTo>
                    <a:pt x="11042" y="3866"/>
                    <a:pt x="1" y="8903"/>
                    <a:pt x="1" y="8903"/>
                  </a:cubicBezTo>
                  <a:lnTo>
                    <a:pt x="5939" y="26682"/>
                  </a:lnTo>
                  <a:cubicBezTo>
                    <a:pt x="5939" y="26682"/>
                    <a:pt x="14711" y="25848"/>
                    <a:pt x="17480" y="25715"/>
                  </a:cubicBezTo>
                  <a:cubicBezTo>
                    <a:pt x="20215" y="25581"/>
                    <a:pt x="24352" y="24347"/>
                    <a:pt x="27120" y="22179"/>
                  </a:cubicBezTo>
                  <a:cubicBezTo>
                    <a:pt x="29889" y="19977"/>
                    <a:pt x="33191" y="15707"/>
                    <a:pt x="30389" y="15307"/>
                  </a:cubicBezTo>
                  <a:cubicBezTo>
                    <a:pt x="30253" y="15289"/>
                    <a:pt x="30116" y="15281"/>
                    <a:pt x="29978" y="15281"/>
                  </a:cubicBezTo>
                  <a:cubicBezTo>
                    <a:pt x="27599" y="15281"/>
                    <a:pt x="24916" y="17802"/>
                    <a:pt x="22433" y="17802"/>
                  </a:cubicBezTo>
                  <a:cubicBezTo>
                    <a:pt x="22124" y="17802"/>
                    <a:pt x="21818" y="17763"/>
                    <a:pt x="21516" y="17675"/>
                  </a:cubicBezTo>
                  <a:cubicBezTo>
                    <a:pt x="18614" y="16842"/>
                    <a:pt x="18014" y="13139"/>
                    <a:pt x="18447" y="11404"/>
                  </a:cubicBezTo>
                  <a:cubicBezTo>
                    <a:pt x="18914" y="9636"/>
                    <a:pt x="20849" y="6868"/>
                    <a:pt x="26987" y="6267"/>
                  </a:cubicBezTo>
                  <a:cubicBezTo>
                    <a:pt x="38629" y="5100"/>
                    <a:pt x="39229" y="530"/>
                    <a:pt x="37061" y="96"/>
                  </a:cubicBezTo>
                  <a:cubicBezTo>
                    <a:pt x="36762" y="32"/>
                    <a:pt x="36180" y="1"/>
                    <a:pt x="3538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 flipH="1">
              <a:off x="1969163" y="2534436"/>
              <a:ext cx="201851" cy="261268"/>
            </a:xfrm>
            <a:custGeom>
              <a:avLst/>
              <a:gdLst/>
              <a:ahLst/>
              <a:cxnLst/>
              <a:rect l="l" t="t" r="r" b="b"/>
              <a:pathLst>
                <a:path w="9074" h="11745" extrusionOk="0">
                  <a:moveTo>
                    <a:pt x="8973" y="1"/>
                  </a:moveTo>
                  <a:cubicBezTo>
                    <a:pt x="7472" y="168"/>
                    <a:pt x="2802" y="535"/>
                    <a:pt x="834" y="3904"/>
                  </a:cubicBezTo>
                  <a:cubicBezTo>
                    <a:pt x="0" y="5271"/>
                    <a:pt x="34" y="6739"/>
                    <a:pt x="334" y="8207"/>
                  </a:cubicBezTo>
                  <a:cubicBezTo>
                    <a:pt x="601" y="9541"/>
                    <a:pt x="1168" y="10942"/>
                    <a:pt x="2502" y="11509"/>
                  </a:cubicBezTo>
                  <a:cubicBezTo>
                    <a:pt x="2917" y="11675"/>
                    <a:pt x="3347" y="11744"/>
                    <a:pt x="3782" y="11744"/>
                  </a:cubicBezTo>
                  <a:cubicBezTo>
                    <a:pt x="5094" y="11744"/>
                    <a:pt x="6453" y="11118"/>
                    <a:pt x="7606" y="10642"/>
                  </a:cubicBezTo>
                  <a:cubicBezTo>
                    <a:pt x="7687" y="10615"/>
                    <a:pt x="7658" y="10566"/>
                    <a:pt x="7592" y="10566"/>
                  </a:cubicBezTo>
                  <a:cubicBezTo>
                    <a:pt x="7576" y="10566"/>
                    <a:pt x="7558" y="10569"/>
                    <a:pt x="7539" y="10575"/>
                  </a:cubicBezTo>
                  <a:cubicBezTo>
                    <a:pt x="6490" y="10968"/>
                    <a:pt x="5297" y="11465"/>
                    <a:pt x="4138" y="11465"/>
                  </a:cubicBezTo>
                  <a:cubicBezTo>
                    <a:pt x="3822" y="11465"/>
                    <a:pt x="3509" y="11428"/>
                    <a:pt x="3203" y="11342"/>
                  </a:cubicBezTo>
                  <a:cubicBezTo>
                    <a:pt x="1735" y="10942"/>
                    <a:pt x="1068" y="9675"/>
                    <a:pt x="767" y="8240"/>
                  </a:cubicBezTo>
                  <a:cubicBezTo>
                    <a:pt x="467" y="6839"/>
                    <a:pt x="501" y="5338"/>
                    <a:pt x="1268" y="4037"/>
                  </a:cubicBezTo>
                  <a:cubicBezTo>
                    <a:pt x="2002" y="2903"/>
                    <a:pt x="3036" y="2002"/>
                    <a:pt x="4270" y="1469"/>
                  </a:cubicBezTo>
                  <a:cubicBezTo>
                    <a:pt x="5771" y="802"/>
                    <a:pt x="7372" y="335"/>
                    <a:pt x="9007" y="134"/>
                  </a:cubicBezTo>
                  <a:cubicBezTo>
                    <a:pt x="9073" y="134"/>
                    <a:pt x="9040" y="1"/>
                    <a:pt x="89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 flipH="1">
              <a:off x="3094826" y="2192842"/>
              <a:ext cx="577881" cy="644371"/>
            </a:xfrm>
            <a:custGeom>
              <a:avLst/>
              <a:gdLst/>
              <a:ahLst/>
              <a:cxnLst/>
              <a:rect l="l" t="t" r="r" b="b"/>
              <a:pathLst>
                <a:path w="25978" h="28967" extrusionOk="0">
                  <a:moveTo>
                    <a:pt x="4991" y="1"/>
                  </a:moveTo>
                  <a:cubicBezTo>
                    <a:pt x="1831" y="1"/>
                    <a:pt x="0" y="3908"/>
                    <a:pt x="3061" y="11254"/>
                  </a:cubicBezTo>
                  <a:cubicBezTo>
                    <a:pt x="5696" y="17425"/>
                    <a:pt x="8865" y="23329"/>
                    <a:pt x="12501" y="28967"/>
                  </a:cubicBezTo>
                  <a:cubicBezTo>
                    <a:pt x="12735" y="28666"/>
                    <a:pt x="15403" y="26098"/>
                    <a:pt x="18272" y="23296"/>
                  </a:cubicBezTo>
                  <a:cubicBezTo>
                    <a:pt x="21941" y="19760"/>
                    <a:pt x="25978" y="15857"/>
                    <a:pt x="25978" y="15857"/>
                  </a:cubicBezTo>
                  <a:cubicBezTo>
                    <a:pt x="25978" y="15857"/>
                    <a:pt x="12868" y="4216"/>
                    <a:pt x="8132" y="1080"/>
                  </a:cubicBezTo>
                  <a:cubicBezTo>
                    <a:pt x="7598" y="713"/>
                    <a:pt x="7031" y="446"/>
                    <a:pt x="6430" y="246"/>
                  </a:cubicBezTo>
                  <a:cubicBezTo>
                    <a:pt x="5930" y="82"/>
                    <a:pt x="5446" y="1"/>
                    <a:pt x="499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 flipH="1">
              <a:off x="3134889" y="2268052"/>
              <a:ext cx="514994" cy="455110"/>
            </a:xfrm>
            <a:custGeom>
              <a:avLst/>
              <a:gdLst/>
              <a:ahLst/>
              <a:cxnLst/>
              <a:rect l="l" t="t" r="r" b="b"/>
              <a:pathLst>
                <a:path w="23151" h="20459" extrusionOk="0">
                  <a:moveTo>
                    <a:pt x="3269" y="1"/>
                  </a:moveTo>
                  <a:cubicBezTo>
                    <a:pt x="2936" y="1"/>
                    <a:pt x="2802" y="368"/>
                    <a:pt x="3003" y="601"/>
                  </a:cubicBezTo>
                  <a:cubicBezTo>
                    <a:pt x="3079" y="678"/>
                    <a:pt x="3173" y="711"/>
                    <a:pt x="3266" y="711"/>
                  </a:cubicBezTo>
                  <a:cubicBezTo>
                    <a:pt x="3455" y="711"/>
                    <a:pt x="3636" y="570"/>
                    <a:pt x="3636" y="368"/>
                  </a:cubicBezTo>
                  <a:cubicBezTo>
                    <a:pt x="3636" y="134"/>
                    <a:pt x="3470" y="1"/>
                    <a:pt x="3269" y="1"/>
                  </a:cubicBezTo>
                  <a:close/>
                  <a:moveTo>
                    <a:pt x="8840" y="1"/>
                  </a:moveTo>
                  <a:cubicBezTo>
                    <a:pt x="8540" y="1"/>
                    <a:pt x="8373" y="368"/>
                    <a:pt x="8607" y="601"/>
                  </a:cubicBezTo>
                  <a:cubicBezTo>
                    <a:pt x="8672" y="678"/>
                    <a:pt x="8759" y="711"/>
                    <a:pt x="8846" y="711"/>
                  </a:cubicBezTo>
                  <a:cubicBezTo>
                    <a:pt x="9026" y="711"/>
                    <a:pt x="9207" y="570"/>
                    <a:pt x="9207" y="368"/>
                  </a:cubicBezTo>
                  <a:cubicBezTo>
                    <a:pt x="9207" y="134"/>
                    <a:pt x="9040" y="1"/>
                    <a:pt x="8840" y="1"/>
                  </a:cubicBezTo>
                  <a:close/>
                  <a:moveTo>
                    <a:pt x="501" y="4037"/>
                  </a:moveTo>
                  <a:cubicBezTo>
                    <a:pt x="167" y="4037"/>
                    <a:pt x="0" y="4437"/>
                    <a:pt x="234" y="4671"/>
                  </a:cubicBezTo>
                  <a:cubicBezTo>
                    <a:pt x="309" y="4746"/>
                    <a:pt x="398" y="4780"/>
                    <a:pt x="484" y="4780"/>
                  </a:cubicBezTo>
                  <a:cubicBezTo>
                    <a:pt x="666" y="4780"/>
                    <a:pt x="834" y="4630"/>
                    <a:pt x="834" y="4404"/>
                  </a:cubicBezTo>
                  <a:cubicBezTo>
                    <a:pt x="834" y="4204"/>
                    <a:pt x="701" y="4037"/>
                    <a:pt x="501" y="4037"/>
                  </a:cubicBezTo>
                  <a:close/>
                  <a:moveTo>
                    <a:pt x="6071" y="4037"/>
                  </a:moveTo>
                  <a:cubicBezTo>
                    <a:pt x="5738" y="4037"/>
                    <a:pt x="5571" y="4437"/>
                    <a:pt x="5805" y="4671"/>
                  </a:cubicBezTo>
                  <a:cubicBezTo>
                    <a:pt x="5880" y="4746"/>
                    <a:pt x="5972" y="4780"/>
                    <a:pt x="6063" y="4780"/>
                  </a:cubicBezTo>
                  <a:cubicBezTo>
                    <a:pt x="6254" y="4780"/>
                    <a:pt x="6438" y="4630"/>
                    <a:pt x="6438" y="4404"/>
                  </a:cubicBezTo>
                  <a:cubicBezTo>
                    <a:pt x="6438" y="4204"/>
                    <a:pt x="6272" y="4037"/>
                    <a:pt x="6071" y="4037"/>
                  </a:cubicBezTo>
                  <a:close/>
                  <a:moveTo>
                    <a:pt x="11642" y="4037"/>
                  </a:moveTo>
                  <a:cubicBezTo>
                    <a:pt x="11309" y="4037"/>
                    <a:pt x="11142" y="4437"/>
                    <a:pt x="11375" y="4671"/>
                  </a:cubicBezTo>
                  <a:cubicBezTo>
                    <a:pt x="11450" y="4746"/>
                    <a:pt x="11543" y="4780"/>
                    <a:pt x="11634" y="4780"/>
                  </a:cubicBezTo>
                  <a:cubicBezTo>
                    <a:pt x="11825" y="4780"/>
                    <a:pt x="12009" y="4630"/>
                    <a:pt x="12009" y="4404"/>
                  </a:cubicBezTo>
                  <a:cubicBezTo>
                    <a:pt x="12009" y="4204"/>
                    <a:pt x="11842" y="4037"/>
                    <a:pt x="11642" y="4037"/>
                  </a:cubicBezTo>
                  <a:close/>
                  <a:moveTo>
                    <a:pt x="19748" y="7940"/>
                  </a:moveTo>
                  <a:lnTo>
                    <a:pt x="19748" y="7940"/>
                  </a:lnTo>
                  <a:cubicBezTo>
                    <a:pt x="19500" y="8212"/>
                    <a:pt x="19749" y="8540"/>
                    <a:pt x="20017" y="8540"/>
                  </a:cubicBezTo>
                  <a:cubicBezTo>
                    <a:pt x="20110" y="8540"/>
                    <a:pt x="20204" y="8501"/>
                    <a:pt x="20282" y="8407"/>
                  </a:cubicBezTo>
                  <a:lnTo>
                    <a:pt x="19748" y="7940"/>
                  </a:lnTo>
                  <a:close/>
                  <a:moveTo>
                    <a:pt x="3269" y="7840"/>
                  </a:moveTo>
                  <a:cubicBezTo>
                    <a:pt x="2936" y="7840"/>
                    <a:pt x="2802" y="8240"/>
                    <a:pt x="3003" y="8440"/>
                  </a:cubicBezTo>
                  <a:cubicBezTo>
                    <a:pt x="3079" y="8517"/>
                    <a:pt x="3173" y="8550"/>
                    <a:pt x="3266" y="8550"/>
                  </a:cubicBezTo>
                  <a:cubicBezTo>
                    <a:pt x="3455" y="8550"/>
                    <a:pt x="3636" y="8408"/>
                    <a:pt x="3636" y="8207"/>
                  </a:cubicBezTo>
                  <a:cubicBezTo>
                    <a:pt x="3636" y="8006"/>
                    <a:pt x="3470" y="7840"/>
                    <a:pt x="3269" y="7840"/>
                  </a:cubicBezTo>
                  <a:close/>
                  <a:moveTo>
                    <a:pt x="8840" y="7840"/>
                  </a:moveTo>
                  <a:cubicBezTo>
                    <a:pt x="8540" y="7840"/>
                    <a:pt x="8373" y="8240"/>
                    <a:pt x="8607" y="8440"/>
                  </a:cubicBezTo>
                  <a:cubicBezTo>
                    <a:pt x="8672" y="8517"/>
                    <a:pt x="8759" y="8550"/>
                    <a:pt x="8846" y="8550"/>
                  </a:cubicBezTo>
                  <a:cubicBezTo>
                    <a:pt x="9026" y="8550"/>
                    <a:pt x="9207" y="8408"/>
                    <a:pt x="9207" y="8207"/>
                  </a:cubicBezTo>
                  <a:cubicBezTo>
                    <a:pt x="9207" y="8006"/>
                    <a:pt x="9040" y="7840"/>
                    <a:pt x="8840" y="7840"/>
                  </a:cubicBezTo>
                  <a:close/>
                  <a:moveTo>
                    <a:pt x="14411" y="7840"/>
                  </a:moveTo>
                  <a:cubicBezTo>
                    <a:pt x="14111" y="7840"/>
                    <a:pt x="13944" y="8240"/>
                    <a:pt x="14177" y="8440"/>
                  </a:cubicBezTo>
                  <a:cubicBezTo>
                    <a:pt x="14254" y="8517"/>
                    <a:pt x="14344" y="8550"/>
                    <a:pt x="14432" y="8550"/>
                  </a:cubicBezTo>
                  <a:cubicBezTo>
                    <a:pt x="14612" y="8550"/>
                    <a:pt x="14778" y="8408"/>
                    <a:pt x="14778" y="8207"/>
                  </a:cubicBezTo>
                  <a:cubicBezTo>
                    <a:pt x="14778" y="8006"/>
                    <a:pt x="14611" y="7840"/>
                    <a:pt x="14411" y="7840"/>
                  </a:cubicBezTo>
                  <a:close/>
                  <a:moveTo>
                    <a:pt x="6122" y="11905"/>
                  </a:moveTo>
                  <a:cubicBezTo>
                    <a:pt x="6106" y="11905"/>
                    <a:pt x="6089" y="11906"/>
                    <a:pt x="6071" y="11909"/>
                  </a:cubicBezTo>
                  <a:cubicBezTo>
                    <a:pt x="5738" y="11909"/>
                    <a:pt x="5571" y="12276"/>
                    <a:pt x="5805" y="12510"/>
                  </a:cubicBezTo>
                  <a:cubicBezTo>
                    <a:pt x="5881" y="12586"/>
                    <a:pt x="5975" y="12620"/>
                    <a:pt x="6068" y="12620"/>
                  </a:cubicBezTo>
                  <a:cubicBezTo>
                    <a:pt x="6257" y="12620"/>
                    <a:pt x="6438" y="12478"/>
                    <a:pt x="6438" y="12276"/>
                  </a:cubicBezTo>
                  <a:cubicBezTo>
                    <a:pt x="6438" y="12063"/>
                    <a:pt x="6299" y="11905"/>
                    <a:pt x="6122" y="11905"/>
                  </a:cubicBezTo>
                  <a:close/>
                  <a:moveTo>
                    <a:pt x="11693" y="11905"/>
                  </a:moveTo>
                  <a:cubicBezTo>
                    <a:pt x="11676" y="11905"/>
                    <a:pt x="11659" y="11906"/>
                    <a:pt x="11642" y="11909"/>
                  </a:cubicBezTo>
                  <a:cubicBezTo>
                    <a:pt x="11629" y="11908"/>
                    <a:pt x="11616" y="11907"/>
                    <a:pt x="11603" y="11907"/>
                  </a:cubicBezTo>
                  <a:cubicBezTo>
                    <a:pt x="11296" y="11907"/>
                    <a:pt x="11151" y="12285"/>
                    <a:pt x="11375" y="12510"/>
                  </a:cubicBezTo>
                  <a:cubicBezTo>
                    <a:pt x="11452" y="12586"/>
                    <a:pt x="11546" y="12620"/>
                    <a:pt x="11638" y="12620"/>
                  </a:cubicBezTo>
                  <a:cubicBezTo>
                    <a:pt x="11828" y="12620"/>
                    <a:pt x="12009" y="12478"/>
                    <a:pt x="12009" y="12276"/>
                  </a:cubicBezTo>
                  <a:cubicBezTo>
                    <a:pt x="12009" y="12063"/>
                    <a:pt x="11870" y="11905"/>
                    <a:pt x="11693" y="11905"/>
                  </a:cubicBezTo>
                  <a:close/>
                  <a:moveTo>
                    <a:pt x="17263" y="11905"/>
                  </a:moveTo>
                  <a:cubicBezTo>
                    <a:pt x="17247" y="11905"/>
                    <a:pt x="17230" y="11906"/>
                    <a:pt x="17213" y="11909"/>
                  </a:cubicBezTo>
                  <a:cubicBezTo>
                    <a:pt x="17200" y="11908"/>
                    <a:pt x="17187" y="11907"/>
                    <a:pt x="17174" y="11907"/>
                  </a:cubicBezTo>
                  <a:cubicBezTo>
                    <a:pt x="16867" y="11907"/>
                    <a:pt x="16722" y="12285"/>
                    <a:pt x="16946" y="12510"/>
                  </a:cubicBezTo>
                  <a:cubicBezTo>
                    <a:pt x="17022" y="12586"/>
                    <a:pt x="17117" y="12620"/>
                    <a:pt x="17209" y="12620"/>
                  </a:cubicBezTo>
                  <a:cubicBezTo>
                    <a:pt x="17399" y="12620"/>
                    <a:pt x="17580" y="12478"/>
                    <a:pt x="17580" y="12276"/>
                  </a:cubicBezTo>
                  <a:cubicBezTo>
                    <a:pt x="17580" y="12063"/>
                    <a:pt x="17440" y="11905"/>
                    <a:pt x="17263" y="11905"/>
                  </a:cubicBezTo>
                  <a:close/>
                  <a:moveTo>
                    <a:pt x="22834" y="11905"/>
                  </a:moveTo>
                  <a:cubicBezTo>
                    <a:pt x="22817" y="11905"/>
                    <a:pt x="22801" y="11906"/>
                    <a:pt x="22783" y="11909"/>
                  </a:cubicBezTo>
                  <a:cubicBezTo>
                    <a:pt x="22450" y="11909"/>
                    <a:pt x="22283" y="12276"/>
                    <a:pt x="22517" y="12510"/>
                  </a:cubicBezTo>
                  <a:cubicBezTo>
                    <a:pt x="22593" y="12586"/>
                    <a:pt x="22687" y="12620"/>
                    <a:pt x="22780" y="12620"/>
                  </a:cubicBezTo>
                  <a:cubicBezTo>
                    <a:pt x="22969" y="12620"/>
                    <a:pt x="23150" y="12478"/>
                    <a:pt x="23150" y="12276"/>
                  </a:cubicBezTo>
                  <a:cubicBezTo>
                    <a:pt x="23150" y="12063"/>
                    <a:pt x="23011" y="11905"/>
                    <a:pt x="22834" y="11905"/>
                  </a:cubicBezTo>
                  <a:close/>
                  <a:moveTo>
                    <a:pt x="8840" y="15679"/>
                  </a:moveTo>
                  <a:cubicBezTo>
                    <a:pt x="8507" y="15679"/>
                    <a:pt x="8340" y="16079"/>
                    <a:pt x="8573" y="16312"/>
                  </a:cubicBezTo>
                  <a:cubicBezTo>
                    <a:pt x="8648" y="16388"/>
                    <a:pt x="8741" y="16421"/>
                    <a:pt x="8832" y="16421"/>
                  </a:cubicBezTo>
                  <a:cubicBezTo>
                    <a:pt x="9023" y="16421"/>
                    <a:pt x="9207" y="16272"/>
                    <a:pt x="9207" y="16046"/>
                  </a:cubicBezTo>
                  <a:cubicBezTo>
                    <a:pt x="9207" y="15845"/>
                    <a:pt x="9040" y="15679"/>
                    <a:pt x="8840" y="15679"/>
                  </a:cubicBezTo>
                  <a:close/>
                  <a:moveTo>
                    <a:pt x="14411" y="15679"/>
                  </a:moveTo>
                  <a:cubicBezTo>
                    <a:pt x="14111" y="15679"/>
                    <a:pt x="13944" y="16079"/>
                    <a:pt x="14177" y="16312"/>
                  </a:cubicBezTo>
                  <a:cubicBezTo>
                    <a:pt x="14252" y="16388"/>
                    <a:pt x="14341" y="16421"/>
                    <a:pt x="14428" y="16421"/>
                  </a:cubicBezTo>
                  <a:cubicBezTo>
                    <a:pt x="14609" y="16421"/>
                    <a:pt x="14778" y="16272"/>
                    <a:pt x="14778" y="16046"/>
                  </a:cubicBezTo>
                  <a:cubicBezTo>
                    <a:pt x="14778" y="15845"/>
                    <a:pt x="14611" y="15679"/>
                    <a:pt x="14411" y="15679"/>
                  </a:cubicBezTo>
                  <a:close/>
                  <a:moveTo>
                    <a:pt x="20015" y="15679"/>
                  </a:moveTo>
                  <a:cubicBezTo>
                    <a:pt x="19681" y="15679"/>
                    <a:pt x="19514" y="16079"/>
                    <a:pt x="19748" y="16312"/>
                  </a:cubicBezTo>
                  <a:cubicBezTo>
                    <a:pt x="19823" y="16388"/>
                    <a:pt x="19915" y="16421"/>
                    <a:pt x="20006" y="16421"/>
                  </a:cubicBezTo>
                  <a:cubicBezTo>
                    <a:pt x="20198" y="16421"/>
                    <a:pt x="20382" y="16272"/>
                    <a:pt x="20382" y="16046"/>
                  </a:cubicBezTo>
                  <a:cubicBezTo>
                    <a:pt x="20348" y="15845"/>
                    <a:pt x="20215" y="15679"/>
                    <a:pt x="20015" y="15679"/>
                  </a:cubicBezTo>
                  <a:close/>
                  <a:moveTo>
                    <a:pt x="11642" y="19748"/>
                  </a:moveTo>
                  <a:cubicBezTo>
                    <a:pt x="11309" y="19748"/>
                    <a:pt x="11142" y="20148"/>
                    <a:pt x="11375" y="20349"/>
                  </a:cubicBezTo>
                  <a:cubicBezTo>
                    <a:pt x="11452" y="20425"/>
                    <a:pt x="11546" y="20459"/>
                    <a:pt x="11638" y="20459"/>
                  </a:cubicBezTo>
                  <a:cubicBezTo>
                    <a:pt x="11828" y="20459"/>
                    <a:pt x="12009" y="20317"/>
                    <a:pt x="12009" y="20115"/>
                  </a:cubicBezTo>
                  <a:cubicBezTo>
                    <a:pt x="12009" y="19915"/>
                    <a:pt x="11842" y="19748"/>
                    <a:pt x="11642" y="197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 flipH="1">
              <a:off x="3238040" y="2192953"/>
              <a:ext cx="425970" cy="644260"/>
            </a:xfrm>
            <a:custGeom>
              <a:avLst/>
              <a:gdLst/>
              <a:ahLst/>
              <a:cxnLst/>
              <a:rect l="l" t="t" r="r" b="b"/>
              <a:pathLst>
                <a:path w="19149" h="28962" extrusionOk="0">
                  <a:moveTo>
                    <a:pt x="4610" y="0"/>
                  </a:moveTo>
                  <a:cubicBezTo>
                    <a:pt x="1776" y="0"/>
                    <a:pt x="0" y="3127"/>
                    <a:pt x="1870" y="9081"/>
                  </a:cubicBezTo>
                  <a:cubicBezTo>
                    <a:pt x="1936" y="9314"/>
                    <a:pt x="2036" y="9548"/>
                    <a:pt x="2103" y="9815"/>
                  </a:cubicBezTo>
                  <a:cubicBezTo>
                    <a:pt x="2270" y="10282"/>
                    <a:pt x="2470" y="10749"/>
                    <a:pt x="2670" y="11249"/>
                  </a:cubicBezTo>
                  <a:cubicBezTo>
                    <a:pt x="5305" y="17420"/>
                    <a:pt x="8474" y="23324"/>
                    <a:pt x="12110" y="28962"/>
                  </a:cubicBezTo>
                  <a:cubicBezTo>
                    <a:pt x="12344" y="28661"/>
                    <a:pt x="15012" y="26093"/>
                    <a:pt x="17881" y="23291"/>
                  </a:cubicBezTo>
                  <a:lnTo>
                    <a:pt x="19149" y="22057"/>
                  </a:lnTo>
                  <a:lnTo>
                    <a:pt x="6106" y="274"/>
                  </a:lnTo>
                  <a:lnTo>
                    <a:pt x="6039" y="241"/>
                  </a:lnTo>
                  <a:cubicBezTo>
                    <a:pt x="5543" y="80"/>
                    <a:pt x="5063" y="0"/>
                    <a:pt x="4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 flipH="1">
              <a:off x="3243979" y="2152734"/>
              <a:ext cx="1173157" cy="1277375"/>
            </a:xfrm>
            <a:custGeom>
              <a:avLst/>
              <a:gdLst/>
              <a:ahLst/>
              <a:cxnLst/>
              <a:rect l="l" t="t" r="r" b="b"/>
              <a:pathLst>
                <a:path w="52738" h="57423" extrusionOk="0">
                  <a:moveTo>
                    <a:pt x="35037" y="1"/>
                  </a:moveTo>
                  <a:cubicBezTo>
                    <a:pt x="32451" y="1"/>
                    <a:pt x="29929" y="892"/>
                    <a:pt x="28521" y="1949"/>
                  </a:cubicBezTo>
                  <a:cubicBezTo>
                    <a:pt x="14577" y="12490"/>
                    <a:pt x="4737" y="35139"/>
                    <a:pt x="0" y="57422"/>
                  </a:cubicBezTo>
                  <a:lnTo>
                    <a:pt x="48602" y="57389"/>
                  </a:lnTo>
                  <a:lnTo>
                    <a:pt x="47401" y="37474"/>
                  </a:lnTo>
                  <a:cubicBezTo>
                    <a:pt x="47401" y="37474"/>
                    <a:pt x="52738" y="31570"/>
                    <a:pt x="51570" y="26233"/>
                  </a:cubicBezTo>
                  <a:cubicBezTo>
                    <a:pt x="50970" y="23531"/>
                    <a:pt x="41730" y="2916"/>
                    <a:pt x="40829" y="2082"/>
                  </a:cubicBezTo>
                  <a:cubicBezTo>
                    <a:pt x="39214" y="571"/>
                    <a:pt x="37105" y="1"/>
                    <a:pt x="3503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 flipH="1">
              <a:off x="3243979" y="2152734"/>
              <a:ext cx="1173157" cy="1277375"/>
            </a:xfrm>
            <a:custGeom>
              <a:avLst/>
              <a:gdLst/>
              <a:ahLst/>
              <a:cxnLst/>
              <a:rect l="l" t="t" r="r" b="b"/>
              <a:pathLst>
                <a:path w="52738" h="57423" extrusionOk="0">
                  <a:moveTo>
                    <a:pt x="35037" y="1"/>
                  </a:moveTo>
                  <a:cubicBezTo>
                    <a:pt x="32451" y="1"/>
                    <a:pt x="29929" y="892"/>
                    <a:pt x="28521" y="1949"/>
                  </a:cubicBezTo>
                  <a:cubicBezTo>
                    <a:pt x="14577" y="12490"/>
                    <a:pt x="4737" y="35139"/>
                    <a:pt x="0" y="57422"/>
                  </a:cubicBezTo>
                  <a:lnTo>
                    <a:pt x="48602" y="57389"/>
                  </a:lnTo>
                  <a:lnTo>
                    <a:pt x="47401" y="37474"/>
                  </a:lnTo>
                  <a:cubicBezTo>
                    <a:pt x="47401" y="37474"/>
                    <a:pt x="52738" y="31570"/>
                    <a:pt x="51570" y="26233"/>
                  </a:cubicBezTo>
                  <a:cubicBezTo>
                    <a:pt x="50970" y="23531"/>
                    <a:pt x="41730" y="2916"/>
                    <a:pt x="40829" y="2082"/>
                  </a:cubicBezTo>
                  <a:cubicBezTo>
                    <a:pt x="39214" y="571"/>
                    <a:pt x="37105" y="1"/>
                    <a:pt x="3503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 flipH="1">
              <a:off x="3243979" y="2152378"/>
              <a:ext cx="1173157" cy="1276974"/>
            </a:xfrm>
            <a:custGeom>
              <a:avLst/>
              <a:gdLst/>
              <a:ahLst/>
              <a:cxnLst/>
              <a:rect l="l" t="t" r="r" b="b"/>
              <a:pathLst>
                <a:path w="52738" h="57405" extrusionOk="0">
                  <a:moveTo>
                    <a:pt x="35022" y="1"/>
                  </a:moveTo>
                  <a:cubicBezTo>
                    <a:pt x="33313" y="1"/>
                    <a:pt x="31633" y="390"/>
                    <a:pt x="30288" y="964"/>
                  </a:cubicBezTo>
                  <a:cubicBezTo>
                    <a:pt x="29655" y="1198"/>
                    <a:pt x="29054" y="1531"/>
                    <a:pt x="28521" y="1932"/>
                  </a:cubicBezTo>
                  <a:cubicBezTo>
                    <a:pt x="14544" y="12506"/>
                    <a:pt x="4704" y="35155"/>
                    <a:pt x="0" y="57405"/>
                  </a:cubicBezTo>
                  <a:lnTo>
                    <a:pt x="48602" y="57405"/>
                  </a:lnTo>
                  <a:lnTo>
                    <a:pt x="47367" y="37490"/>
                  </a:lnTo>
                  <a:cubicBezTo>
                    <a:pt x="47367" y="37490"/>
                    <a:pt x="52738" y="31586"/>
                    <a:pt x="51537" y="26216"/>
                  </a:cubicBezTo>
                  <a:cubicBezTo>
                    <a:pt x="50937" y="23514"/>
                    <a:pt x="41697" y="2899"/>
                    <a:pt x="40796" y="2065"/>
                  </a:cubicBezTo>
                  <a:cubicBezTo>
                    <a:pt x="39190" y="569"/>
                    <a:pt x="37085" y="1"/>
                    <a:pt x="350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 flipH="1">
              <a:off x="3321147" y="2183455"/>
              <a:ext cx="1072988" cy="1238668"/>
            </a:xfrm>
            <a:custGeom>
              <a:avLst/>
              <a:gdLst/>
              <a:ahLst/>
              <a:cxnLst/>
              <a:rect l="l" t="t" r="r" b="b"/>
              <a:pathLst>
                <a:path w="48235" h="55683" extrusionOk="0">
                  <a:moveTo>
                    <a:pt x="28354" y="1"/>
                  </a:moveTo>
                  <a:cubicBezTo>
                    <a:pt x="28054" y="1"/>
                    <a:pt x="27887" y="401"/>
                    <a:pt x="28120" y="635"/>
                  </a:cubicBezTo>
                  <a:cubicBezTo>
                    <a:pt x="28195" y="699"/>
                    <a:pt x="28284" y="729"/>
                    <a:pt x="28370" y="729"/>
                  </a:cubicBezTo>
                  <a:cubicBezTo>
                    <a:pt x="28551" y="729"/>
                    <a:pt x="28721" y="595"/>
                    <a:pt x="28721" y="368"/>
                  </a:cubicBezTo>
                  <a:cubicBezTo>
                    <a:pt x="28721" y="168"/>
                    <a:pt x="28554" y="1"/>
                    <a:pt x="28354" y="1"/>
                  </a:cubicBezTo>
                  <a:close/>
                  <a:moveTo>
                    <a:pt x="33958" y="1"/>
                  </a:moveTo>
                  <a:cubicBezTo>
                    <a:pt x="33624" y="1"/>
                    <a:pt x="33457" y="401"/>
                    <a:pt x="33691" y="635"/>
                  </a:cubicBezTo>
                  <a:cubicBezTo>
                    <a:pt x="33766" y="699"/>
                    <a:pt x="33854" y="729"/>
                    <a:pt x="33940" y="729"/>
                  </a:cubicBezTo>
                  <a:cubicBezTo>
                    <a:pt x="34122" y="729"/>
                    <a:pt x="34291" y="595"/>
                    <a:pt x="34291" y="368"/>
                  </a:cubicBezTo>
                  <a:cubicBezTo>
                    <a:pt x="34291" y="168"/>
                    <a:pt x="34158" y="1"/>
                    <a:pt x="33958" y="1"/>
                  </a:cubicBezTo>
                  <a:close/>
                  <a:moveTo>
                    <a:pt x="39195" y="201"/>
                  </a:moveTo>
                  <a:cubicBezTo>
                    <a:pt x="39095" y="468"/>
                    <a:pt x="39262" y="735"/>
                    <a:pt x="39528" y="735"/>
                  </a:cubicBezTo>
                  <a:cubicBezTo>
                    <a:pt x="39595" y="735"/>
                    <a:pt x="39662" y="701"/>
                    <a:pt x="39729" y="668"/>
                  </a:cubicBezTo>
                  <a:cubicBezTo>
                    <a:pt x="39562" y="501"/>
                    <a:pt x="39395" y="368"/>
                    <a:pt x="39228" y="201"/>
                  </a:cubicBezTo>
                  <a:close/>
                  <a:moveTo>
                    <a:pt x="25585" y="3804"/>
                  </a:moveTo>
                  <a:cubicBezTo>
                    <a:pt x="25252" y="3804"/>
                    <a:pt x="25085" y="4171"/>
                    <a:pt x="25318" y="4404"/>
                  </a:cubicBezTo>
                  <a:cubicBezTo>
                    <a:pt x="25395" y="4481"/>
                    <a:pt x="25489" y="4514"/>
                    <a:pt x="25581" y="4514"/>
                  </a:cubicBezTo>
                  <a:cubicBezTo>
                    <a:pt x="25771" y="4514"/>
                    <a:pt x="25952" y="4373"/>
                    <a:pt x="25952" y="4171"/>
                  </a:cubicBezTo>
                  <a:cubicBezTo>
                    <a:pt x="25952" y="3937"/>
                    <a:pt x="25785" y="3804"/>
                    <a:pt x="25585" y="3804"/>
                  </a:cubicBezTo>
                  <a:close/>
                  <a:moveTo>
                    <a:pt x="31156" y="3804"/>
                  </a:moveTo>
                  <a:cubicBezTo>
                    <a:pt x="30822" y="3804"/>
                    <a:pt x="30655" y="4171"/>
                    <a:pt x="30889" y="4404"/>
                  </a:cubicBezTo>
                  <a:cubicBezTo>
                    <a:pt x="30965" y="4481"/>
                    <a:pt x="31060" y="4514"/>
                    <a:pt x="31152" y="4514"/>
                  </a:cubicBezTo>
                  <a:cubicBezTo>
                    <a:pt x="31342" y="4514"/>
                    <a:pt x="31523" y="4373"/>
                    <a:pt x="31523" y="4171"/>
                  </a:cubicBezTo>
                  <a:cubicBezTo>
                    <a:pt x="31523" y="3937"/>
                    <a:pt x="31356" y="3804"/>
                    <a:pt x="31156" y="3804"/>
                  </a:cubicBezTo>
                  <a:close/>
                  <a:moveTo>
                    <a:pt x="36726" y="3804"/>
                  </a:moveTo>
                  <a:cubicBezTo>
                    <a:pt x="36393" y="3804"/>
                    <a:pt x="36259" y="4171"/>
                    <a:pt x="36460" y="4404"/>
                  </a:cubicBezTo>
                  <a:cubicBezTo>
                    <a:pt x="36536" y="4481"/>
                    <a:pt x="36630" y="4514"/>
                    <a:pt x="36723" y="4514"/>
                  </a:cubicBezTo>
                  <a:cubicBezTo>
                    <a:pt x="36912" y="4514"/>
                    <a:pt x="37093" y="4373"/>
                    <a:pt x="37093" y="4171"/>
                  </a:cubicBezTo>
                  <a:cubicBezTo>
                    <a:pt x="37093" y="3937"/>
                    <a:pt x="36927" y="3804"/>
                    <a:pt x="36726" y="3804"/>
                  </a:cubicBezTo>
                  <a:close/>
                  <a:moveTo>
                    <a:pt x="22783" y="7840"/>
                  </a:moveTo>
                  <a:cubicBezTo>
                    <a:pt x="22483" y="7840"/>
                    <a:pt x="22316" y="8240"/>
                    <a:pt x="22550" y="8474"/>
                  </a:cubicBezTo>
                  <a:cubicBezTo>
                    <a:pt x="22614" y="8549"/>
                    <a:pt x="22699" y="8583"/>
                    <a:pt x="22785" y="8583"/>
                  </a:cubicBezTo>
                  <a:cubicBezTo>
                    <a:pt x="22966" y="8583"/>
                    <a:pt x="23150" y="8433"/>
                    <a:pt x="23150" y="8207"/>
                  </a:cubicBezTo>
                  <a:cubicBezTo>
                    <a:pt x="23150" y="8007"/>
                    <a:pt x="22983" y="7840"/>
                    <a:pt x="22783" y="7840"/>
                  </a:cubicBezTo>
                  <a:close/>
                  <a:moveTo>
                    <a:pt x="28354" y="7840"/>
                  </a:moveTo>
                  <a:cubicBezTo>
                    <a:pt x="28054" y="7840"/>
                    <a:pt x="27887" y="8240"/>
                    <a:pt x="28120" y="8474"/>
                  </a:cubicBezTo>
                  <a:cubicBezTo>
                    <a:pt x="28195" y="8549"/>
                    <a:pt x="28284" y="8583"/>
                    <a:pt x="28371" y="8583"/>
                  </a:cubicBezTo>
                  <a:cubicBezTo>
                    <a:pt x="28552" y="8583"/>
                    <a:pt x="28721" y="8433"/>
                    <a:pt x="28721" y="8207"/>
                  </a:cubicBezTo>
                  <a:cubicBezTo>
                    <a:pt x="28721" y="8007"/>
                    <a:pt x="28554" y="7840"/>
                    <a:pt x="28387" y="7840"/>
                  </a:cubicBezTo>
                  <a:close/>
                  <a:moveTo>
                    <a:pt x="33958" y="7840"/>
                  </a:moveTo>
                  <a:cubicBezTo>
                    <a:pt x="33624" y="7840"/>
                    <a:pt x="33457" y="8240"/>
                    <a:pt x="33691" y="8474"/>
                  </a:cubicBezTo>
                  <a:cubicBezTo>
                    <a:pt x="33766" y="8549"/>
                    <a:pt x="33855" y="8583"/>
                    <a:pt x="33941" y="8583"/>
                  </a:cubicBezTo>
                  <a:cubicBezTo>
                    <a:pt x="34123" y="8583"/>
                    <a:pt x="34291" y="8433"/>
                    <a:pt x="34291" y="8207"/>
                  </a:cubicBezTo>
                  <a:cubicBezTo>
                    <a:pt x="34291" y="8007"/>
                    <a:pt x="34158" y="7840"/>
                    <a:pt x="33958" y="7840"/>
                  </a:cubicBezTo>
                  <a:close/>
                  <a:moveTo>
                    <a:pt x="39528" y="7840"/>
                  </a:moveTo>
                  <a:cubicBezTo>
                    <a:pt x="39195" y="7840"/>
                    <a:pt x="39028" y="8240"/>
                    <a:pt x="39262" y="8474"/>
                  </a:cubicBezTo>
                  <a:cubicBezTo>
                    <a:pt x="39337" y="8549"/>
                    <a:pt x="39429" y="8583"/>
                    <a:pt x="39520" y="8583"/>
                  </a:cubicBezTo>
                  <a:cubicBezTo>
                    <a:pt x="39711" y="8583"/>
                    <a:pt x="39895" y="8433"/>
                    <a:pt x="39895" y="8207"/>
                  </a:cubicBezTo>
                  <a:cubicBezTo>
                    <a:pt x="39895" y="8007"/>
                    <a:pt x="39729" y="7840"/>
                    <a:pt x="39528" y="7840"/>
                  </a:cubicBezTo>
                  <a:close/>
                  <a:moveTo>
                    <a:pt x="20015" y="11643"/>
                  </a:moveTo>
                  <a:cubicBezTo>
                    <a:pt x="19681" y="11643"/>
                    <a:pt x="19514" y="12043"/>
                    <a:pt x="19748" y="12243"/>
                  </a:cubicBezTo>
                  <a:cubicBezTo>
                    <a:pt x="19824" y="12320"/>
                    <a:pt x="19918" y="12353"/>
                    <a:pt x="20011" y="12353"/>
                  </a:cubicBezTo>
                  <a:cubicBezTo>
                    <a:pt x="20200" y="12353"/>
                    <a:pt x="20381" y="12211"/>
                    <a:pt x="20381" y="12010"/>
                  </a:cubicBezTo>
                  <a:cubicBezTo>
                    <a:pt x="20381" y="11809"/>
                    <a:pt x="20215" y="11643"/>
                    <a:pt x="20015" y="11643"/>
                  </a:cubicBezTo>
                  <a:close/>
                  <a:moveTo>
                    <a:pt x="25585" y="11643"/>
                  </a:moveTo>
                  <a:cubicBezTo>
                    <a:pt x="25252" y="11643"/>
                    <a:pt x="25085" y="12043"/>
                    <a:pt x="25318" y="12243"/>
                  </a:cubicBezTo>
                  <a:cubicBezTo>
                    <a:pt x="25395" y="12320"/>
                    <a:pt x="25489" y="12353"/>
                    <a:pt x="25581" y="12353"/>
                  </a:cubicBezTo>
                  <a:cubicBezTo>
                    <a:pt x="25771" y="12353"/>
                    <a:pt x="25952" y="12211"/>
                    <a:pt x="25952" y="12010"/>
                  </a:cubicBezTo>
                  <a:cubicBezTo>
                    <a:pt x="25952" y="11809"/>
                    <a:pt x="25785" y="11643"/>
                    <a:pt x="25585" y="11643"/>
                  </a:cubicBezTo>
                  <a:close/>
                  <a:moveTo>
                    <a:pt x="31156" y="11643"/>
                  </a:moveTo>
                  <a:cubicBezTo>
                    <a:pt x="30822" y="11643"/>
                    <a:pt x="30655" y="12043"/>
                    <a:pt x="30889" y="12243"/>
                  </a:cubicBezTo>
                  <a:cubicBezTo>
                    <a:pt x="30965" y="12320"/>
                    <a:pt x="31060" y="12353"/>
                    <a:pt x="31152" y="12353"/>
                  </a:cubicBezTo>
                  <a:cubicBezTo>
                    <a:pt x="31342" y="12353"/>
                    <a:pt x="31523" y="12211"/>
                    <a:pt x="31523" y="12010"/>
                  </a:cubicBezTo>
                  <a:cubicBezTo>
                    <a:pt x="31523" y="11809"/>
                    <a:pt x="31356" y="11643"/>
                    <a:pt x="31156" y="11643"/>
                  </a:cubicBezTo>
                  <a:close/>
                  <a:moveTo>
                    <a:pt x="36726" y="11643"/>
                  </a:moveTo>
                  <a:cubicBezTo>
                    <a:pt x="36393" y="11643"/>
                    <a:pt x="36259" y="12043"/>
                    <a:pt x="36460" y="12243"/>
                  </a:cubicBezTo>
                  <a:cubicBezTo>
                    <a:pt x="36536" y="12320"/>
                    <a:pt x="36630" y="12353"/>
                    <a:pt x="36723" y="12353"/>
                  </a:cubicBezTo>
                  <a:cubicBezTo>
                    <a:pt x="36912" y="12353"/>
                    <a:pt x="37093" y="12211"/>
                    <a:pt x="37093" y="12010"/>
                  </a:cubicBezTo>
                  <a:cubicBezTo>
                    <a:pt x="37093" y="11809"/>
                    <a:pt x="36927" y="11643"/>
                    <a:pt x="36726" y="11643"/>
                  </a:cubicBezTo>
                  <a:close/>
                  <a:moveTo>
                    <a:pt x="42297" y="11643"/>
                  </a:moveTo>
                  <a:cubicBezTo>
                    <a:pt x="41997" y="11643"/>
                    <a:pt x="41830" y="12043"/>
                    <a:pt x="42064" y="12243"/>
                  </a:cubicBezTo>
                  <a:cubicBezTo>
                    <a:pt x="42129" y="12320"/>
                    <a:pt x="42216" y="12353"/>
                    <a:pt x="42303" y="12353"/>
                  </a:cubicBezTo>
                  <a:cubicBezTo>
                    <a:pt x="42483" y="12353"/>
                    <a:pt x="42664" y="12211"/>
                    <a:pt x="42664" y="12010"/>
                  </a:cubicBezTo>
                  <a:cubicBezTo>
                    <a:pt x="42664" y="11809"/>
                    <a:pt x="42497" y="11643"/>
                    <a:pt x="42297" y="11643"/>
                  </a:cubicBezTo>
                  <a:close/>
                  <a:moveTo>
                    <a:pt x="22724" y="15708"/>
                  </a:moveTo>
                  <a:cubicBezTo>
                    <a:pt x="22269" y="15708"/>
                    <a:pt x="22269" y="16417"/>
                    <a:pt x="22724" y="16417"/>
                  </a:cubicBezTo>
                  <a:cubicBezTo>
                    <a:pt x="22743" y="16417"/>
                    <a:pt x="22763" y="16415"/>
                    <a:pt x="22783" y="16413"/>
                  </a:cubicBezTo>
                  <a:cubicBezTo>
                    <a:pt x="23217" y="16379"/>
                    <a:pt x="23217" y="15746"/>
                    <a:pt x="22783" y="15712"/>
                  </a:cubicBezTo>
                  <a:cubicBezTo>
                    <a:pt x="22763" y="15710"/>
                    <a:pt x="22743" y="15708"/>
                    <a:pt x="22724" y="15708"/>
                  </a:cubicBezTo>
                  <a:close/>
                  <a:moveTo>
                    <a:pt x="17263" y="15708"/>
                  </a:moveTo>
                  <a:cubicBezTo>
                    <a:pt x="17247" y="15708"/>
                    <a:pt x="17230" y="15709"/>
                    <a:pt x="17213" y="15712"/>
                  </a:cubicBezTo>
                  <a:cubicBezTo>
                    <a:pt x="16879" y="15712"/>
                    <a:pt x="16712" y="16079"/>
                    <a:pt x="16946" y="16313"/>
                  </a:cubicBezTo>
                  <a:cubicBezTo>
                    <a:pt x="17022" y="16389"/>
                    <a:pt x="17116" y="16423"/>
                    <a:pt x="17209" y="16423"/>
                  </a:cubicBezTo>
                  <a:cubicBezTo>
                    <a:pt x="17398" y="16423"/>
                    <a:pt x="17579" y="16281"/>
                    <a:pt x="17579" y="16079"/>
                  </a:cubicBezTo>
                  <a:cubicBezTo>
                    <a:pt x="17579" y="15866"/>
                    <a:pt x="17440" y="15708"/>
                    <a:pt x="17263" y="15708"/>
                  </a:cubicBezTo>
                  <a:close/>
                  <a:moveTo>
                    <a:pt x="28319" y="15710"/>
                  </a:moveTo>
                  <a:cubicBezTo>
                    <a:pt x="28041" y="15710"/>
                    <a:pt x="27895" y="16088"/>
                    <a:pt x="28087" y="16313"/>
                  </a:cubicBezTo>
                  <a:cubicBezTo>
                    <a:pt x="28163" y="16389"/>
                    <a:pt x="28258" y="16423"/>
                    <a:pt x="28350" y="16423"/>
                  </a:cubicBezTo>
                  <a:cubicBezTo>
                    <a:pt x="28540" y="16423"/>
                    <a:pt x="28721" y="16281"/>
                    <a:pt x="28721" y="16079"/>
                  </a:cubicBezTo>
                  <a:cubicBezTo>
                    <a:pt x="28721" y="15846"/>
                    <a:pt x="28587" y="15712"/>
                    <a:pt x="28387" y="15712"/>
                  </a:cubicBezTo>
                  <a:lnTo>
                    <a:pt x="28354" y="15712"/>
                  </a:lnTo>
                  <a:cubicBezTo>
                    <a:pt x="28342" y="15711"/>
                    <a:pt x="28330" y="15710"/>
                    <a:pt x="28319" y="15710"/>
                  </a:cubicBezTo>
                  <a:close/>
                  <a:moveTo>
                    <a:pt x="34008" y="15708"/>
                  </a:moveTo>
                  <a:cubicBezTo>
                    <a:pt x="33992" y="15708"/>
                    <a:pt x="33975" y="15709"/>
                    <a:pt x="33958" y="15712"/>
                  </a:cubicBezTo>
                  <a:cubicBezTo>
                    <a:pt x="33945" y="15711"/>
                    <a:pt x="33932" y="15710"/>
                    <a:pt x="33919" y="15710"/>
                  </a:cubicBezTo>
                  <a:cubicBezTo>
                    <a:pt x="33612" y="15710"/>
                    <a:pt x="33467" y="16088"/>
                    <a:pt x="33691" y="16313"/>
                  </a:cubicBezTo>
                  <a:cubicBezTo>
                    <a:pt x="33756" y="16389"/>
                    <a:pt x="33843" y="16423"/>
                    <a:pt x="33931" y="16423"/>
                  </a:cubicBezTo>
                  <a:cubicBezTo>
                    <a:pt x="34110" y="16423"/>
                    <a:pt x="34291" y="16281"/>
                    <a:pt x="34291" y="16079"/>
                  </a:cubicBezTo>
                  <a:cubicBezTo>
                    <a:pt x="34291" y="15866"/>
                    <a:pt x="34180" y="15708"/>
                    <a:pt x="34008" y="15708"/>
                  </a:cubicBezTo>
                  <a:close/>
                  <a:moveTo>
                    <a:pt x="39579" y="15708"/>
                  </a:moveTo>
                  <a:cubicBezTo>
                    <a:pt x="39563" y="15708"/>
                    <a:pt x="39546" y="15709"/>
                    <a:pt x="39528" y="15712"/>
                  </a:cubicBezTo>
                  <a:cubicBezTo>
                    <a:pt x="39195" y="15712"/>
                    <a:pt x="39028" y="16079"/>
                    <a:pt x="39262" y="16313"/>
                  </a:cubicBezTo>
                  <a:cubicBezTo>
                    <a:pt x="39338" y="16389"/>
                    <a:pt x="39432" y="16423"/>
                    <a:pt x="39525" y="16423"/>
                  </a:cubicBezTo>
                  <a:cubicBezTo>
                    <a:pt x="39714" y="16423"/>
                    <a:pt x="39895" y="16281"/>
                    <a:pt x="39895" y="16079"/>
                  </a:cubicBezTo>
                  <a:cubicBezTo>
                    <a:pt x="39895" y="15866"/>
                    <a:pt x="39756" y="15708"/>
                    <a:pt x="39579" y="15708"/>
                  </a:cubicBezTo>
                  <a:close/>
                  <a:moveTo>
                    <a:pt x="45150" y="15708"/>
                  </a:moveTo>
                  <a:cubicBezTo>
                    <a:pt x="45133" y="15708"/>
                    <a:pt x="45116" y="15709"/>
                    <a:pt x="45099" y="15712"/>
                  </a:cubicBezTo>
                  <a:cubicBezTo>
                    <a:pt x="45086" y="15711"/>
                    <a:pt x="45073" y="15710"/>
                    <a:pt x="45060" y="15710"/>
                  </a:cubicBezTo>
                  <a:cubicBezTo>
                    <a:pt x="44753" y="15710"/>
                    <a:pt x="44608" y="16088"/>
                    <a:pt x="44832" y="16313"/>
                  </a:cubicBezTo>
                  <a:cubicBezTo>
                    <a:pt x="44909" y="16389"/>
                    <a:pt x="45003" y="16423"/>
                    <a:pt x="45095" y="16423"/>
                  </a:cubicBezTo>
                  <a:cubicBezTo>
                    <a:pt x="45285" y="16423"/>
                    <a:pt x="45466" y="16281"/>
                    <a:pt x="45466" y="16079"/>
                  </a:cubicBezTo>
                  <a:cubicBezTo>
                    <a:pt x="45466" y="15866"/>
                    <a:pt x="45327" y="15708"/>
                    <a:pt x="45150" y="15708"/>
                  </a:cubicBezTo>
                  <a:close/>
                  <a:moveTo>
                    <a:pt x="25642" y="19478"/>
                  </a:moveTo>
                  <a:cubicBezTo>
                    <a:pt x="25624" y="19478"/>
                    <a:pt x="25605" y="19479"/>
                    <a:pt x="25585" y="19482"/>
                  </a:cubicBezTo>
                  <a:cubicBezTo>
                    <a:pt x="25152" y="19548"/>
                    <a:pt x="25152" y="20182"/>
                    <a:pt x="25585" y="20215"/>
                  </a:cubicBezTo>
                  <a:cubicBezTo>
                    <a:pt x="25605" y="20218"/>
                    <a:pt x="25624" y="20219"/>
                    <a:pt x="25642" y="20219"/>
                  </a:cubicBezTo>
                  <a:cubicBezTo>
                    <a:pt x="26100" y="20219"/>
                    <a:pt x="26100" y="19478"/>
                    <a:pt x="25642" y="19478"/>
                  </a:cubicBezTo>
                  <a:close/>
                  <a:moveTo>
                    <a:pt x="14444" y="19482"/>
                  </a:moveTo>
                  <a:cubicBezTo>
                    <a:pt x="14110" y="19482"/>
                    <a:pt x="13944" y="19882"/>
                    <a:pt x="14177" y="20115"/>
                  </a:cubicBezTo>
                  <a:cubicBezTo>
                    <a:pt x="14252" y="20191"/>
                    <a:pt x="14341" y="20224"/>
                    <a:pt x="14427" y="20224"/>
                  </a:cubicBezTo>
                  <a:cubicBezTo>
                    <a:pt x="14609" y="20224"/>
                    <a:pt x="14777" y="20075"/>
                    <a:pt x="14777" y="19849"/>
                  </a:cubicBezTo>
                  <a:cubicBezTo>
                    <a:pt x="14777" y="19648"/>
                    <a:pt x="14644" y="19482"/>
                    <a:pt x="14444" y="19482"/>
                  </a:cubicBezTo>
                  <a:close/>
                  <a:moveTo>
                    <a:pt x="20015" y="19482"/>
                  </a:moveTo>
                  <a:cubicBezTo>
                    <a:pt x="19681" y="19482"/>
                    <a:pt x="19514" y="19882"/>
                    <a:pt x="19748" y="20115"/>
                  </a:cubicBezTo>
                  <a:cubicBezTo>
                    <a:pt x="19823" y="20191"/>
                    <a:pt x="19915" y="20224"/>
                    <a:pt x="20006" y="20224"/>
                  </a:cubicBezTo>
                  <a:cubicBezTo>
                    <a:pt x="20197" y="20224"/>
                    <a:pt x="20381" y="20075"/>
                    <a:pt x="20381" y="19849"/>
                  </a:cubicBezTo>
                  <a:cubicBezTo>
                    <a:pt x="20381" y="19648"/>
                    <a:pt x="20215" y="19482"/>
                    <a:pt x="20015" y="19482"/>
                  </a:cubicBezTo>
                  <a:close/>
                  <a:moveTo>
                    <a:pt x="31156" y="19482"/>
                  </a:moveTo>
                  <a:cubicBezTo>
                    <a:pt x="30822" y="19482"/>
                    <a:pt x="30655" y="19882"/>
                    <a:pt x="30889" y="20115"/>
                  </a:cubicBezTo>
                  <a:cubicBezTo>
                    <a:pt x="30964" y="20191"/>
                    <a:pt x="31057" y="20224"/>
                    <a:pt x="31147" y="20224"/>
                  </a:cubicBezTo>
                  <a:cubicBezTo>
                    <a:pt x="31339" y="20224"/>
                    <a:pt x="31523" y="20075"/>
                    <a:pt x="31523" y="19849"/>
                  </a:cubicBezTo>
                  <a:cubicBezTo>
                    <a:pt x="31523" y="19648"/>
                    <a:pt x="31356" y="19482"/>
                    <a:pt x="31156" y="19482"/>
                  </a:cubicBezTo>
                  <a:close/>
                  <a:moveTo>
                    <a:pt x="36726" y="19482"/>
                  </a:moveTo>
                  <a:cubicBezTo>
                    <a:pt x="36393" y="19482"/>
                    <a:pt x="36226" y="19882"/>
                    <a:pt x="36460" y="20115"/>
                  </a:cubicBezTo>
                  <a:cubicBezTo>
                    <a:pt x="36535" y="20191"/>
                    <a:pt x="36627" y="20224"/>
                    <a:pt x="36718" y="20224"/>
                  </a:cubicBezTo>
                  <a:cubicBezTo>
                    <a:pt x="36909" y="20224"/>
                    <a:pt x="37093" y="20075"/>
                    <a:pt x="37093" y="19849"/>
                  </a:cubicBezTo>
                  <a:cubicBezTo>
                    <a:pt x="37093" y="19648"/>
                    <a:pt x="36927" y="19482"/>
                    <a:pt x="36726" y="19482"/>
                  </a:cubicBezTo>
                  <a:close/>
                  <a:moveTo>
                    <a:pt x="42297" y="19482"/>
                  </a:moveTo>
                  <a:cubicBezTo>
                    <a:pt x="41964" y="19482"/>
                    <a:pt x="41797" y="19882"/>
                    <a:pt x="42030" y="20115"/>
                  </a:cubicBezTo>
                  <a:cubicBezTo>
                    <a:pt x="42105" y="20191"/>
                    <a:pt x="42198" y="20224"/>
                    <a:pt x="42289" y="20224"/>
                  </a:cubicBezTo>
                  <a:cubicBezTo>
                    <a:pt x="42480" y="20224"/>
                    <a:pt x="42664" y="20075"/>
                    <a:pt x="42664" y="19849"/>
                  </a:cubicBezTo>
                  <a:cubicBezTo>
                    <a:pt x="42664" y="19648"/>
                    <a:pt x="42497" y="19482"/>
                    <a:pt x="42297" y="19482"/>
                  </a:cubicBezTo>
                  <a:close/>
                  <a:moveTo>
                    <a:pt x="47868" y="19482"/>
                  </a:moveTo>
                  <a:cubicBezTo>
                    <a:pt x="47568" y="19482"/>
                    <a:pt x="47401" y="19882"/>
                    <a:pt x="47634" y="20115"/>
                  </a:cubicBezTo>
                  <a:cubicBezTo>
                    <a:pt x="47709" y="20191"/>
                    <a:pt x="47798" y="20224"/>
                    <a:pt x="47885" y="20224"/>
                  </a:cubicBezTo>
                  <a:cubicBezTo>
                    <a:pt x="48066" y="20224"/>
                    <a:pt x="48235" y="20075"/>
                    <a:pt x="48235" y="19849"/>
                  </a:cubicBezTo>
                  <a:cubicBezTo>
                    <a:pt x="48235" y="19648"/>
                    <a:pt x="48068" y="19482"/>
                    <a:pt x="47868" y="19482"/>
                  </a:cubicBezTo>
                  <a:close/>
                  <a:moveTo>
                    <a:pt x="11642" y="23551"/>
                  </a:moveTo>
                  <a:cubicBezTo>
                    <a:pt x="11308" y="23551"/>
                    <a:pt x="11142" y="23951"/>
                    <a:pt x="11375" y="24152"/>
                  </a:cubicBezTo>
                  <a:cubicBezTo>
                    <a:pt x="11451" y="24228"/>
                    <a:pt x="11546" y="24262"/>
                    <a:pt x="11638" y="24262"/>
                  </a:cubicBezTo>
                  <a:cubicBezTo>
                    <a:pt x="11828" y="24262"/>
                    <a:pt x="12009" y="24120"/>
                    <a:pt x="12009" y="23918"/>
                  </a:cubicBezTo>
                  <a:cubicBezTo>
                    <a:pt x="12009" y="23718"/>
                    <a:pt x="11842" y="23551"/>
                    <a:pt x="11642" y="23551"/>
                  </a:cubicBezTo>
                  <a:close/>
                  <a:moveTo>
                    <a:pt x="17213" y="23551"/>
                  </a:moveTo>
                  <a:cubicBezTo>
                    <a:pt x="16879" y="23551"/>
                    <a:pt x="16746" y="23951"/>
                    <a:pt x="16946" y="24152"/>
                  </a:cubicBezTo>
                  <a:cubicBezTo>
                    <a:pt x="17022" y="24228"/>
                    <a:pt x="17116" y="24262"/>
                    <a:pt x="17209" y="24262"/>
                  </a:cubicBezTo>
                  <a:cubicBezTo>
                    <a:pt x="17398" y="24262"/>
                    <a:pt x="17579" y="24120"/>
                    <a:pt x="17579" y="23918"/>
                  </a:cubicBezTo>
                  <a:cubicBezTo>
                    <a:pt x="17579" y="23718"/>
                    <a:pt x="17413" y="23551"/>
                    <a:pt x="17213" y="23551"/>
                  </a:cubicBezTo>
                  <a:close/>
                  <a:moveTo>
                    <a:pt x="22783" y="23551"/>
                  </a:moveTo>
                  <a:cubicBezTo>
                    <a:pt x="22483" y="23551"/>
                    <a:pt x="22316" y="23951"/>
                    <a:pt x="22550" y="24152"/>
                  </a:cubicBezTo>
                  <a:cubicBezTo>
                    <a:pt x="22615" y="24228"/>
                    <a:pt x="22702" y="24262"/>
                    <a:pt x="22790" y="24262"/>
                  </a:cubicBezTo>
                  <a:cubicBezTo>
                    <a:pt x="22969" y="24262"/>
                    <a:pt x="23150" y="24120"/>
                    <a:pt x="23150" y="23918"/>
                  </a:cubicBezTo>
                  <a:cubicBezTo>
                    <a:pt x="23150" y="23718"/>
                    <a:pt x="22983" y="23551"/>
                    <a:pt x="22783" y="23551"/>
                  </a:cubicBezTo>
                  <a:close/>
                  <a:moveTo>
                    <a:pt x="28354" y="23551"/>
                  </a:moveTo>
                  <a:cubicBezTo>
                    <a:pt x="28054" y="23551"/>
                    <a:pt x="27887" y="23951"/>
                    <a:pt x="28120" y="24152"/>
                  </a:cubicBezTo>
                  <a:cubicBezTo>
                    <a:pt x="28197" y="24228"/>
                    <a:pt x="28288" y="24262"/>
                    <a:pt x="28375" y="24262"/>
                  </a:cubicBezTo>
                  <a:cubicBezTo>
                    <a:pt x="28555" y="24262"/>
                    <a:pt x="28721" y="24120"/>
                    <a:pt x="28721" y="23918"/>
                  </a:cubicBezTo>
                  <a:cubicBezTo>
                    <a:pt x="28721" y="23718"/>
                    <a:pt x="28554" y="23551"/>
                    <a:pt x="28387" y="23551"/>
                  </a:cubicBezTo>
                  <a:close/>
                  <a:moveTo>
                    <a:pt x="33958" y="23551"/>
                  </a:moveTo>
                  <a:cubicBezTo>
                    <a:pt x="33624" y="23551"/>
                    <a:pt x="33457" y="23951"/>
                    <a:pt x="33691" y="24152"/>
                  </a:cubicBezTo>
                  <a:cubicBezTo>
                    <a:pt x="33767" y="24228"/>
                    <a:pt x="33858" y="24262"/>
                    <a:pt x="33946" y="24262"/>
                  </a:cubicBezTo>
                  <a:cubicBezTo>
                    <a:pt x="34125" y="24262"/>
                    <a:pt x="34291" y="24120"/>
                    <a:pt x="34291" y="23918"/>
                  </a:cubicBezTo>
                  <a:cubicBezTo>
                    <a:pt x="34291" y="23718"/>
                    <a:pt x="34158" y="23551"/>
                    <a:pt x="33958" y="23551"/>
                  </a:cubicBezTo>
                  <a:close/>
                  <a:moveTo>
                    <a:pt x="39528" y="23551"/>
                  </a:moveTo>
                  <a:cubicBezTo>
                    <a:pt x="39195" y="23551"/>
                    <a:pt x="39028" y="23951"/>
                    <a:pt x="39262" y="24152"/>
                  </a:cubicBezTo>
                  <a:cubicBezTo>
                    <a:pt x="39338" y="24228"/>
                    <a:pt x="39432" y="24262"/>
                    <a:pt x="39525" y="24262"/>
                  </a:cubicBezTo>
                  <a:cubicBezTo>
                    <a:pt x="39714" y="24262"/>
                    <a:pt x="39895" y="24120"/>
                    <a:pt x="39895" y="23918"/>
                  </a:cubicBezTo>
                  <a:cubicBezTo>
                    <a:pt x="39895" y="23718"/>
                    <a:pt x="39729" y="23551"/>
                    <a:pt x="39528" y="23551"/>
                  </a:cubicBezTo>
                  <a:close/>
                  <a:moveTo>
                    <a:pt x="45099" y="23551"/>
                  </a:moveTo>
                  <a:cubicBezTo>
                    <a:pt x="44766" y="23551"/>
                    <a:pt x="44599" y="23951"/>
                    <a:pt x="44832" y="24152"/>
                  </a:cubicBezTo>
                  <a:cubicBezTo>
                    <a:pt x="44909" y="24228"/>
                    <a:pt x="45003" y="24262"/>
                    <a:pt x="45095" y="24262"/>
                  </a:cubicBezTo>
                  <a:cubicBezTo>
                    <a:pt x="45285" y="24262"/>
                    <a:pt x="45466" y="24120"/>
                    <a:pt x="45466" y="23918"/>
                  </a:cubicBezTo>
                  <a:cubicBezTo>
                    <a:pt x="45466" y="23718"/>
                    <a:pt x="45299" y="23551"/>
                    <a:pt x="45099" y="23551"/>
                  </a:cubicBezTo>
                  <a:close/>
                  <a:moveTo>
                    <a:pt x="8840" y="27321"/>
                  </a:moveTo>
                  <a:cubicBezTo>
                    <a:pt x="8540" y="27354"/>
                    <a:pt x="8373" y="27721"/>
                    <a:pt x="8606" y="27954"/>
                  </a:cubicBezTo>
                  <a:cubicBezTo>
                    <a:pt x="8682" y="28029"/>
                    <a:pt x="8771" y="28063"/>
                    <a:pt x="8857" y="28063"/>
                  </a:cubicBezTo>
                  <a:cubicBezTo>
                    <a:pt x="9038" y="28063"/>
                    <a:pt x="9207" y="27914"/>
                    <a:pt x="9207" y="27687"/>
                  </a:cubicBezTo>
                  <a:cubicBezTo>
                    <a:pt x="9207" y="27487"/>
                    <a:pt x="9040" y="27321"/>
                    <a:pt x="8840" y="27321"/>
                  </a:cubicBezTo>
                  <a:close/>
                  <a:moveTo>
                    <a:pt x="14444" y="27321"/>
                  </a:moveTo>
                  <a:cubicBezTo>
                    <a:pt x="14110" y="27321"/>
                    <a:pt x="13944" y="27721"/>
                    <a:pt x="14177" y="27954"/>
                  </a:cubicBezTo>
                  <a:cubicBezTo>
                    <a:pt x="14252" y="28029"/>
                    <a:pt x="14341" y="28063"/>
                    <a:pt x="14427" y="28063"/>
                  </a:cubicBezTo>
                  <a:cubicBezTo>
                    <a:pt x="14609" y="28063"/>
                    <a:pt x="14777" y="27914"/>
                    <a:pt x="14777" y="27687"/>
                  </a:cubicBezTo>
                  <a:cubicBezTo>
                    <a:pt x="14777" y="27487"/>
                    <a:pt x="14644" y="27321"/>
                    <a:pt x="14444" y="27321"/>
                  </a:cubicBezTo>
                  <a:close/>
                  <a:moveTo>
                    <a:pt x="20015" y="27321"/>
                  </a:moveTo>
                  <a:cubicBezTo>
                    <a:pt x="19681" y="27321"/>
                    <a:pt x="19514" y="27721"/>
                    <a:pt x="19748" y="27954"/>
                  </a:cubicBezTo>
                  <a:cubicBezTo>
                    <a:pt x="19823" y="28029"/>
                    <a:pt x="19915" y="28063"/>
                    <a:pt x="20006" y="28063"/>
                  </a:cubicBezTo>
                  <a:cubicBezTo>
                    <a:pt x="20197" y="28063"/>
                    <a:pt x="20381" y="27914"/>
                    <a:pt x="20381" y="27687"/>
                  </a:cubicBezTo>
                  <a:cubicBezTo>
                    <a:pt x="20381" y="27487"/>
                    <a:pt x="20215" y="27321"/>
                    <a:pt x="20015" y="27321"/>
                  </a:cubicBezTo>
                  <a:close/>
                  <a:moveTo>
                    <a:pt x="25585" y="27321"/>
                  </a:moveTo>
                  <a:cubicBezTo>
                    <a:pt x="25252" y="27354"/>
                    <a:pt x="25085" y="27721"/>
                    <a:pt x="25318" y="27954"/>
                  </a:cubicBezTo>
                  <a:cubicBezTo>
                    <a:pt x="25393" y="28029"/>
                    <a:pt x="25486" y="28063"/>
                    <a:pt x="25577" y="28063"/>
                  </a:cubicBezTo>
                  <a:cubicBezTo>
                    <a:pt x="25768" y="28063"/>
                    <a:pt x="25952" y="27914"/>
                    <a:pt x="25952" y="27687"/>
                  </a:cubicBezTo>
                  <a:cubicBezTo>
                    <a:pt x="25952" y="27487"/>
                    <a:pt x="25785" y="27321"/>
                    <a:pt x="25585" y="27321"/>
                  </a:cubicBezTo>
                  <a:close/>
                  <a:moveTo>
                    <a:pt x="31156" y="27321"/>
                  </a:moveTo>
                  <a:cubicBezTo>
                    <a:pt x="30822" y="27321"/>
                    <a:pt x="30655" y="27721"/>
                    <a:pt x="30889" y="27954"/>
                  </a:cubicBezTo>
                  <a:cubicBezTo>
                    <a:pt x="30964" y="28029"/>
                    <a:pt x="31057" y="28063"/>
                    <a:pt x="31147" y="28063"/>
                  </a:cubicBezTo>
                  <a:cubicBezTo>
                    <a:pt x="31339" y="28063"/>
                    <a:pt x="31523" y="27914"/>
                    <a:pt x="31523" y="27687"/>
                  </a:cubicBezTo>
                  <a:cubicBezTo>
                    <a:pt x="31523" y="27487"/>
                    <a:pt x="31356" y="27321"/>
                    <a:pt x="31156" y="27321"/>
                  </a:cubicBezTo>
                  <a:close/>
                  <a:moveTo>
                    <a:pt x="36726" y="27321"/>
                  </a:moveTo>
                  <a:cubicBezTo>
                    <a:pt x="36393" y="27321"/>
                    <a:pt x="36259" y="27721"/>
                    <a:pt x="36460" y="27954"/>
                  </a:cubicBezTo>
                  <a:cubicBezTo>
                    <a:pt x="36535" y="28029"/>
                    <a:pt x="36627" y="28063"/>
                    <a:pt x="36718" y="28063"/>
                  </a:cubicBezTo>
                  <a:cubicBezTo>
                    <a:pt x="36909" y="28063"/>
                    <a:pt x="37093" y="27914"/>
                    <a:pt x="37093" y="27687"/>
                  </a:cubicBezTo>
                  <a:cubicBezTo>
                    <a:pt x="37093" y="27487"/>
                    <a:pt x="36927" y="27321"/>
                    <a:pt x="36726" y="27321"/>
                  </a:cubicBezTo>
                  <a:close/>
                  <a:moveTo>
                    <a:pt x="42297" y="27321"/>
                  </a:moveTo>
                  <a:cubicBezTo>
                    <a:pt x="41997" y="27321"/>
                    <a:pt x="41830" y="27721"/>
                    <a:pt x="42064" y="27954"/>
                  </a:cubicBezTo>
                  <a:cubicBezTo>
                    <a:pt x="42128" y="28029"/>
                    <a:pt x="42213" y="28063"/>
                    <a:pt x="42299" y="28063"/>
                  </a:cubicBezTo>
                  <a:cubicBezTo>
                    <a:pt x="42480" y="28063"/>
                    <a:pt x="42664" y="27914"/>
                    <a:pt x="42664" y="27687"/>
                  </a:cubicBezTo>
                  <a:cubicBezTo>
                    <a:pt x="42664" y="27487"/>
                    <a:pt x="42497" y="27321"/>
                    <a:pt x="42297" y="27321"/>
                  </a:cubicBezTo>
                  <a:close/>
                  <a:moveTo>
                    <a:pt x="47868" y="27321"/>
                  </a:moveTo>
                  <a:cubicBezTo>
                    <a:pt x="47568" y="27354"/>
                    <a:pt x="47401" y="27721"/>
                    <a:pt x="47634" y="27954"/>
                  </a:cubicBezTo>
                  <a:cubicBezTo>
                    <a:pt x="47709" y="28029"/>
                    <a:pt x="47798" y="28063"/>
                    <a:pt x="47885" y="28063"/>
                  </a:cubicBezTo>
                  <a:cubicBezTo>
                    <a:pt x="48066" y="28063"/>
                    <a:pt x="48235" y="27914"/>
                    <a:pt x="48235" y="27687"/>
                  </a:cubicBezTo>
                  <a:cubicBezTo>
                    <a:pt x="48235" y="27487"/>
                    <a:pt x="48068" y="27321"/>
                    <a:pt x="47868" y="27321"/>
                  </a:cubicBezTo>
                  <a:close/>
                  <a:moveTo>
                    <a:pt x="6338" y="31524"/>
                  </a:moveTo>
                  <a:cubicBezTo>
                    <a:pt x="6271" y="31724"/>
                    <a:pt x="6171" y="31924"/>
                    <a:pt x="6105" y="32124"/>
                  </a:cubicBezTo>
                  <a:cubicBezTo>
                    <a:pt x="6305" y="32091"/>
                    <a:pt x="6438" y="31924"/>
                    <a:pt x="6438" y="31757"/>
                  </a:cubicBezTo>
                  <a:cubicBezTo>
                    <a:pt x="6438" y="31690"/>
                    <a:pt x="6405" y="31590"/>
                    <a:pt x="6338" y="31524"/>
                  </a:cubicBezTo>
                  <a:close/>
                  <a:moveTo>
                    <a:pt x="11642" y="31390"/>
                  </a:moveTo>
                  <a:cubicBezTo>
                    <a:pt x="11308" y="31390"/>
                    <a:pt x="11142" y="31790"/>
                    <a:pt x="11375" y="32024"/>
                  </a:cubicBezTo>
                  <a:cubicBezTo>
                    <a:pt x="11450" y="32099"/>
                    <a:pt x="11543" y="32133"/>
                    <a:pt x="11633" y="32133"/>
                  </a:cubicBezTo>
                  <a:cubicBezTo>
                    <a:pt x="11825" y="32133"/>
                    <a:pt x="12009" y="31983"/>
                    <a:pt x="12009" y="31757"/>
                  </a:cubicBezTo>
                  <a:cubicBezTo>
                    <a:pt x="12009" y="31557"/>
                    <a:pt x="11842" y="31390"/>
                    <a:pt x="11642" y="31390"/>
                  </a:cubicBezTo>
                  <a:close/>
                  <a:moveTo>
                    <a:pt x="17213" y="31390"/>
                  </a:moveTo>
                  <a:cubicBezTo>
                    <a:pt x="16879" y="31390"/>
                    <a:pt x="16746" y="31790"/>
                    <a:pt x="16946" y="32024"/>
                  </a:cubicBezTo>
                  <a:cubicBezTo>
                    <a:pt x="17021" y="32099"/>
                    <a:pt x="17113" y="32133"/>
                    <a:pt x="17204" y="32133"/>
                  </a:cubicBezTo>
                  <a:cubicBezTo>
                    <a:pt x="17395" y="32133"/>
                    <a:pt x="17579" y="31983"/>
                    <a:pt x="17579" y="31757"/>
                  </a:cubicBezTo>
                  <a:cubicBezTo>
                    <a:pt x="17579" y="31557"/>
                    <a:pt x="17413" y="31390"/>
                    <a:pt x="17213" y="31390"/>
                  </a:cubicBezTo>
                  <a:close/>
                  <a:moveTo>
                    <a:pt x="22783" y="31390"/>
                  </a:moveTo>
                  <a:cubicBezTo>
                    <a:pt x="22483" y="31390"/>
                    <a:pt x="22316" y="31790"/>
                    <a:pt x="22550" y="32024"/>
                  </a:cubicBezTo>
                  <a:cubicBezTo>
                    <a:pt x="22614" y="32099"/>
                    <a:pt x="22699" y="32133"/>
                    <a:pt x="22785" y="32133"/>
                  </a:cubicBezTo>
                  <a:cubicBezTo>
                    <a:pt x="22966" y="32133"/>
                    <a:pt x="23150" y="31983"/>
                    <a:pt x="23150" y="31757"/>
                  </a:cubicBezTo>
                  <a:cubicBezTo>
                    <a:pt x="23150" y="31557"/>
                    <a:pt x="22983" y="31390"/>
                    <a:pt x="22783" y="31390"/>
                  </a:cubicBezTo>
                  <a:close/>
                  <a:moveTo>
                    <a:pt x="28354" y="31390"/>
                  </a:moveTo>
                  <a:cubicBezTo>
                    <a:pt x="28054" y="31390"/>
                    <a:pt x="27887" y="31790"/>
                    <a:pt x="28120" y="32024"/>
                  </a:cubicBezTo>
                  <a:cubicBezTo>
                    <a:pt x="28195" y="32099"/>
                    <a:pt x="28284" y="32133"/>
                    <a:pt x="28371" y="32133"/>
                  </a:cubicBezTo>
                  <a:cubicBezTo>
                    <a:pt x="28552" y="32133"/>
                    <a:pt x="28721" y="31983"/>
                    <a:pt x="28721" y="31757"/>
                  </a:cubicBezTo>
                  <a:cubicBezTo>
                    <a:pt x="28721" y="31557"/>
                    <a:pt x="28554" y="31390"/>
                    <a:pt x="28387" y="31390"/>
                  </a:cubicBezTo>
                  <a:close/>
                  <a:moveTo>
                    <a:pt x="33958" y="31390"/>
                  </a:moveTo>
                  <a:cubicBezTo>
                    <a:pt x="33624" y="31390"/>
                    <a:pt x="33457" y="31790"/>
                    <a:pt x="33691" y="32024"/>
                  </a:cubicBezTo>
                  <a:cubicBezTo>
                    <a:pt x="33766" y="32099"/>
                    <a:pt x="33855" y="32133"/>
                    <a:pt x="33941" y="32133"/>
                  </a:cubicBezTo>
                  <a:cubicBezTo>
                    <a:pt x="34123" y="32133"/>
                    <a:pt x="34291" y="31983"/>
                    <a:pt x="34291" y="31757"/>
                  </a:cubicBezTo>
                  <a:cubicBezTo>
                    <a:pt x="34291" y="31557"/>
                    <a:pt x="34158" y="31390"/>
                    <a:pt x="33958" y="31390"/>
                  </a:cubicBezTo>
                  <a:close/>
                  <a:moveTo>
                    <a:pt x="39528" y="31390"/>
                  </a:moveTo>
                  <a:cubicBezTo>
                    <a:pt x="39195" y="31390"/>
                    <a:pt x="39028" y="31790"/>
                    <a:pt x="39262" y="32024"/>
                  </a:cubicBezTo>
                  <a:cubicBezTo>
                    <a:pt x="39337" y="32099"/>
                    <a:pt x="39429" y="32133"/>
                    <a:pt x="39520" y="32133"/>
                  </a:cubicBezTo>
                  <a:cubicBezTo>
                    <a:pt x="39711" y="32133"/>
                    <a:pt x="39895" y="31983"/>
                    <a:pt x="39895" y="31757"/>
                  </a:cubicBezTo>
                  <a:cubicBezTo>
                    <a:pt x="39895" y="31557"/>
                    <a:pt x="39729" y="31390"/>
                    <a:pt x="39528" y="31390"/>
                  </a:cubicBezTo>
                  <a:close/>
                  <a:moveTo>
                    <a:pt x="45099" y="31390"/>
                  </a:moveTo>
                  <a:cubicBezTo>
                    <a:pt x="44766" y="31390"/>
                    <a:pt x="44599" y="31790"/>
                    <a:pt x="44832" y="32024"/>
                  </a:cubicBezTo>
                  <a:cubicBezTo>
                    <a:pt x="44907" y="32099"/>
                    <a:pt x="45000" y="32133"/>
                    <a:pt x="45091" y="32133"/>
                  </a:cubicBezTo>
                  <a:cubicBezTo>
                    <a:pt x="45282" y="32133"/>
                    <a:pt x="45466" y="31983"/>
                    <a:pt x="45466" y="31757"/>
                  </a:cubicBezTo>
                  <a:cubicBezTo>
                    <a:pt x="45466" y="31557"/>
                    <a:pt x="45299" y="31390"/>
                    <a:pt x="45099" y="31390"/>
                  </a:cubicBezTo>
                  <a:close/>
                  <a:moveTo>
                    <a:pt x="8840" y="35193"/>
                  </a:moveTo>
                  <a:cubicBezTo>
                    <a:pt x="8540" y="35193"/>
                    <a:pt x="8373" y="35593"/>
                    <a:pt x="8606" y="35793"/>
                  </a:cubicBezTo>
                  <a:cubicBezTo>
                    <a:pt x="8683" y="35870"/>
                    <a:pt x="8774" y="35903"/>
                    <a:pt x="8861" y="35903"/>
                  </a:cubicBezTo>
                  <a:cubicBezTo>
                    <a:pt x="9041" y="35903"/>
                    <a:pt x="9207" y="35762"/>
                    <a:pt x="9207" y="35560"/>
                  </a:cubicBezTo>
                  <a:cubicBezTo>
                    <a:pt x="9207" y="35360"/>
                    <a:pt x="9040" y="35193"/>
                    <a:pt x="8840" y="35193"/>
                  </a:cubicBezTo>
                  <a:close/>
                  <a:moveTo>
                    <a:pt x="14444" y="35193"/>
                  </a:moveTo>
                  <a:cubicBezTo>
                    <a:pt x="14110" y="35193"/>
                    <a:pt x="13944" y="35560"/>
                    <a:pt x="14177" y="35793"/>
                  </a:cubicBezTo>
                  <a:cubicBezTo>
                    <a:pt x="14253" y="35870"/>
                    <a:pt x="14344" y="35903"/>
                    <a:pt x="14432" y="35903"/>
                  </a:cubicBezTo>
                  <a:cubicBezTo>
                    <a:pt x="14611" y="35903"/>
                    <a:pt x="14777" y="35762"/>
                    <a:pt x="14777" y="35560"/>
                  </a:cubicBezTo>
                  <a:cubicBezTo>
                    <a:pt x="14777" y="35360"/>
                    <a:pt x="14644" y="35193"/>
                    <a:pt x="14444" y="35193"/>
                  </a:cubicBezTo>
                  <a:close/>
                  <a:moveTo>
                    <a:pt x="20015" y="35193"/>
                  </a:moveTo>
                  <a:cubicBezTo>
                    <a:pt x="19681" y="35193"/>
                    <a:pt x="19514" y="35560"/>
                    <a:pt x="19748" y="35793"/>
                  </a:cubicBezTo>
                  <a:cubicBezTo>
                    <a:pt x="19824" y="35870"/>
                    <a:pt x="19918" y="35903"/>
                    <a:pt x="20011" y="35903"/>
                  </a:cubicBezTo>
                  <a:cubicBezTo>
                    <a:pt x="20200" y="35903"/>
                    <a:pt x="20381" y="35762"/>
                    <a:pt x="20381" y="35560"/>
                  </a:cubicBezTo>
                  <a:cubicBezTo>
                    <a:pt x="20381" y="35360"/>
                    <a:pt x="20215" y="35193"/>
                    <a:pt x="20015" y="35193"/>
                  </a:cubicBezTo>
                  <a:close/>
                  <a:moveTo>
                    <a:pt x="25585" y="35193"/>
                  </a:moveTo>
                  <a:cubicBezTo>
                    <a:pt x="25252" y="35193"/>
                    <a:pt x="25085" y="35593"/>
                    <a:pt x="25318" y="35793"/>
                  </a:cubicBezTo>
                  <a:cubicBezTo>
                    <a:pt x="25395" y="35870"/>
                    <a:pt x="25489" y="35903"/>
                    <a:pt x="25581" y="35903"/>
                  </a:cubicBezTo>
                  <a:cubicBezTo>
                    <a:pt x="25771" y="35903"/>
                    <a:pt x="25952" y="35762"/>
                    <a:pt x="25952" y="35560"/>
                  </a:cubicBezTo>
                  <a:cubicBezTo>
                    <a:pt x="25952" y="35360"/>
                    <a:pt x="25785" y="35193"/>
                    <a:pt x="25585" y="35193"/>
                  </a:cubicBezTo>
                  <a:close/>
                  <a:moveTo>
                    <a:pt x="31156" y="35193"/>
                  </a:moveTo>
                  <a:cubicBezTo>
                    <a:pt x="30822" y="35193"/>
                    <a:pt x="30655" y="35560"/>
                    <a:pt x="30889" y="35793"/>
                  </a:cubicBezTo>
                  <a:cubicBezTo>
                    <a:pt x="30965" y="35870"/>
                    <a:pt x="31060" y="35903"/>
                    <a:pt x="31152" y="35903"/>
                  </a:cubicBezTo>
                  <a:cubicBezTo>
                    <a:pt x="31342" y="35903"/>
                    <a:pt x="31523" y="35762"/>
                    <a:pt x="31523" y="35560"/>
                  </a:cubicBezTo>
                  <a:cubicBezTo>
                    <a:pt x="31523" y="35360"/>
                    <a:pt x="31356" y="35193"/>
                    <a:pt x="31156" y="35193"/>
                  </a:cubicBezTo>
                  <a:close/>
                  <a:moveTo>
                    <a:pt x="36726" y="35193"/>
                  </a:moveTo>
                  <a:cubicBezTo>
                    <a:pt x="36393" y="35193"/>
                    <a:pt x="36259" y="35560"/>
                    <a:pt x="36460" y="35793"/>
                  </a:cubicBezTo>
                  <a:cubicBezTo>
                    <a:pt x="36536" y="35870"/>
                    <a:pt x="36630" y="35903"/>
                    <a:pt x="36723" y="35903"/>
                  </a:cubicBezTo>
                  <a:cubicBezTo>
                    <a:pt x="36912" y="35903"/>
                    <a:pt x="37093" y="35762"/>
                    <a:pt x="37093" y="35560"/>
                  </a:cubicBezTo>
                  <a:cubicBezTo>
                    <a:pt x="37093" y="35360"/>
                    <a:pt x="36927" y="35193"/>
                    <a:pt x="36726" y="35193"/>
                  </a:cubicBezTo>
                  <a:close/>
                  <a:moveTo>
                    <a:pt x="42297" y="35193"/>
                  </a:moveTo>
                  <a:cubicBezTo>
                    <a:pt x="41997" y="35193"/>
                    <a:pt x="41830" y="35560"/>
                    <a:pt x="42064" y="35793"/>
                  </a:cubicBezTo>
                  <a:cubicBezTo>
                    <a:pt x="42129" y="35870"/>
                    <a:pt x="42216" y="35903"/>
                    <a:pt x="42303" y="35903"/>
                  </a:cubicBezTo>
                  <a:cubicBezTo>
                    <a:pt x="42483" y="35903"/>
                    <a:pt x="42664" y="35762"/>
                    <a:pt x="42664" y="35560"/>
                  </a:cubicBezTo>
                  <a:cubicBezTo>
                    <a:pt x="42664" y="35360"/>
                    <a:pt x="42497" y="35193"/>
                    <a:pt x="42297" y="35193"/>
                  </a:cubicBezTo>
                  <a:close/>
                  <a:moveTo>
                    <a:pt x="22752" y="39228"/>
                  </a:moveTo>
                  <a:cubicBezTo>
                    <a:pt x="22269" y="39228"/>
                    <a:pt x="22260" y="39967"/>
                    <a:pt x="22724" y="39967"/>
                  </a:cubicBezTo>
                  <a:cubicBezTo>
                    <a:pt x="22743" y="39967"/>
                    <a:pt x="22763" y="39965"/>
                    <a:pt x="22783" y="39963"/>
                  </a:cubicBezTo>
                  <a:cubicBezTo>
                    <a:pt x="23217" y="39930"/>
                    <a:pt x="23217" y="39296"/>
                    <a:pt x="22783" y="39229"/>
                  </a:cubicBezTo>
                  <a:cubicBezTo>
                    <a:pt x="22773" y="39228"/>
                    <a:pt x="22762" y="39228"/>
                    <a:pt x="22752" y="39228"/>
                  </a:cubicBezTo>
                  <a:close/>
                  <a:moveTo>
                    <a:pt x="6071" y="39229"/>
                  </a:moveTo>
                  <a:cubicBezTo>
                    <a:pt x="5738" y="39229"/>
                    <a:pt x="5571" y="39629"/>
                    <a:pt x="5804" y="39863"/>
                  </a:cubicBezTo>
                  <a:cubicBezTo>
                    <a:pt x="5880" y="39938"/>
                    <a:pt x="5972" y="39972"/>
                    <a:pt x="6063" y="39972"/>
                  </a:cubicBezTo>
                  <a:cubicBezTo>
                    <a:pt x="6254" y="39972"/>
                    <a:pt x="6438" y="39822"/>
                    <a:pt x="6438" y="39596"/>
                  </a:cubicBezTo>
                  <a:cubicBezTo>
                    <a:pt x="6438" y="39396"/>
                    <a:pt x="6271" y="39229"/>
                    <a:pt x="6071" y="39229"/>
                  </a:cubicBezTo>
                  <a:close/>
                  <a:moveTo>
                    <a:pt x="11642" y="39229"/>
                  </a:moveTo>
                  <a:cubicBezTo>
                    <a:pt x="11308" y="39229"/>
                    <a:pt x="11142" y="39629"/>
                    <a:pt x="11375" y="39863"/>
                  </a:cubicBezTo>
                  <a:cubicBezTo>
                    <a:pt x="11450" y="39938"/>
                    <a:pt x="11543" y="39972"/>
                    <a:pt x="11633" y="39972"/>
                  </a:cubicBezTo>
                  <a:cubicBezTo>
                    <a:pt x="11825" y="39972"/>
                    <a:pt x="12009" y="39822"/>
                    <a:pt x="12009" y="39596"/>
                  </a:cubicBezTo>
                  <a:cubicBezTo>
                    <a:pt x="12009" y="39396"/>
                    <a:pt x="11842" y="39229"/>
                    <a:pt x="11642" y="39229"/>
                  </a:cubicBezTo>
                  <a:close/>
                  <a:moveTo>
                    <a:pt x="17213" y="39229"/>
                  </a:moveTo>
                  <a:cubicBezTo>
                    <a:pt x="16879" y="39229"/>
                    <a:pt x="16712" y="39629"/>
                    <a:pt x="16946" y="39863"/>
                  </a:cubicBezTo>
                  <a:cubicBezTo>
                    <a:pt x="17021" y="39938"/>
                    <a:pt x="17113" y="39972"/>
                    <a:pt x="17204" y="39972"/>
                  </a:cubicBezTo>
                  <a:cubicBezTo>
                    <a:pt x="17395" y="39972"/>
                    <a:pt x="17579" y="39822"/>
                    <a:pt x="17579" y="39596"/>
                  </a:cubicBezTo>
                  <a:cubicBezTo>
                    <a:pt x="17579" y="39396"/>
                    <a:pt x="17413" y="39229"/>
                    <a:pt x="17213" y="39229"/>
                  </a:cubicBezTo>
                  <a:close/>
                  <a:moveTo>
                    <a:pt x="28354" y="39229"/>
                  </a:moveTo>
                  <a:cubicBezTo>
                    <a:pt x="28054" y="39229"/>
                    <a:pt x="27887" y="39629"/>
                    <a:pt x="28087" y="39863"/>
                  </a:cubicBezTo>
                  <a:cubicBezTo>
                    <a:pt x="28162" y="39938"/>
                    <a:pt x="28255" y="39972"/>
                    <a:pt x="28345" y="39972"/>
                  </a:cubicBezTo>
                  <a:cubicBezTo>
                    <a:pt x="28537" y="39972"/>
                    <a:pt x="28721" y="39822"/>
                    <a:pt x="28721" y="39596"/>
                  </a:cubicBezTo>
                  <a:cubicBezTo>
                    <a:pt x="28721" y="39396"/>
                    <a:pt x="28587" y="39229"/>
                    <a:pt x="28387" y="39229"/>
                  </a:cubicBezTo>
                  <a:close/>
                  <a:moveTo>
                    <a:pt x="33958" y="39229"/>
                  </a:moveTo>
                  <a:cubicBezTo>
                    <a:pt x="33624" y="39229"/>
                    <a:pt x="33457" y="39629"/>
                    <a:pt x="33691" y="39863"/>
                  </a:cubicBezTo>
                  <a:cubicBezTo>
                    <a:pt x="33755" y="39938"/>
                    <a:pt x="33841" y="39972"/>
                    <a:pt x="33926" y="39972"/>
                  </a:cubicBezTo>
                  <a:cubicBezTo>
                    <a:pt x="34107" y="39972"/>
                    <a:pt x="34291" y="39822"/>
                    <a:pt x="34291" y="39596"/>
                  </a:cubicBezTo>
                  <a:cubicBezTo>
                    <a:pt x="34291" y="39396"/>
                    <a:pt x="34158" y="39229"/>
                    <a:pt x="33958" y="39229"/>
                  </a:cubicBezTo>
                  <a:close/>
                  <a:moveTo>
                    <a:pt x="39528" y="39229"/>
                  </a:moveTo>
                  <a:cubicBezTo>
                    <a:pt x="39195" y="39229"/>
                    <a:pt x="39028" y="39629"/>
                    <a:pt x="39262" y="39863"/>
                  </a:cubicBezTo>
                  <a:cubicBezTo>
                    <a:pt x="39337" y="39938"/>
                    <a:pt x="39429" y="39972"/>
                    <a:pt x="39520" y="39972"/>
                  </a:cubicBezTo>
                  <a:cubicBezTo>
                    <a:pt x="39711" y="39972"/>
                    <a:pt x="39895" y="39822"/>
                    <a:pt x="39895" y="39596"/>
                  </a:cubicBezTo>
                  <a:cubicBezTo>
                    <a:pt x="39895" y="39396"/>
                    <a:pt x="39729" y="39229"/>
                    <a:pt x="39528" y="39229"/>
                  </a:cubicBezTo>
                  <a:close/>
                  <a:moveTo>
                    <a:pt x="45099" y="39229"/>
                  </a:moveTo>
                  <a:cubicBezTo>
                    <a:pt x="44766" y="39229"/>
                    <a:pt x="44599" y="39629"/>
                    <a:pt x="44832" y="39863"/>
                  </a:cubicBezTo>
                  <a:cubicBezTo>
                    <a:pt x="44907" y="39938"/>
                    <a:pt x="45000" y="39972"/>
                    <a:pt x="45091" y="39972"/>
                  </a:cubicBezTo>
                  <a:cubicBezTo>
                    <a:pt x="45282" y="39972"/>
                    <a:pt x="45466" y="39822"/>
                    <a:pt x="45466" y="39596"/>
                  </a:cubicBezTo>
                  <a:cubicBezTo>
                    <a:pt x="45466" y="39396"/>
                    <a:pt x="45299" y="39229"/>
                    <a:pt x="45099" y="39229"/>
                  </a:cubicBezTo>
                  <a:close/>
                  <a:moveTo>
                    <a:pt x="25642" y="43028"/>
                  </a:moveTo>
                  <a:cubicBezTo>
                    <a:pt x="25624" y="43028"/>
                    <a:pt x="25605" y="43029"/>
                    <a:pt x="25585" y="43032"/>
                  </a:cubicBezTo>
                  <a:cubicBezTo>
                    <a:pt x="25152" y="43065"/>
                    <a:pt x="25152" y="43699"/>
                    <a:pt x="25585" y="43766"/>
                  </a:cubicBezTo>
                  <a:cubicBezTo>
                    <a:pt x="25605" y="43768"/>
                    <a:pt x="25624" y="43769"/>
                    <a:pt x="25642" y="43769"/>
                  </a:cubicBezTo>
                  <a:cubicBezTo>
                    <a:pt x="26100" y="43769"/>
                    <a:pt x="26100" y="43028"/>
                    <a:pt x="25642" y="43028"/>
                  </a:cubicBezTo>
                  <a:close/>
                  <a:moveTo>
                    <a:pt x="3269" y="43032"/>
                  </a:moveTo>
                  <a:cubicBezTo>
                    <a:pt x="2936" y="43032"/>
                    <a:pt x="2769" y="43432"/>
                    <a:pt x="3002" y="43666"/>
                  </a:cubicBezTo>
                  <a:cubicBezTo>
                    <a:pt x="3078" y="43741"/>
                    <a:pt x="3170" y="43774"/>
                    <a:pt x="3261" y="43774"/>
                  </a:cubicBezTo>
                  <a:cubicBezTo>
                    <a:pt x="3452" y="43774"/>
                    <a:pt x="3636" y="43625"/>
                    <a:pt x="3636" y="43399"/>
                  </a:cubicBezTo>
                  <a:cubicBezTo>
                    <a:pt x="3636" y="43199"/>
                    <a:pt x="3469" y="43032"/>
                    <a:pt x="3269" y="43032"/>
                  </a:cubicBezTo>
                  <a:close/>
                  <a:moveTo>
                    <a:pt x="8840" y="43032"/>
                  </a:moveTo>
                  <a:cubicBezTo>
                    <a:pt x="8506" y="43032"/>
                    <a:pt x="8373" y="43432"/>
                    <a:pt x="8606" y="43666"/>
                  </a:cubicBezTo>
                  <a:cubicBezTo>
                    <a:pt x="8682" y="43741"/>
                    <a:pt x="8771" y="43774"/>
                    <a:pt x="8857" y="43774"/>
                  </a:cubicBezTo>
                  <a:cubicBezTo>
                    <a:pt x="9038" y="43774"/>
                    <a:pt x="9207" y="43625"/>
                    <a:pt x="9207" y="43399"/>
                  </a:cubicBezTo>
                  <a:cubicBezTo>
                    <a:pt x="9207" y="43199"/>
                    <a:pt x="9040" y="43032"/>
                    <a:pt x="8840" y="43032"/>
                  </a:cubicBezTo>
                  <a:close/>
                  <a:moveTo>
                    <a:pt x="14444" y="43032"/>
                  </a:moveTo>
                  <a:cubicBezTo>
                    <a:pt x="14110" y="43032"/>
                    <a:pt x="13944" y="43432"/>
                    <a:pt x="14177" y="43666"/>
                  </a:cubicBezTo>
                  <a:cubicBezTo>
                    <a:pt x="14252" y="43741"/>
                    <a:pt x="14341" y="43774"/>
                    <a:pt x="14427" y="43774"/>
                  </a:cubicBezTo>
                  <a:cubicBezTo>
                    <a:pt x="14609" y="43774"/>
                    <a:pt x="14777" y="43625"/>
                    <a:pt x="14777" y="43399"/>
                  </a:cubicBezTo>
                  <a:cubicBezTo>
                    <a:pt x="14777" y="43199"/>
                    <a:pt x="14644" y="43032"/>
                    <a:pt x="14444" y="43032"/>
                  </a:cubicBezTo>
                  <a:close/>
                  <a:moveTo>
                    <a:pt x="20015" y="43032"/>
                  </a:moveTo>
                  <a:cubicBezTo>
                    <a:pt x="19681" y="43032"/>
                    <a:pt x="19514" y="43432"/>
                    <a:pt x="19748" y="43666"/>
                  </a:cubicBezTo>
                  <a:cubicBezTo>
                    <a:pt x="19823" y="43741"/>
                    <a:pt x="19915" y="43774"/>
                    <a:pt x="20006" y="43774"/>
                  </a:cubicBezTo>
                  <a:cubicBezTo>
                    <a:pt x="20197" y="43774"/>
                    <a:pt x="20381" y="43625"/>
                    <a:pt x="20381" y="43399"/>
                  </a:cubicBezTo>
                  <a:cubicBezTo>
                    <a:pt x="20381" y="43199"/>
                    <a:pt x="20215" y="43032"/>
                    <a:pt x="20015" y="43032"/>
                  </a:cubicBezTo>
                  <a:close/>
                  <a:moveTo>
                    <a:pt x="31156" y="43032"/>
                  </a:moveTo>
                  <a:cubicBezTo>
                    <a:pt x="30822" y="43032"/>
                    <a:pt x="30655" y="43432"/>
                    <a:pt x="30889" y="43666"/>
                  </a:cubicBezTo>
                  <a:cubicBezTo>
                    <a:pt x="30964" y="43741"/>
                    <a:pt x="31057" y="43774"/>
                    <a:pt x="31147" y="43774"/>
                  </a:cubicBezTo>
                  <a:cubicBezTo>
                    <a:pt x="31339" y="43774"/>
                    <a:pt x="31523" y="43625"/>
                    <a:pt x="31523" y="43399"/>
                  </a:cubicBezTo>
                  <a:cubicBezTo>
                    <a:pt x="31523" y="43199"/>
                    <a:pt x="31356" y="43032"/>
                    <a:pt x="31156" y="43032"/>
                  </a:cubicBezTo>
                  <a:close/>
                  <a:moveTo>
                    <a:pt x="36726" y="43032"/>
                  </a:moveTo>
                  <a:cubicBezTo>
                    <a:pt x="36393" y="43032"/>
                    <a:pt x="36226" y="43432"/>
                    <a:pt x="36460" y="43666"/>
                  </a:cubicBezTo>
                  <a:cubicBezTo>
                    <a:pt x="36535" y="43741"/>
                    <a:pt x="36627" y="43774"/>
                    <a:pt x="36718" y="43774"/>
                  </a:cubicBezTo>
                  <a:cubicBezTo>
                    <a:pt x="36909" y="43774"/>
                    <a:pt x="37093" y="43625"/>
                    <a:pt x="37093" y="43399"/>
                  </a:cubicBezTo>
                  <a:cubicBezTo>
                    <a:pt x="37093" y="43199"/>
                    <a:pt x="36927" y="43032"/>
                    <a:pt x="36726" y="43032"/>
                  </a:cubicBezTo>
                  <a:close/>
                  <a:moveTo>
                    <a:pt x="42297" y="43032"/>
                  </a:moveTo>
                  <a:cubicBezTo>
                    <a:pt x="41964" y="43032"/>
                    <a:pt x="41797" y="43432"/>
                    <a:pt x="42030" y="43666"/>
                  </a:cubicBezTo>
                  <a:cubicBezTo>
                    <a:pt x="42105" y="43741"/>
                    <a:pt x="42198" y="43774"/>
                    <a:pt x="42289" y="43774"/>
                  </a:cubicBezTo>
                  <a:cubicBezTo>
                    <a:pt x="42480" y="43774"/>
                    <a:pt x="42664" y="43625"/>
                    <a:pt x="42664" y="43399"/>
                  </a:cubicBezTo>
                  <a:cubicBezTo>
                    <a:pt x="42664" y="43199"/>
                    <a:pt x="42497" y="43032"/>
                    <a:pt x="42297" y="43032"/>
                  </a:cubicBezTo>
                  <a:close/>
                  <a:moveTo>
                    <a:pt x="6071" y="47101"/>
                  </a:moveTo>
                  <a:cubicBezTo>
                    <a:pt x="5738" y="47101"/>
                    <a:pt x="5571" y="47468"/>
                    <a:pt x="5804" y="47702"/>
                  </a:cubicBezTo>
                  <a:cubicBezTo>
                    <a:pt x="5881" y="47778"/>
                    <a:pt x="5975" y="47812"/>
                    <a:pt x="6067" y="47812"/>
                  </a:cubicBezTo>
                  <a:cubicBezTo>
                    <a:pt x="6257" y="47812"/>
                    <a:pt x="6438" y="47670"/>
                    <a:pt x="6438" y="47468"/>
                  </a:cubicBezTo>
                  <a:cubicBezTo>
                    <a:pt x="6438" y="47268"/>
                    <a:pt x="6271" y="47101"/>
                    <a:pt x="6071" y="47101"/>
                  </a:cubicBezTo>
                  <a:close/>
                  <a:moveTo>
                    <a:pt x="11642" y="47101"/>
                  </a:moveTo>
                  <a:cubicBezTo>
                    <a:pt x="11308" y="47101"/>
                    <a:pt x="11142" y="47468"/>
                    <a:pt x="11375" y="47702"/>
                  </a:cubicBezTo>
                  <a:cubicBezTo>
                    <a:pt x="11451" y="47778"/>
                    <a:pt x="11546" y="47812"/>
                    <a:pt x="11638" y="47812"/>
                  </a:cubicBezTo>
                  <a:cubicBezTo>
                    <a:pt x="11828" y="47812"/>
                    <a:pt x="12009" y="47670"/>
                    <a:pt x="12009" y="47468"/>
                  </a:cubicBezTo>
                  <a:cubicBezTo>
                    <a:pt x="12009" y="47268"/>
                    <a:pt x="11842" y="47101"/>
                    <a:pt x="11642" y="47101"/>
                  </a:cubicBezTo>
                  <a:close/>
                  <a:moveTo>
                    <a:pt x="17213" y="47101"/>
                  </a:moveTo>
                  <a:cubicBezTo>
                    <a:pt x="16879" y="47101"/>
                    <a:pt x="16746" y="47502"/>
                    <a:pt x="16946" y="47702"/>
                  </a:cubicBezTo>
                  <a:cubicBezTo>
                    <a:pt x="17022" y="47778"/>
                    <a:pt x="17116" y="47812"/>
                    <a:pt x="17209" y="47812"/>
                  </a:cubicBezTo>
                  <a:cubicBezTo>
                    <a:pt x="17398" y="47812"/>
                    <a:pt x="17579" y="47670"/>
                    <a:pt x="17579" y="47468"/>
                  </a:cubicBezTo>
                  <a:cubicBezTo>
                    <a:pt x="17579" y="47268"/>
                    <a:pt x="17413" y="47101"/>
                    <a:pt x="17213" y="47101"/>
                  </a:cubicBezTo>
                  <a:close/>
                  <a:moveTo>
                    <a:pt x="22783" y="47101"/>
                  </a:moveTo>
                  <a:cubicBezTo>
                    <a:pt x="22483" y="47101"/>
                    <a:pt x="22316" y="47468"/>
                    <a:pt x="22550" y="47702"/>
                  </a:cubicBezTo>
                  <a:cubicBezTo>
                    <a:pt x="22615" y="47778"/>
                    <a:pt x="22702" y="47812"/>
                    <a:pt x="22790" y="47812"/>
                  </a:cubicBezTo>
                  <a:cubicBezTo>
                    <a:pt x="22969" y="47812"/>
                    <a:pt x="23150" y="47670"/>
                    <a:pt x="23150" y="47468"/>
                  </a:cubicBezTo>
                  <a:cubicBezTo>
                    <a:pt x="23150" y="47268"/>
                    <a:pt x="22983" y="47101"/>
                    <a:pt x="22783" y="47101"/>
                  </a:cubicBezTo>
                  <a:close/>
                  <a:moveTo>
                    <a:pt x="28354" y="47101"/>
                  </a:moveTo>
                  <a:cubicBezTo>
                    <a:pt x="28054" y="47101"/>
                    <a:pt x="27887" y="47468"/>
                    <a:pt x="28120" y="47702"/>
                  </a:cubicBezTo>
                  <a:cubicBezTo>
                    <a:pt x="28197" y="47778"/>
                    <a:pt x="28288" y="47812"/>
                    <a:pt x="28375" y="47812"/>
                  </a:cubicBezTo>
                  <a:cubicBezTo>
                    <a:pt x="28555" y="47812"/>
                    <a:pt x="28721" y="47670"/>
                    <a:pt x="28721" y="47468"/>
                  </a:cubicBezTo>
                  <a:cubicBezTo>
                    <a:pt x="28721" y="47268"/>
                    <a:pt x="28554" y="47101"/>
                    <a:pt x="28387" y="47101"/>
                  </a:cubicBezTo>
                  <a:close/>
                  <a:moveTo>
                    <a:pt x="33958" y="47101"/>
                  </a:moveTo>
                  <a:cubicBezTo>
                    <a:pt x="33624" y="47101"/>
                    <a:pt x="33457" y="47468"/>
                    <a:pt x="33691" y="47702"/>
                  </a:cubicBezTo>
                  <a:cubicBezTo>
                    <a:pt x="33767" y="47778"/>
                    <a:pt x="33858" y="47812"/>
                    <a:pt x="33946" y="47812"/>
                  </a:cubicBezTo>
                  <a:cubicBezTo>
                    <a:pt x="34125" y="47812"/>
                    <a:pt x="34291" y="47670"/>
                    <a:pt x="34291" y="47468"/>
                  </a:cubicBezTo>
                  <a:cubicBezTo>
                    <a:pt x="34291" y="47268"/>
                    <a:pt x="34158" y="47101"/>
                    <a:pt x="33958" y="47101"/>
                  </a:cubicBezTo>
                  <a:close/>
                  <a:moveTo>
                    <a:pt x="39528" y="47101"/>
                  </a:moveTo>
                  <a:cubicBezTo>
                    <a:pt x="39195" y="47101"/>
                    <a:pt x="39028" y="47502"/>
                    <a:pt x="39262" y="47702"/>
                  </a:cubicBezTo>
                  <a:cubicBezTo>
                    <a:pt x="39338" y="47778"/>
                    <a:pt x="39432" y="47812"/>
                    <a:pt x="39525" y="47812"/>
                  </a:cubicBezTo>
                  <a:cubicBezTo>
                    <a:pt x="39714" y="47812"/>
                    <a:pt x="39895" y="47670"/>
                    <a:pt x="39895" y="47468"/>
                  </a:cubicBezTo>
                  <a:cubicBezTo>
                    <a:pt x="39895" y="47268"/>
                    <a:pt x="39729" y="47101"/>
                    <a:pt x="39528" y="47101"/>
                  </a:cubicBezTo>
                  <a:close/>
                  <a:moveTo>
                    <a:pt x="45099" y="47101"/>
                  </a:moveTo>
                  <a:cubicBezTo>
                    <a:pt x="44766" y="47101"/>
                    <a:pt x="44599" y="47468"/>
                    <a:pt x="44832" y="47702"/>
                  </a:cubicBezTo>
                  <a:cubicBezTo>
                    <a:pt x="44909" y="47778"/>
                    <a:pt x="45003" y="47812"/>
                    <a:pt x="45095" y="47812"/>
                  </a:cubicBezTo>
                  <a:cubicBezTo>
                    <a:pt x="45285" y="47812"/>
                    <a:pt x="45466" y="47670"/>
                    <a:pt x="45466" y="47468"/>
                  </a:cubicBezTo>
                  <a:cubicBezTo>
                    <a:pt x="45466" y="47268"/>
                    <a:pt x="45299" y="47101"/>
                    <a:pt x="45099" y="47101"/>
                  </a:cubicBezTo>
                  <a:close/>
                  <a:moveTo>
                    <a:pt x="3269" y="50871"/>
                  </a:moveTo>
                  <a:cubicBezTo>
                    <a:pt x="2936" y="50871"/>
                    <a:pt x="2802" y="51271"/>
                    <a:pt x="3002" y="51505"/>
                  </a:cubicBezTo>
                  <a:cubicBezTo>
                    <a:pt x="3078" y="51580"/>
                    <a:pt x="3170" y="51613"/>
                    <a:pt x="3261" y="51613"/>
                  </a:cubicBezTo>
                  <a:cubicBezTo>
                    <a:pt x="3452" y="51613"/>
                    <a:pt x="3636" y="51464"/>
                    <a:pt x="3636" y="51238"/>
                  </a:cubicBezTo>
                  <a:cubicBezTo>
                    <a:pt x="3636" y="51038"/>
                    <a:pt x="3469" y="50871"/>
                    <a:pt x="3269" y="50871"/>
                  </a:cubicBezTo>
                  <a:close/>
                  <a:moveTo>
                    <a:pt x="8840" y="50871"/>
                  </a:moveTo>
                  <a:cubicBezTo>
                    <a:pt x="8540" y="50871"/>
                    <a:pt x="8373" y="51271"/>
                    <a:pt x="8606" y="51505"/>
                  </a:cubicBezTo>
                  <a:cubicBezTo>
                    <a:pt x="8682" y="51580"/>
                    <a:pt x="8771" y="51613"/>
                    <a:pt x="8857" y="51613"/>
                  </a:cubicBezTo>
                  <a:cubicBezTo>
                    <a:pt x="9038" y="51613"/>
                    <a:pt x="9207" y="51464"/>
                    <a:pt x="9207" y="51238"/>
                  </a:cubicBezTo>
                  <a:cubicBezTo>
                    <a:pt x="9207" y="51038"/>
                    <a:pt x="9040" y="50871"/>
                    <a:pt x="8840" y="50871"/>
                  </a:cubicBezTo>
                  <a:close/>
                  <a:moveTo>
                    <a:pt x="14444" y="50871"/>
                  </a:moveTo>
                  <a:cubicBezTo>
                    <a:pt x="14110" y="50871"/>
                    <a:pt x="13944" y="51271"/>
                    <a:pt x="14177" y="51505"/>
                  </a:cubicBezTo>
                  <a:cubicBezTo>
                    <a:pt x="14252" y="51580"/>
                    <a:pt x="14341" y="51613"/>
                    <a:pt x="14427" y="51613"/>
                  </a:cubicBezTo>
                  <a:cubicBezTo>
                    <a:pt x="14609" y="51613"/>
                    <a:pt x="14777" y="51464"/>
                    <a:pt x="14777" y="51238"/>
                  </a:cubicBezTo>
                  <a:cubicBezTo>
                    <a:pt x="14777" y="51038"/>
                    <a:pt x="14644" y="50871"/>
                    <a:pt x="14444" y="50871"/>
                  </a:cubicBezTo>
                  <a:close/>
                  <a:moveTo>
                    <a:pt x="20015" y="50871"/>
                  </a:moveTo>
                  <a:cubicBezTo>
                    <a:pt x="19681" y="50871"/>
                    <a:pt x="19514" y="51271"/>
                    <a:pt x="19748" y="51505"/>
                  </a:cubicBezTo>
                  <a:cubicBezTo>
                    <a:pt x="19823" y="51580"/>
                    <a:pt x="19915" y="51613"/>
                    <a:pt x="20006" y="51613"/>
                  </a:cubicBezTo>
                  <a:cubicBezTo>
                    <a:pt x="20197" y="51613"/>
                    <a:pt x="20381" y="51464"/>
                    <a:pt x="20381" y="51238"/>
                  </a:cubicBezTo>
                  <a:cubicBezTo>
                    <a:pt x="20381" y="51038"/>
                    <a:pt x="20215" y="50871"/>
                    <a:pt x="20015" y="50871"/>
                  </a:cubicBezTo>
                  <a:close/>
                  <a:moveTo>
                    <a:pt x="25585" y="50871"/>
                  </a:moveTo>
                  <a:cubicBezTo>
                    <a:pt x="25252" y="50871"/>
                    <a:pt x="25085" y="51271"/>
                    <a:pt x="25318" y="51505"/>
                  </a:cubicBezTo>
                  <a:cubicBezTo>
                    <a:pt x="25393" y="51580"/>
                    <a:pt x="25486" y="51613"/>
                    <a:pt x="25577" y="51613"/>
                  </a:cubicBezTo>
                  <a:cubicBezTo>
                    <a:pt x="25768" y="51613"/>
                    <a:pt x="25952" y="51464"/>
                    <a:pt x="25952" y="51238"/>
                  </a:cubicBezTo>
                  <a:cubicBezTo>
                    <a:pt x="25952" y="51038"/>
                    <a:pt x="25785" y="50871"/>
                    <a:pt x="25585" y="50871"/>
                  </a:cubicBezTo>
                  <a:close/>
                  <a:moveTo>
                    <a:pt x="31156" y="50871"/>
                  </a:moveTo>
                  <a:cubicBezTo>
                    <a:pt x="30822" y="50871"/>
                    <a:pt x="30655" y="51271"/>
                    <a:pt x="30889" y="51505"/>
                  </a:cubicBezTo>
                  <a:cubicBezTo>
                    <a:pt x="30964" y="51580"/>
                    <a:pt x="31057" y="51613"/>
                    <a:pt x="31147" y="51613"/>
                  </a:cubicBezTo>
                  <a:cubicBezTo>
                    <a:pt x="31339" y="51613"/>
                    <a:pt x="31523" y="51464"/>
                    <a:pt x="31523" y="51238"/>
                  </a:cubicBezTo>
                  <a:cubicBezTo>
                    <a:pt x="31523" y="51038"/>
                    <a:pt x="31356" y="50871"/>
                    <a:pt x="31156" y="50871"/>
                  </a:cubicBezTo>
                  <a:close/>
                  <a:moveTo>
                    <a:pt x="36726" y="50871"/>
                  </a:moveTo>
                  <a:cubicBezTo>
                    <a:pt x="36393" y="50871"/>
                    <a:pt x="36259" y="51271"/>
                    <a:pt x="36460" y="51505"/>
                  </a:cubicBezTo>
                  <a:cubicBezTo>
                    <a:pt x="36535" y="51580"/>
                    <a:pt x="36627" y="51613"/>
                    <a:pt x="36718" y="51613"/>
                  </a:cubicBezTo>
                  <a:cubicBezTo>
                    <a:pt x="36909" y="51613"/>
                    <a:pt x="37093" y="51464"/>
                    <a:pt x="37093" y="51238"/>
                  </a:cubicBezTo>
                  <a:cubicBezTo>
                    <a:pt x="37093" y="51038"/>
                    <a:pt x="36927" y="50871"/>
                    <a:pt x="36726" y="50871"/>
                  </a:cubicBezTo>
                  <a:close/>
                  <a:moveTo>
                    <a:pt x="42297" y="50871"/>
                  </a:moveTo>
                  <a:cubicBezTo>
                    <a:pt x="41997" y="50871"/>
                    <a:pt x="41830" y="51271"/>
                    <a:pt x="42064" y="51505"/>
                  </a:cubicBezTo>
                  <a:cubicBezTo>
                    <a:pt x="42128" y="51580"/>
                    <a:pt x="42213" y="51613"/>
                    <a:pt x="42299" y="51613"/>
                  </a:cubicBezTo>
                  <a:cubicBezTo>
                    <a:pt x="42480" y="51613"/>
                    <a:pt x="42664" y="51464"/>
                    <a:pt x="42664" y="51238"/>
                  </a:cubicBezTo>
                  <a:cubicBezTo>
                    <a:pt x="42664" y="51038"/>
                    <a:pt x="42497" y="50871"/>
                    <a:pt x="42297" y="50871"/>
                  </a:cubicBezTo>
                  <a:close/>
                  <a:moveTo>
                    <a:pt x="17270" y="54937"/>
                  </a:moveTo>
                  <a:cubicBezTo>
                    <a:pt x="17251" y="54937"/>
                    <a:pt x="17232" y="54938"/>
                    <a:pt x="17213" y="54940"/>
                  </a:cubicBezTo>
                  <a:cubicBezTo>
                    <a:pt x="16779" y="54974"/>
                    <a:pt x="16779" y="55607"/>
                    <a:pt x="17213" y="55674"/>
                  </a:cubicBezTo>
                  <a:cubicBezTo>
                    <a:pt x="17232" y="55677"/>
                    <a:pt x="17251" y="55678"/>
                    <a:pt x="17270" y="55678"/>
                  </a:cubicBezTo>
                  <a:cubicBezTo>
                    <a:pt x="17727" y="55678"/>
                    <a:pt x="17727" y="54937"/>
                    <a:pt x="17270" y="54937"/>
                  </a:cubicBezTo>
                  <a:close/>
                  <a:moveTo>
                    <a:pt x="39586" y="54937"/>
                  </a:moveTo>
                  <a:cubicBezTo>
                    <a:pt x="39567" y="54937"/>
                    <a:pt x="39548" y="54938"/>
                    <a:pt x="39528" y="54940"/>
                  </a:cubicBezTo>
                  <a:cubicBezTo>
                    <a:pt x="39095" y="54974"/>
                    <a:pt x="39095" y="55607"/>
                    <a:pt x="39528" y="55674"/>
                  </a:cubicBezTo>
                  <a:cubicBezTo>
                    <a:pt x="39548" y="55677"/>
                    <a:pt x="39567" y="55678"/>
                    <a:pt x="39586" y="55678"/>
                  </a:cubicBezTo>
                  <a:cubicBezTo>
                    <a:pt x="40043" y="55678"/>
                    <a:pt x="40043" y="54937"/>
                    <a:pt x="39586" y="54937"/>
                  </a:cubicBezTo>
                  <a:close/>
                  <a:moveTo>
                    <a:pt x="501" y="54940"/>
                  </a:moveTo>
                  <a:cubicBezTo>
                    <a:pt x="167" y="54940"/>
                    <a:pt x="0" y="55341"/>
                    <a:pt x="234" y="55574"/>
                  </a:cubicBezTo>
                  <a:cubicBezTo>
                    <a:pt x="309" y="55649"/>
                    <a:pt x="401" y="55683"/>
                    <a:pt x="492" y="55683"/>
                  </a:cubicBezTo>
                  <a:cubicBezTo>
                    <a:pt x="683" y="55683"/>
                    <a:pt x="868" y="55533"/>
                    <a:pt x="868" y="55307"/>
                  </a:cubicBezTo>
                  <a:cubicBezTo>
                    <a:pt x="868" y="55107"/>
                    <a:pt x="701" y="54940"/>
                    <a:pt x="501" y="54940"/>
                  </a:cubicBezTo>
                  <a:close/>
                  <a:moveTo>
                    <a:pt x="6071" y="54940"/>
                  </a:moveTo>
                  <a:cubicBezTo>
                    <a:pt x="5738" y="54940"/>
                    <a:pt x="5571" y="55341"/>
                    <a:pt x="5804" y="55574"/>
                  </a:cubicBezTo>
                  <a:cubicBezTo>
                    <a:pt x="5880" y="55649"/>
                    <a:pt x="5972" y="55683"/>
                    <a:pt x="6063" y="55683"/>
                  </a:cubicBezTo>
                  <a:cubicBezTo>
                    <a:pt x="6254" y="55683"/>
                    <a:pt x="6438" y="55533"/>
                    <a:pt x="6438" y="55307"/>
                  </a:cubicBezTo>
                  <a:cubicBezTo>
                    <a:pt x="6438" y="55107"/>
                    <a:pt x="6271" y="54940"/>
                    <a:pt x="6071" y="54940"/>
                  </a:cubicBezTo>
                  <a:close/>
                  <a:moveTo>
                    <a:pt x="11642" y="54940"/>
                  </a:moveTo>
                  <a:cubicBezTo>
                    <a:pt x="11308" y="54940"/>
                    <a:pt x="11142" y="55341"/>
                    <a:pt x="11375" y="55574"/>
                  </a:cubicBezTo>
                  <a:cubicBezTo>
                    <a:pt x="11450" y="55649"/>
                    <a:pt x="11543" y="55683"/>
                    <a:pt x="11633" y="55683"/>
                  </a:cubicBezTo>
                  <a:cubicBezTo>
                    <a:pt x="11825" y="55683"/>
                    <a:pt x="12009" y="55533"/>
                    <a:pt x="12009" y="55307"/>
                  </a:cubicBezTo>
                  <a:cubicBezTo>
                    <a:pt x="12009" y="55107"/>
                    <a:pt x="11842" y="54940"/>
                    <a:pt x="11642" y="54940"/>
                  </a:cubicBezTo>
                  <a:close/>
                  <a:moveTo>
                    <a:pt x="22783" y="54940"/>
                  </a:moveTo>
                  <a:cubicBezTo>
                    <a:pt x="22450" y="54940"/>
                    <a:pt x="22283" y="55341"/>
                    <a:pt x="22516" y="55574"/>
                  </a:cubicBezTo>
                  <a:cubicBezTo>
                    <a:pt x="22591" y="55649"/>
                    <a:pt x="22684" y="55683"/>
                    <a:pt x="22775" y="55683"/>
                  </a:cubicBezTo>
                  <a:cubicBezTo>
                    <a:pt x="22966" y="55683"/>
                    <a:pt x="23150" y="55533"/>
                    <a:pt x="23150" y="55307"/>
                  </a:cubicBezTo>
                  <a:cubicBezTo>
                    <a:pt x="23150" y="55107"/>
                    <a:pt x="22983" y="54940"/>
                    <a:pt x="22783" y="54940"/>
                  </a:cubicBezTo>
                  <a:close/>
                  <a:moveTo>
                    <a:pt x="28354" y="54940"/>
                  </a:moveTo>
                  <a:cubicBezTo>
                    <a:pt x="28054" y="54940"/>
                    <a:pt x="27887" y="55341"/>
                    <a:pt x="28087" y="55574"/>
                  </a:cubicBezTo>
                  <a:cubicBezTo>
                    <a:pt x="28162" y="55649"/>
                    <a:pt x="28255" y="55683"/>
                    <a:pt x="28345" y="55683"/>
                  </a:cubicBezTo>
                  <a:cubicBezTo>
                    <a:pt x="28537" y="55683"/>
                    <a:pt x="28721" y="55533"/>
                    <a:pt x="28721" y="55307"/>
                  </a:cubicBezTo>
                  <a:cubicBezTo>
                    <a:pt x="28721" y="55107"/>
                    <a:pt x="28554" y="54940"/>
                    <a:pt x="28387" y="54940"/>
                  </a:cubicBezTo>
                  <a:close/>
                  <a:moveTo>
                    <a:pt x="33958" y="54940"/>
                  </a:moveTo>
                  <a:cubicBezTo>
                    <a:pt x="33624" y="54940"/>
                    <a:pt x="33457" y="55341"/>
                    <a:pt x="33691" y="55574"/>
                  </a:cubicBezTo>
                  <a:cubicBezTo>
                    <a:pt x="33766" y="55649"/>
                    <a:pt x="33855" y="55683"/>
                    <a:pt x="33941" y="55683"/>
                  </a:cubicBezTo>
                  <a:cubicBezTo>
                    <a:pt x="34123" y="55683"/>
                    <a:pt x="34291" y="55533"/>
                    <a:pt x="34291" y="55307"/>
                  </a:cubicBezTo>
                  <a:cubicBezTo>
                    <a:pt x="34291" y="55107"/>
                    <a:pt x="34158" y="54940"/>
                    <a:pt x="33958" y="54940"/>
                  </a:cubicBezTo>
                  <a:close/>
                  <a:moveTo>
                    <a:pt x="45099" y="54940"/>
                  </a:moveTo>
                  <a:cubicBezTo>
                    <a:pt x="44766" y="54940"/>
                    <a:pt x="44599" y="55341"/>
                    <a:pt x="44832" y="55574"/>
                  </a:cubicBezTo>
                  <a:cubicBezTo>
                    <a:pt x="44907" y="55649"/>
                    <a:pt x="45000" y="55683"/>
                    <a:pt x="45091" y="55683"/>
                  </a:cubicBezTo>
                  <a:cubicBezTo>
                    <a:pt x="45282" y="55683"/>
                    <a:pt x="45466" y="55533"/>
                    <a:pt x="45466" y="55307"/>
                  </a:cubicBezTo>
                  <a:cubicBezTo>
                    <a:pt x="45466" y="55107"/>
                    <a:pt x="45299" y="54940"/>
                    <a:pt x="45099" y="549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 flipH="1">
              <a:off x="3743357" y="2173823"/>
              <a:ext cx="673779" cy="1255530"/>
            </a:xfrm>
            <a:custGeom>
              <a:avLst/>
              <a:gdLst/>
              <a:ahLst/>
              <a:cxnLst/>
              <a:rect l="l" t="t" r="r" b="b"/>
              <a:pathLst>
                <a:path w="30289" h="56441" extrusionOk="0">
                  <a:moveTo>
                    <a:pt x="30288" y="0"/>
                  </a:moveTo>
                  <a:lnTo>
                    <a:pt x="30288" y="0"/>
                  </a:lnTo>
                  <a:cubicBezTo>
                    <a:pt x="29655" y="267"/>
                    <a:pt x="29054" y="567"/>
                    <a:pt x="28487" y="968"/>
                  </a:cubicBezTo>
                  <a:cubicBezTo>
                    <a:pt x="14544" y="11542"/>
                    <a:pt x="4704" y="34191"/>
                    <a:pt x="0" y="56441"/>
                  </a:cubicBezTo>
                  <a:lnTo>
                    <a:pt x="17079" y="56441"/>
                  </a:lnTo>
                  <a:lnTo>
                    <a:pt x="302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 flipH="1">
              <a:off x="3468809" y="1885171"/>
              <a:ext cx="247854" cy="475554"/>
            </a:xfrm>
            <a:custGeom>
              <a:avLst/>
              <a:gdLst/>
              <a:ahLst/>
              <a:cxnLst/>
              <a:rect l="l" t="t" r="r" b="b"/>
              <a:pathLst>
                <a:path w="11142" h="21378" extrusionOk="0">
                  <a:moveTo>
                    <a:pt x="601" y="0"/>
                  </a:moveTo>
                  <a:cubicBezTo>
                    <a:pt x="601" y="0"/>
                    <a:pt x="501" y="2302"/>
                    <a:pt x="401" y="5137"/>
                  </a:cubicBezTo>
                  <a:cubicBezTo>
                    <a:pt x="200" y="9541"/>
                    <a:pt x="0" y="15178"/>
                    <a:pt x="67" y="15411"/>
                  </a:cubicBezTo>
                  <a:cubicBezTo>
                    <a:pt x="323" y="16276"/>
                    <a:pt x="4602" y="21377"/>
                    <a:pt x="8542" y="21377"/>
                  </a:cubicBezTo>
                  <a:cubicBezTo>
                    <a:pt x="8709" y="21377"/>
                    <a:pt x="8875" y="21368"/>
                    <a:pt x="9040" y="21349"/>
                  </a:cubicBezTo>
                  <a:cubicBezTo>
                    <a:pt x="10374" y="21182"/>
                    <a:pt x="9874" y="13944"/>
                    <a:pt x="9874" y="13944"/>
                  </a:cubicBezTo>
                  <a:lnTo>
                    <a:pt x="9941" y="13377"/>
                  </a:lnTo>
                  <a:lnTo>
                    <a:pt x="11142" y="577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 flipH="1">
              <a:off x="3468809" y="1885906"/>
              <a:ext cx="238956" cy="296837"/>
            </a:xfrm>
            <a:custGeom>
              <a:avLst/>
              <a:gdLst/>
              <a:ahLst/>
              <a:cxnLst/>
              <a:rect l="l" t="t" r="r" b="b"/>
              <a:pathLst>
                <a:path w="10742" h="13344" extrusionOk="0">
                  <a:moveTo>
                    <a:pt x="201" y="1"/>
                  </a:moveTo>
                  <a:cubicBezTo>
                    <a:pt x="201" y="1"/>
                    <a:pt x="101" y="2302"/>
                    <a:pt x="1" y="5138"/>
                  </a:cubicBezTo>
                  <a:cubicBezTo>
                    <a:pt x="1869" y="9107"/>
                    <a:pt x="5338" y="12076"/>
                    <a:pt x="9541" y="13344"/>
                  </a:cubicBezTo>
                  <a:lnTo>
                    <a:pt x="10742" y="5738"/>
                  </a:lnTo>
                  <a:lnTo>
                    <a:pt x="1535" y="6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 flipH="1">
              <a:off x="3219487" y="1409306"/>
              <a:ext cx="628510" cy="706234"/>
            </a:xfrm>
            <a:custGeom>
              <a:avLst/>
              <a:gdLst/>
              <a:ahLst/>
              <a:cxnLst/>
              <a:rect l="l" t="t" r="r" b="b"/>
              <a:pathLst>
                <a:path w="28254" h="31748" extrusionOk="0">
                  <a:moveTo>
                    <a:pt x="13907" y="1"/>
                  </a:moveTo>
                  <a:cubicBezTo>
                    <a:pt x="13173" y="1"/>
                    <a:pt x="12448" y="63"/>
                    <a:pt x="11742" y="177"/>
                  </a:cubicBezTo>
                  <a:cubicBezTo>
                    <a:pt x="5771" y="1178"/>
                    <a:pt x="0" y="6115"/>
                    <a:pt x="2902" y="19358"/>
                  </a:cubicBezTo>
                  <a:cubicBezTo>
                    <a:pt x="5302" y="30310"/>
                    <a:pt x="11878" y="31748"/>
                    <a:pt x="15571" y="31748"/>
                  </a:cubicBezTo>
                  <a:cubicBezTo>
                    <a:pt x="16344" y="31748"/>
                    <a:pt x="16990" y="31685"/>
                    <a:pt x="17446" y="31633"/>
                  </a:cubicBezTo>
                  <a:cubicBezTo>
                    <a:pt x="20348" y="31299"/>
                    <a:pt x="28254" y="28864"/>
                    <a:pt x="26719" y="15388"/>
                  </a:cubicBezTo>
                  <a:cubicBezTo>
                    <a:pt x="25365" y="3525"/>
                    <a:pt x="19413" y="1"/>
                    <a:pt x="1390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 flipH="1">
              <a:off x="3298346" y="1680295"/>
              <a:ext cx="59928" cy="32033"/>
            </a:xfrm>
            <a:custGeom>
              <a:avLst/>
              <a:gdLst/>
              <a:ahLst/>
              <a:cxnLst/>
              <a:rect l="l" t="t" r="r" b="b"/>
              <a:pathLst>
                <a:path w="2694" h="1440" extrusionOk="0">
                  <a:moveTo>
                    <a:pt x="971" y="0"/>
                  </a:moveTo>
                  <a:cubicBezTo>
                    <a:pt x="664" y="0"/>
                    <a:pt x="361" y="119"/>
                    <a:pt x="134" y="371"/>
                  </a:cubicBezTo>
                  <a:cubicBezTo>
                    <a:pt x="1" y="538"/>
                    <a:pt x="1" y="771"/>
                    <a:pt x="134" y="938"/>
                  </a:cubicBezTo>
                  <a:cubicBezTo>
                    <a:pt x="401" y="1171"/>
                    <a:pt x="735" y="1271"/>
                    <a:pt x="1068" y="1271"/>
                  </a:cubicBezTo>
                  <a:cubicBezTo>
                    <a:pt x="1368" y="1338"/>
                    <a:pt x="1669" y="1405"/>
                    <a:pt x="1969" y="1438"/>
                  </a:cubicBezTo>
                  <a:cubicBezTo>
                    <a:pt x="1983" y="1439"/>
                    <a:pt x="1997" y="1440"/>
                    <a:pt x="2010" y="1440"/>
                  </a:cubicBezTo>
                  <a:cubicBezTo>
                    <a:pt x="2451" y="1440"/>
                    <a:pt x="2694" y="928"/>
                    <a:pt x="2403" y="604"/>
                  </a:cubicBezTo>
                  <a:cubicBezTo>
                    <a:pt x="2136" y="271"/>
                    <a:pt x="1735" y="71"/>
                    <a:pt x="1268" y="37"/>
                  </a:cubicBezTo>
                  <a:cubicBezTo>
                    <a:pt x="1170" y="13"/>
                    <a:pt x="1070" y="0"/>
                    <a:pt x="9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 flipH="1">
              <a:off x="3479198" y="1693753"/>
              <a:ext cx="59060" cy="34257"/>
            </a:xfrm>
            <a:custGeom>
              <a:avLst/>
              <a:gdLst/>
              <a:ahLst/>
              <a:cxnLst/>
              <a:rect l="l" t="t" r="r" b="b"/>
              <a:pathLst>
                <a:path w="2655" h="1540" extrusionOk="0">
                  <a:moveTo>
                    <a:pt x="1716" y="0"/>
                  </a:moveTo>
                  <a:cubicBezTo>
                    <a:pt x="1584" y="0"/>
                    <a:pt x="1450" y="23"/>
                    <a:pt x="1320" y="66"/>
                  </a:cubicBezTo>
                  <a:cubicBezTo>
                    <a:pt x="887" y="166"/>
                    <a:pt x="486" y="400"/>
                    <a:pt x="220" y="733"/>
                  </a:cubicBezTo>
                  <a:cubicBezTo>
                    <a:pt x="0" y="1078"/>
                    <a:pt x="252" y="1540"/>
                    <a:pt x="670" y="1540"/>
                  </a:cubicBezTo>
                  <a:cubicBezTo>
                    <a:pt x="697" y="1540"/>
                    <a:pt x="725" y="1538"/>
                    <a:pt x="753" y="1534"/>
                  </a:cubicBezTo>
                  <a:cubicBezTo>
                    <a:pt x="1053" y="1467"/>
                    <a:pt x="1354" y="1400"/>
                    <a:pt x="1654" y="1300"/>
                  </a:cubicBezTo>
                  <a:cubicBezTo>
                    <a:pt x="1987" y="1267"/>
                    <a:pt x="2288" y="1133"/>
                    <a:pt x="2521" y="900"/>
                  </a:cubicBezTo>
                  <a:cubicBezTo>
                    <a:pt x="2655" y="700"/>
                    <a:pt x="2621" y="466"/>
                    <a:pt x="2488" y="299"/>
                  </a:cubicBezTo>
                  <a:cubicBezTo>
                    <a:pt x="2263" y="97"/>
                    <a:pt x="1992" y="0"/>
                    <a:pt x="17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 flipH="1">
              <a:off x="3473992" y="1801908"/>
              <a:ext cx="23780" cy="55835"/>
            </a:xfrm>
            <a:custGeom>
              <a:avLst/>
              <a:gdLst/>
              <a:ahLst/>
              <a:cxnLst/>
              <a:rect l="l" t="t" r="r" b="b"/>
              <a:pathLst>
                <a:path w="1069" h="2510" extrusionOk="0">
                  <a:moveTo>
                    <a:pt x="863" y="1"/>
                  </a:moveTo>
                  <a:cubicBezTo>
                    <a:pt x="843" y="1"/>
                    <a:pt x="773" y="79"/>
                    <a:pt x="801" y="107"/>
                  </a:cubicBezTo>
                  <a:cubicBezTo>
                    <a:pt x="868" y="1008"/>
                    <a:pt x="835" y="2076"/>
                    <a:pt x="1" y="2442"/>
                  </a:cubicBezTo>
                  <a:cubicBezTo>
                    <a:pt x="1" y="2442"/>
                    <a:pt x="1" y="2509"/>
                    <a:pt x="1" y="2509"/>
                  </a:cubicBezTo>
                  <a:cubicBezTo>
                    <a:pt x="1035" y="2276"/>
                    <a:pt x="1068" y="875"/>
                    <a:pt x="868" y="7"/>
                  </a:cubicBezTo>
                  <a:cubicBezTo>
                    <a:pt x="868" y="3"/>
                    <a:pt x="866" y="1"/>
                    <a:pt x="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 flipH="1">
              <a:off x="3468097" y="1782021"/>
              <a:ext cx="63799" cy="66068"/>
            </a:xfrm>
            <a:custGeom>
              <a:avLst/>
              <a:gdLst/>
              <a:ahLst/>
              <a:cxnLst/>
              <a:rect l="l" t="t" r="r" b="b"/>
              <a:pathLst>
                <a:path w="2868" h="2970" extrusionOk="0">
                  <a:moveTo>
                    <a:pt x="1501" y="1"/>
                  </a:moveTo>
                  <a:cubicBezTo>
                    <a:pt x="0" y="1"/>
                    <a:pt x="100" y="2970"/>
                    <a:pt x="1468" y="2970"/>
                  </a:cubicBezTo>
                  <a:cubicBezTo>
                    <a:pt x="1476" y="2970"/>
                    <a:pt x="1483" y="2970"/>
                    <a:pt x="1491" y="2970"/>
                  </a:cubicBezTo>
                  <a:cubicBezTo>
                    <a:pt x="2867" y="2970"/>
                    <a:pt x="2729" y="1"/>
                    <a:pt x="1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 flipH="1">
              <a:off x="3506893" y="1784691"/>
              <a:ext cx="44312" cy="28652"/>
            </a:xfrm>
            <a:custGeom>
              <a:avLst/>
              <a:gdLst/>
              <a:ahLst/>
              <a:cxnLst/>
              <a:rect l="l" t="t" r="r" b="b"/>
              <a:pathLst>
                <a:path w="1992" h="1288" extrusionOk="0">
                  <a:moveTo>
                    <a:pt x="39" y="0"/>
                  </a:moveTo>
                  <a:cubicBezTo>
                    <a:pt x="18" y="0"/>
                    <a:pt x="1" y="24"/>
                    <a:pt x="1" y="48"/>
                  </a:cubicBezTo>
                  <a:cubicBezTo>
                    <a:pt x="1" y="615"/>
                    <a:pt x="268" y="1215"/>
                    <a:pt x="868" y="1282"/>
                  </a:cubicBezTo>
                  <a:cubicBezTo>
                    <a:pt x="903" y="1286"/>
                    <a:pt x="936" y="1287"/>
                    <a:pt x="968" y="1287"/>
                  </a:cubicBezTo>
                  <a:cubicBezTo>
                    <a:pt x="1506" y="1287"/>
                    <a:pt x="1810" y="782"/>
                    <a:pt x="1936" y="248"/>
                  </a:cubicBezTo>
                  <a:cubicBezTo>
                    <a:pt x="1992" y="164"/>
                    <a:pt x="1930" y="32"/>
                    <a:pt x="1849" y="32"/>
                  </a:cubicBezTo>
                  <a:cubicBezTo>
                    <a:pt x="1834" y="32"/>
                    <a:pt x="1818" y="37"/>
                    <a:pt x="1802" y="48"/>
                  </a:cubicBezTo>
                  <a:cubicBezTo>
                    <a:pt x="1535" y="214"/>
                    <a:pt x="1302" y="548"/>
                    <a:pt x="968" y="581"/>
                  </a:cubicBezTo>
                  <a:cubicBezTo>
                    <a:pt x="951" y="583"/>
                    <a:pt x="934" y="584"/>
                    <a:pt x="917" y="584"/>
                  </a:cubicBezTo>
                  <a:cubicBezTo>
                    <a:pt x="601" y="584"/>
                    <a:pt x="289" y="299"/>
                    <a:pt x="68" y="14"/>
                  </a:cubicBezTo>
                  <a:cubicBezTo>
                    <a:pt x="58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 flipH="1">
              <a:off x="3327086" y="1789251"/>
              <a:ext cx="26738" cy="53655"/>
            </a:xfrm>
            <a:custGeom>
              <a:avLst/>
              <a:gdLst/>
              <a:ahLst/>
              <a:cxnLst/>
              <a:rect l="l" t="t" r="r" b="b"/>
              <a:pathLst>
                <a:path w="1202" h="2412" extrusionOk="0">
                  <a:moveTo>
                    <a:pt x="141" y="0"/>
                  </a:moveTo>
                  <a:cubicBezTo>
                    <a:pt x="137" y="0"/>
                    <a:pt x="134" y="3"/>
                    <a:pt x="134" y="9"/>
                  </a:cubicBezTo>
                  <a:cubicBezTo>
                    <a:pt x="1" y="877"/>
                    <a:pt x="168" y="2278"/>
                    <a:pt x="1202" y="2411"/>
                  </a:cubicBezTo>
                  <a:cubicBezTo>
                    <a:pt x="1202" y="2411"/>
                    <a:pt x="1202" y="2344"/>
                    <a:pt x="1202" y="2344"/>
                  </a:cubicBezTo>
                  <a:cubicBezTo>
                    <a:pt x="335" y="2077"/>
                    <a:pt x="201" y="1010"/>
                    <a:pt x="201" y="76"/>
                  </a:cubicBezTo>
                  <a:cubicBezTo>
                    <a:pt x="201" y="49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 flipH="1">
              <a:off x="3296588" y="1767829"/>
              <a:ext cx="63309" cy="66268"/>
            </a:xfrm>
            <a:custGeom>
              <a:avLst/>
              <a:gdLst/>
              <a:ahLst/>
              <a:cxnLst/>
              <a:rect l="l" t="t" r="r" b="b"/>
              <a:pathLst>
                <a:path w="2846" h="2979" extrusionOk="0">
                  <a:moveTo>
                    <a:pt x="1305" y="1"/>
                  </a:moveTo>
                  <a:cubicBezTo>
                    <a:pt x="1273" y="1"/>
                    <a:pt x="1241" y="2"/>
                    <a:pt x="1208" y="5"/>
                  </a:cubicBezTo>
                  <a:cubicBezTo>
                    <a:pt x="1" y="103"/>
                    <a:pt x="102" y="2978"/>
                    <a:pt x="1419" y="2978"/>
                  </a:cubicBezTo>
                  <a:cubicBezTo>
                    <a:pt x="1448" y="2978"/>
                    <a:pt x="1478" y="2977"/>
                    <a:pt x="1508" y="2974"/>
                  </a:cubicBezTo>
                  <a:cubicBezTo>
                    <a:pt x="2846" y="2843"/>
                    <a:pt x="2716" y="1"/>
                    <a:pt x="1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 flipH="1">
              <a:off x="3282552" y="1765404"/>
              <a:ext cx="39974" cy="30520"/>
            </a:xfrm>
            <a:custGeom>
              <a:avLst/>
              <a:gdLst/>
              <a:ahLst/>
              <a:cxnLst/>
              <a:rect l="l" t="t" r="r" b="b"/>
              <a:pathLst>
                <a:path w="1797" h="1372" extrusionOk="0">
                  <a:moveTo>
                    <a:pt x="1703" y="0"/>
                  </a:moveTo>
                  <a:cubicBezTo>
                    <a:pt x="1699" y="0"/>
                    <a:pt x="1696" y="4"/>
                    <a:pt x="1696" y="14"/>
                  </a:cubicBezTo>
                  <a:cubicBezTo>
                    <a:pt x="1496" y="347"/>
                    <a:pt x="1229" y="681"/>
                    <a:pt x="962" y="681"/>
                  </a:cubicBezTo>
                  <a:cubicBezTo>
                    <a:pt x="662" y="681"/>
                    <a:pt x="429" y="414"/>
                    <a:pt x="162" y="247"/>
                  </a:cubicBezTo>
                  <a:cubicBezTo>
                    <a:pt x="146" y="237"/>
                    <a:pt x="131" y="232"/>
                    <a:pt x="117" y="232"/>
                  </a:cubicBezTo>
                  <a:cubicBezTo>
                    <a:pt x="43" y="232"/>
                    <a:pt x="0" y="363"/>
                    <a:pt x="28" y="448"/>
                  </a:cubicBezTo>
                  <a:cubicBezTo>
                    <a:pt x="176" y="948"/>
                    <a:pt x="479" y="1371"/>
                    <a:pt x="916" y="1371"/>
                  </a:cubicBezTo>
                  <a:cubicBezTo>
                    <a:pt x="973" y="1371"/>
                    <a:pt x="1033" y="1364"/>
                    <a:pt x="1096" y="1348"/>
                  </a:cubicBezTo>
                  <a:cubicBezTo>
                    <a:pt x="1629" y="1215"/>
                    <a:pt x="1796" y="614"/>
                    <a:pt x="1730" y="47"/>
                  </a:cubicBezTo>
                  <a:cubicBezTo>
                    <a:pt x="1730" y="24"/>
                    <a:pt x="1713" y="0"/>
                    <a:pt x="17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 flipH="1">
              <a:off x="3424275" y="1958891"/>
              <a:ext cx="42332" cy="20087"/>
            </a:xfrm>
            <a:custGeom>
              <a:avLst/>
              <a:gdLst/>
              <a:ahLst/>
              <a:cxnLst/>
              <a:rect l="l" t="t" r="r" b="b"/>
              <a:pathLst>
                <a:path w="1903" h="903" extrusionOk="0">
                  <a:moveTo>
                    <a:pt x="59" y="0"/>
                  </a:moveTo>
                  <a:cubicBezTo>
                    <a:pt x="40" y="0"/>
                    <a:pt x="20" y="16"/>
                    <a:pt x="1" y="55"/>
                  </a:cubicBezTo>
                  <a:cubicBezTo>
                    <a:pt x="67" y="456"/>
                    <a:pt x="334" y="789"/>
                    <a:pt x="701" y="889"/>
                  </a:cubicBezTo>
                  <a:cubicBezTo>
                    <a:pt x="761" y="898"/>
                    <a:pt x="822" y="902"/>
                    <a:pt x="882" y="902"/>
                  </a:cubicBezTo>
                  <a:cubicBezTo>
                    <a:pt x="1285" y="902"/>
                    <a:pt x="1670" y="713"/>
                    <a:pt x="1902" y="422"/>
                  </a:cubicBezTo>
                  <a:cubicBezTo>
                    <a:pt x="1902" y="389"/>
                    <a:pt x="1902" y="356"/>
                    <a:pt x="1869" y="356"/>
                  </a:cubicBezTo>
                  <a:cubicBezTo>
                    <a:pt x="1535" y="489"/>
                    <a:pt x="1202" y="556"/>
                    <a:pt x="868" y="589"/>
                  </a:cubicBezTo>
                  <a:cubicBezTo>
                    <a:pt x="501" y="522"/>
                    <a:pt x="301" y="222"/>
                    <a:pt x="101" y="22"/>
                  </a:cubicBezTo>
                  <a:cubicBezTo>
                    <a:pt x="87" y="8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 flipH="1">
              <a:off x="3346684" y="1682230"/>
              <a:ext cx="106376" cy="248543"/>
            </a:xfrm>
            <a:custGeom>
              <a:avLst/>
              <a:gdLst/>
              <a:ahLst/>
              <a:cxnLst/>
              <a:rect l="l" t="t" r="r" b="b"/>
              <a:pathLst>
                <a:path w="4782" h="11173" extrusionOk="0">
                  <a:moveTo>
                    <a:pt x="2491" y="1"/>
                  </a:moveTo>
                  <a:cubicBezTo>
                    <a:pt x="2435" y="1"/>
                    <a:pt x="2372" y="52"/>
                    <a:pt x="2394" y="117"/>
                  </a:cubicBezTo>
                  <a:cubicBezTo>
                    <a:pt x="2761" y="2952"/>
                    <a:pt x="3661" y="5754"/>
                    <a:pt x="4062" y="8623"/>
                  </a:cubicBezTo>
                  <a:cubicBezTo>
                    <a:pt x="3595" y="8456"/>
                    <a:pt x="3094" y="8356"/>
                    <a:pt x="2594" y="8323"/>
                  </a:cubicBezTo>
                  <a:lnTo>
                    <a:pt x="2594" y="8323"/>
                  </a:lnTo>
                  <a:cubicBezTo>
                    <a:pt x="2494" y="8356"/>
                    <a:pt x="3028" y="10491"/>
                    <a:pt x="2994" y="10658"/>
                  </a:cubicBezTo>
                  <a:cubicBezTo>
                    <a:pt x="2843" y="10673"/>
                    <a:pt x="2692" y="10680"/>
                    <a:pt x="2541" y="10680"/>
                  </a:cubicBezTo>
                  <a:cubicBezTo>
                    <a:pt x="1694" y="10680"/>
                    <a:pt x="862" y="10444"/>
                    <a:pt x="126" y="9991"/>
                  </a:cubicBezTo>
                  <a:cubicBezTo>
                    <a:pt x="109" y="9975"/>
                    <a:pt x="93" y="9968"/>
                    <a:pt x="79" y="9968"/>
                  </a:cubicBezTo>
                  <a:cubicBezTo>
                    <a:pt x="33" y="9968"/>
                    <a:pt x="0" y="10032"/>
                    <a:pt x="25" y="10057"/>
                  </a:cubicBezTo>
                  <a:cubicBezTo>
                    <a:pt x="635" y="10773"/>
                    <a:pt x="1498" y="11173"/>
                    <a:pt x="2395" y="11173"/>
                  </a:cubicBezTo>
                  <a:cubicBezTo>
                    <a:pt x="2627" y="11173"/>
                    <a:pt x="2862" y="11146"/>
                    <a:pt x="3094" y="11091"/>
                  </a:cubicBezTo>
                  <a:cubicBezTo>
                    <a:pt x="3328" y="11091"/>
                    <a:pt x="3495" y="11058"/>
                    <a:pt x="3495" y="10991"/>
                  </a:cubicBezTo>
                  <a:cubicBezTo>
                    <a:pt x="3461" y="10324"/>
                    <a:pt x="3228" y="8957"/>
                    <a:pt x="3228" y="8957"/>
                  </a:cubicBezTo>
                  <a:lnTo>
                    <a:pt x="3228" y="8957"/>
                  </a:lnTo>
                  <a:cubicBezTo>
                    <a:pt x="3394" y="9028"/>
                    <a:pt x="4135" y="9268"/>
                    <a:pt x="4524" y="9268"/>
                  </a:cubicBezTo>
                  <a:cubicBezTo>
                    <a:pt x="4682" y="9268"/>
                    <a:pt x="4781" y="9229"/>
                    <a:pt x="4762" y="9123"/>
                  </a:cubicBezTo>
                  <a:cubicBezTo>
                    <a:pt x="4262" y="6188"/>
                    <a:pt x="3695" y="2886"/>
                    <a:pt x="2561" y="50"/>
                  </a:cubicBezTo>
                  <a:cubicBezTo>
                    <a:pt x="2549" y="15"/>
                    <a:pt x="2521" y="1"/>
                    <a:pt x="24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 flipH="1">
              <a:off x="3402185" y="1718356"/>
              <a:ext cx="227655" cy="188393"/>
            </a:xfrm>
            <a:custGeom>
              <a:avLst/>
              <a:gdLst/>
              <a:ahLst/>
              <a:cxnLst/>
              <a:rect l="l" t="t" r="r" b="b"/>
              <a:pathLst>
                <a:path w="10234" h="8469" extrusionOk="0">
                  <a:moveTo>
                    <a:pt x="5604" y="561"/>
                  </a:moveTo>
                  <a:cubicBezTo>
                    <a:pt x="7539" y="594"/>
                    <a:pt x="9107" y="2162"/>
                    <a:pt x="9173" y="4064"/>
                  </a:cubicBezTo>
                  <a:cubicBezTo>
                    <a:pt x="9240" y="5998"/>
                    <a:pt x="7806" y="7666"/>
                    <a:pt x="5871" y="7866"/>
                  </a:cubicBezTo>
                  <a:cubicBezTo>
                    <a:pt x="5761" y="7876"/>
                    <a:pt x="5652" y="7881"/>
                    <a:pt x="5543" y="7881"/>
                  </a:cubicBezTo>
                  <a:cubicBezTo>
                    <a:pt x="3774" y="7881"/>
                    <a:pt x="2216" y="6620"/>
                    <a:pt x="1901" y="4797"/>
                  </a:cubicBezTo>
                  <a:cubicBezTo>
                    <a:pt x="1601" y="2896"/>
                    <a:pt x="2802" y="1095"/>
                    <a:pt x="4703" y="661"/>
                  </a:cubicBezTo>
                  <a:cubicBezTo>
                    <a:pt x="5004" y="594"/>
                    <a:pt x="5304" y="561"/>
                    <a:pt x="5604" y="561"/>
                  </a:cubicBezTo>
                  <a:close/>
                  <a:moveTo>
                    <a:pt x="5490" y="0"/>
                  </a:moveTo>
                  <a:cubicBezTo>
                    <a:pt x="4306" y="0"/>
                    <a:pt x="3108" y="494"/>
                    <a:pt x="2235" y="1562"/>
                  </a:cubicBezTo>
                  <a:cubicBezTo>
                    <a:pt x="0" y="4264"/>
                    <a:pt x="1901" y="8367"/>
                    <a:pt x="5404" y="8467"/>
                  </a:cubicBezTo>
                  <a:cubicBezTo>
                    <a:pt x="5439" y="8468"/>
                    <a:pt x="5474" y="8468"/>
                    <a:pt x="5509" y="8468"/>
                  </a:cubicBezTo>
                  <a:cubicBezTo>
                    <a:pt x="8225" y="8468"/>
                    <a:pt x="10233" y="5931"/>
                    <a:pt x="9640" y="3296"/>
                  </a:cubicBezTo>
                  <a:cubicBezTo>
                    <a:pt x="9152" y="1202"/>
                    <a:pt x="7338" y="0"/>
                    <a:pt x="549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 flipH="1">
              <a:off x="3222446" y="1697468"/>
              <a:ext cx="146950" cy="187726"/>
            </a:xfrm>
            <a:custGeom>
              <a:avLst/>
              <a:gdLst/>
              <a:ahLst/>
              <a:cxnLst/>
              <a:rect l="l" t="t" r="r" b="b"/>
              <a:pathLst>
                <a:path w="6606" h="8439" extrusionOk="0">
                  <a:moveTo>
                    <a:pt x="3136" y="566"/>
                  </a:moveTo>
                  <a:cubicBezTo>
                    <a:pt x="3770" y="599"/>
                    <a:pt x="4404" y="933"/>
                    <a:pt x="4804" y="1433"/>
                  </a:cubicBezTo>
                  <a:cubicBezTo>
                    <a:pt x="5404" y="2167"/>
                    <a:pt x="5771" y="3068"/>
                    <a:pt x="5838" y="4002"/>
                  </a:cubicBezTo>
                  <a:cubicBezTo>
                    <a:pt x="6005" y="6003"/>
                    <a:pt x="5037" y="7738"/>
                    <a:pt x="3603" y="7871"/>
                  </a:cubicBezTo>
                  <a:cubicBezTo>
                    <a:pt x="3545" y="7877"/>
                    <a:pt x="3487" y="7879"/>
                    <a:pt x="3429" y="7879"/>
                  </a:cubicBezTo>
                  <a:cubicBezTo>
                    <a:pt x="2065" y="7879"/>
                    <a:pt x="860" y="6389"/>
                    <a:pt x="668" y="4469"/>
                  </a:cubicBezTo>
                  <a:cubicBezTo>
                    <a:pt x="568" y="3535"/>
                    <a:pt x="768" y="2601"/>
                    <a:pt x="1201" y="1767"/>
                  </a:cubicBezTo>
                  <a:cubicBezTo>
                    <a:pt x="1535" y="1133"/>
                    <a:pt x="2169" y="666"/>
                    <a:pt x="2903" y="566"/>
                  </a:cubicBezTo>
                  <a:close/>
                  <a:moveTo>
                    <a:pt x="3114" y="1"/>
                  </a:moveTo>
                  <a:cubicBezTo>
                    <a:pt x="2158" y="1"/>
                    <a:pt x="1208" y="517"/>
                    <a:pt x="734" y="1500"/>
                  </a:cubicBezTo>
                  <a:cubicBezTo>
                    <a:pt x="201" y="2401"/>
                    <a:pt x="0" y="3468"/>
                    <a:pt x="101" y="4536"/>
                  </a:cubicBezTo>
                  <a:cubicBezTo>
                    <a:pt x="301" y="6704"/>
                    <a:pt x="1735" y="8405"/>
                    <a:pt x="3370" y="8438"/>
                  </a:cubicBezTo>
                  <a:lnTo>
                    <a:pt x="3670" y="8438"/>
                  </a:lnTo>
                  <a:cubicBezTo>
                    <a:pt x="5371" y="8272"/>
                    <a:pt x="6605" y="6270"/>
                    <a:pt x="6405" y="3935"/>
                  </a:cubicBezTo>
                  <a:cubicBezTo>
                    <a:pt x="6305" y="2901"/>
                    <a:pt x="5905" y="1900"/>
                    <a:pt x="5238" y="1100"/>
                  </a:cubicBezTo>
                  <a:cubicBezTo>
                    <a:pt x="4707" y="358"/>
                    <a:pt x="3909" y="1"/>
                    <a:pt x="311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 flipH="1">
              <a:off x="3357495" y="1773146"/>
              <a:ext cx="69048" cy="29675"/>
            </a:xfrm>
            <a:custGeom>
              <a:avLst/>
              <a:gdLst/>
              <a:ahLst/>
              <a:cxnLst/>
              <a:rect l="l" t="t" r="r" b="b"/>
              <a:pathLst>
                <a:path w="3104" h="1334" extrusionOk="0">
                  <a:moveTo>
                    <a:pt x="1924" y="1"/>
                  </a:moveTo>
                  <a:cubicBezTo>
                    <a:pt x="1135" y="1"/>
                    <a:pt x="377" y="502"/>
                    <a:pt x="1" y="900"/>
                  </a:cubicBezTo>
                  <a:lnTo>
                    <a:pt x="401" y="1334"/>
                  </a:lnTo>
                  <a:cubicBezTo>
                    <a:pt x="451" y="1284"/>
                    <a:pt x="1171" y="564"/>
                    <a:pt x="1949" y="564"/>
                  </a:cubicBezTo>
                  <a:cubicBezTo>
                    <a:pt x="2212" y="564"/>
                    <a:pt x="2483" y="647"/>
                    <a:pt x="2736" y="867"/>
                  </a:cubicBezTo>
                  <a:lnTo>
                    <a:pt x="3103" y="466"/>
                  </a:lnTo>
                  <a:cubicBezTo>
                    <a:pt x="2733" y="130"/>
                    <a:pt x="2324" y="1"/>
                    <a:pt x="192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 flipH="1">
              <a:off x="3591980" y="1793878"/>
              <a:ext cx="252325" cy="71273"/>
            </a:xfrm>
            <a:custGeom>
              <a:avLst/>
              <a:gdLst/>
              <a:ahLst/>
              <a:cxnLst/>
              <a:rect l="l" t="t" r="r" b="b"/>
              <a:pathLst>
                <a:path w="11343" h="3204" extrusionOk="0">
                  <a:moveTo>
                    <a:pt x="10522" y="0"/>
                  </a:moveTo>
                  <a:cubicBezTo>
                    <a:pt x="8456" y="0"/>
                    <a:pt x="3191" y="23"/>
                    <a:pt x="2236" y="268"/>
                  </a:cubicBezTo>
                  <a:cubicBezTo>
                    <a:pt x="1002" y="602"/>
                    <a:pt x="101" y="2737"/>
                    <a:pt x="1" y="3004"/>
                  </a:cubicBezTo>
                  <a:lnTo>
                    <a:pt x="501" y="3204"/>
                  </a:lnTo>
                  <a:cubicBezTo>
                    <a:pt x="768" y="2603"/>
                    <a:pt x="1569" y="1036"/>
                    <a:pt x="2369" y="835"/>
                  </a:cubicBezTo>
                  <a:cubicBezTo>
                    <a:pt x="3270" y="602"/>
                    <a:pt x="9141" y="569"/>
                    <a:pt x="11342" y="569"/>
                  </a:cubicBezTo>
                  <a:lnTo>
                    <a:pt x="11342" y="1"/>
                  </a:lnTo>
                  <a:cubicBezTo>
                    <a:pt x="11282" y="1"/>
                    <a:pt x="10981" y="0"/>
                    <a:pt x="1052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 flipH="1">
              <a:off x="3251387" y="1390509"/>
              <a:ext cx="610714" cy="431620"/>
            </a:xfrm>
            <a:custGeom>
              <a:avLst/>
              <a:gdLst/>
              <a:ahLst/>
              <a:cxnLst/>
              <a:rect l="l" t="t" r="r" b="b"/>
              <a:pathLst>
                <a:path w="27454" h="19403" extrusionOk="0">
                  <a:moveTo>
                    <a:pt x="14388" y="0"/>
                  </a:moveTo>
                  <a:cubicBezTo>
                    <a:pt x="10768" y="0"/>
                    <a:pt x="7596" y="1577"/>
                    <a:pt x="5204" y="4124"/>
                  </a:cubicBezTo>
                  <a:cubicBezTo>
                    <a:pt x="5204" y="4124"/>
                    <a:pt x="834" y="6193"/>
                    <a:pt x="434" y="10362"/>
                  </a:cubicBezTo>
                  <a:cubicBezTo>
                    <a:pt x="0" y="14532"/>
                    <a:pt x="3069" y="19402"/>
                    <a:pt x="4303" y="19402"/>
                  </a:cubicBezTo>
                  <a:cubicBezTo>
                    <a:pt x="7439" y="19369"/>
                    <a:pt x="7306" y="14432"/>
                    <a:pt x="7306" y="14432"/>
                  </a:cubicBezTo>
                  <a:cubicBezTo>
                    <a:pt x="7306" y="14432"/>
                    <a:pt x="10875" y="14065"/>
                    <a:pt x="11042" y="8327"/>
                  </a:cubicBezTo>
                  <a:cubicBezTo>
                    <a:pt x="11042" y="8327"/>
                    <a:pt x="12809" y="11730"/>
                    <a:pt x="17646" y="12364"/>
                  </a:cubicBezTo>
                  <a:cubicBezTo>
                    <a:pt x="17672" y="12367"/>
                    <a:pt x="17694" y="12369"/>
                    <a:pt x="17714" y="12369"/>
                  </a:cubicBezTo>
                  <a:cubicBezTo>
                    <a:pt x="18309" y="12369"/>
                    <a:pt x="16418" y="10873"/>
                    <a:pt x="15569" y="10224"/>
                  </a:cubicBezTo>
                  <a:lnTo>
                    <a:pt x="15569" y="10224"/>
                  </a:lnTo>
                  <a:cubicBezTo>
                    <a:pt x="16513" y="10881"/>
                    <a:pt x="19152" y="12408"/>
                    <a:pt x="23275" y="12408"/>
                  </a:cubicBezTo>
                  <a:cubicBezTo>
                    <a:pt x="24384" y="12408"/>
                    <a:pt x="25600" y="12297"/>
                    <a:pt x="26920" y="12030"/>
                  </a:cubicBezTo>
                  <a:cubicBezTo>
                    <a:pt x="27453" y="11930"/>
                    <a:pt x="26186" y="3924"/>
                    <a:pt x="20181" y="1289"/>
                  </a:cubicBezTo>
                  <a:cubicBezTo>
                    <a:pt x="18164" y="404"/>
                    <a:pt x="16219" y="0"/>
                    <a:pt x="143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 flipH="1">
              <a:off x="3714416" y="1786048"/>
              <a:ext cx="171442" cy="184700"/>
            </a:xfrm>
            <a:custGeom>
              <a:avLst/>
              <a:gdLst/>
              <a:ahLst/>
              <a:cxnLst/>
              <a:rect l="l" t="t" r="r" b="b"/>
              <a:pathLst>
                <a:path w="7707" h="8303" extrusionOk="0">
                  <a:moveTo>
                    <a:pt x="2603" y="0"/>
                  </a:moveTo>
                  <a:cubicBezTo>
                    <a:pt x="2358" y="0"/>
                    <a:pt x="2122" y="57"/>
                    <a:pt x="1902" y="187"/>
                  </a:cubicBezTo>
                  <a:cubicBezTo>
                    <a:pt x="1" y="1287"/>
                    <a:pt x="2403" y="7358"/>
                    <a:pt x="4671" y="8126"/>
                  </a:cubicBezTo>
                  <a:cubicBezTo>
                    <a:pt x="4960" y="8246"/>
                    <a:pt x="5258" y="8303"/>
                    <a:pt x="5551" y="8303"/>
                  </a:cubicBezTo>
                  <a:cubicBezTo>
                    <a:pt x="6477" y="8303"/>
                    <a:pt x="7352" y="7737"/>
                    <a:pt x="7706" y="6825"/>
                  </a:cubicBezTo>
                  <a:lnTo>
                    <a:pt x="6839" y="3222"/>
                  </a:lnTo>
                  <a:cubicBezTo>
                    <a:pt x="6839" y="3222"/>
                    <a:pt x="4449" y="0"/>
                    <a:pt x="2603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 flipH="1">
              <a:off x="3741666" y="1828024"/>
              <a:ext cx="87045" cy="115140"/>
            </a:xfrm>
            <a:custGeom>
              <a:avLst/>
              <a:gdLst/>
              <a:ahLst/>
              <a:cxnLst/>
              <a:rect l="l" t="t" r="r" b="b"/>
              <a:pathLst>
                <a:path w="3913" h="5176" extrusionOk="0">
                  <a:moveTo>
                    <a:pt x="34" y="1"/>
                  </a:moveTo>
                  <a:cubicBezTo>
                    <a:pt x="0" y="1"/>
                    <a:pt x="0" y="68"/>
                    <a:pt x="34" y="68"/>
                  </a:cubicBezTo>
                  <a:cubicBezTo>
                    <a:pt x="1635" y="668"/>
                    <a:pt x="2502" y="2102"/>
                    <a:pt x="3136" y="3603"/>
                  </a:cubicBezTo>
                  <a:cubicBezTo>
                    <a:pt x="2824" y="3249"/>
                    <a:pt x="2459" y="3000"/>
                    <a:pt x="2043" y="3000"/>
                  </a:cubicBezTo>
                  <a:cubicBezTo>
                    <a:pt x="1792" y="3000"/>
                    <a:pt x="1523" y="3090"/>
                    <a:pt x="1235" y="3303"/>
                  </a:cubicBezTo>
                  <a:cubicBezTo>
                    <a:pt x="1168" y="3337"/>
                    <a:pt x="1235" y="3403"/>
                    <a:pt x="1268" y="3403"/>
                  </a:cubicBezTo>
                  <a:cubicBezTo>
                    <a:pt x="1427" y="3347"/>
                    <a:pt x="1591" y="3320"/>
                    <a:pt x="1752" y="3320"/>
                  </a:cubicBezTo>
                  <a:cubicBezTo>
                    <a:pt x="2169" y="3320"/>
                    <a:pt x="2571" y="3501"/>
                    <a:pt x="2836" y="3837"/>
                  </a:cubicBezTo>
                  <a:cubicBezTo>
                    <a:pt x="3136" y="4237"/>
                    <a:pt x="3403" y="4671"/>
                    <a:pt x="3603" y="5105"/>
                  </a:cubicBezTo>
                  <a:cubicBezTo>
                    <a:pt x="3627" y="5153"/>
                    <a:pt x="3679" y="5176"/>
                    <a:pt x="3731" y="5176"/>
                  </a:cubicBezTo>
                  <a:cubicBezTo>
                    <a:pt x="3821" y="5176"/>
                    <a:pt x="3912" y="5110"/>
                    <a:pt x="3870" y="5004"/>
                  </a:cubicBezTo>
                  <a:lnTo>
                    <a:pt x="3870" y="4971"/>
                  </a:lnTo>
                  <a:cubicBezTo>
                    <a:pt x="3870" y="2936"/>
                    <a:pt x="2235" y="1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 flipH="1">
              <a:off x="3753745" y="1942297"/>
              <a:ext cx="24514" cy="21022"/>
            </a:xfrm>
            <a:custGeom>
              <a:avLst/>
              <a:gdLst/>
              <a:ahLst/>
              <a:cxnLst/>
              <a:rect l="l" t="t" r="r" b="b"/>
              <a:pathLst>
                <a:path w="1102" h="945" extrusionOk="0">
                  <a:moveTo>
                    <a:pt x="634" y="1"/>
                  </a:moveTo>
                  <a:cubicBezTo>
                    <a:pt x="201" y="1"/>
                    <a:pt x="1" y="501"/>
                    <a:pt x="301" y="801"/>
                  </a:cubicBezTo>
                  <a:cubicBezTo>
                    <a:pt x="400" y="900"/>
                    <a:pt x="520" y="945"/>
                    <a:pt x="637" y="945"/>
                  </a:cubicBezTo>
                  <a:cubicBezTo>
                    <a:pt x="876" y="945"/>
                    <a:pt x="1101" y="759"/>
                    <a:pt x="1101" y="468"/>
                  </a:cubicBezTo>
                  <a:cubicBezTo>
                    <a:pt x="1101" y="201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 flipH="1">
              <a:off x="3783420" y="1928216"/>
              <a:ext cx="15616" cy="13280"/>
            </a:xfrm>
            <a:custGeom>
              <a:avLst/>
              <a:gdLst/>
              <a:ahLst/>
              <a:cxnLst/>
              <a:rect l="l" t="t" r="r" b="b"/>
              <a:pathLst>
                <a:path w="702" h="597" extrusionOk="0">
                  <a:moveTo>
                    <a:pt x="401" y="0"/>
                  </a:moveTo>
                  <a:cubicBezTo>
                    <a:pt x="134" y="0"/>
                    <a:pt x="1" y="334"/>
                    <a:pt x="167" y="500"/>
                  </a:cubicBezTo>
                  <a:cubicBezTo>
                    <a:pt x="234" y="567"/>
                    <a:pt x="316" y="597"/>
                    <a:pt x="395" y="597"/>
                  </a:cubicBezTo>
                  <a:cubicBezTo>
                    <a:pt x="553" y="597"/>
                    <a:pt x="701" y="478"/>
                    <a:pt x="701" y="300"/>
                  </a:cubicBezTo>
                  <a:cubicBezTo>
                    <a:pt x="701" y="134"/>
                    <a:pt x="568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 flipH="1">
              <a:off x="3835362" y="1841193"/>
              <a:ext cx="29719" cy="13770"/>
            </a:xfrm>
            <a:custGeom>
              <a:avLst/>
              <a:gdLst/>
              <a:ahLst/>
              <a:cxnLst/>
              <a:rect l="l" t="t" r="r" b="b"/>
              <a:pathLst>
                <a:path w="1336" h="619" extrusionOk="0">
                  <a:moveTo>
                    <a:pt x="1154" y="1"/>
                  </a:moveTo>
                  <a:cubicBezTo>
                    <a:pt x="1137" y="1"/>
                    <a:pt x="1119" y="3"/>
                    <a:pt x="1102" y="9"/>
                  </a:cubicBezTo>
                  <a:lnTo>
                    <a:pt x="168" y="243"/>
                  </a:lnTo>
                  <a:cubicBezTo>
                    <a:pt x="68" y="276"/>
                    <a:pt x="1" y="376"/>
                    <a:pt x="34" y="476"/>
                  </a:cubicBezTo>
                  <a:cubicBezTo>
                    <a:pt x="62" y="559"/>
                    <a:pt x="134" y="618"/>
                    <a:pt x="215" y="618"/>
                  </a:cubicBezTo>
                  <a:cubicBezTo>
                    <a:pt x="232" y="618"/>
                    <a:pt x="250" y="616"/>
                    <a:pt x="268" y="610"/>
                  </a:cubicBezTo>
                  <a:lnTo>
                    <a:pt x="1202" y="376"/>
                  </a:lnTo>
                  <a:cubicBezTo>
                    <a:pt x="1302" y="343"/>
                    <a:pt x="1335" y="243"/>
                    <a:pt x="1335" y="143"/>
                  </a:cubicBezTo>
                  <a:cubicBezTo>
                    <a:pt x="1308" y="60"/>
                    <a:pt x="1235" y="1"/>
                    <a:pt x="115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 flipH="1">
              <a:off x="3837587" y="1827891"/>
              <a:ext cx="29719" cy="10544"/>
            </a:xfrm>
            <a:custGeom>
              <a:avLst/>
              <a:gdLst/>
              <a:ahLst/>
              <a:cxnLst/>
              <a:rect l="l" t="t" r="r" b="b"/>
              <a:pathLst>
                <a:path w="1336" h="474" extrusionOk="0">
                  <a:moveTo>
                    <a:pt x="1175" y="0"/>
                  </a:moveTo>
                  <a:cubicBezTo>
                    <a:pt x="1162" y="0"/>
                    <a:pt x="1148" y="2"/>
                    <a:pt x="1135" y="7"/>
                  </a:cubicBezTo>
                  <a:lnTo>
                    <a:pt x="168" y="107"/>
                  </a:lnTo>
                  <a:cubicBezTo>
                    <a:pt x="68" y="107"/>
                    <a:pt x="1" y="207"/>
                    <a:pt x="1" y="307"/>
                  </a:cubicBezTo>
                  <a:cubicBezTo>
                    <a:pt x="34" y="407"/>
                    <a:pt x="101" y="474"/>
                    <a:pt x="234" y="474"/>
                  </a:cubicBezTo>
                  <a:lnTo>
                    <a:pt x="1168" y="374"/>
                  </a:lnTo>
                  <a:cubicBezTo>
                    <a:pt x="1268" y="374"/>
                    <a:pt x="1335" y="274"/>
                    <a:pt x="1335" y="174"/>
                  </a:cubicBezTo>
                  <a:cubicBezTo>
                    <a:pt x="1335" y="87"/>
                    <a:pt x="1260" y="0"/>
                    <a:pt x="11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 flipH="1">
              <a:off x="3475483" y="2245051"/>
              <a:ext cx="246386" cy="167171"/>
            </a:xfrm>
            <a:custGeom>
              <a:avLst/>
              <a:gdLst/>
              <a:ahLst/>
              <a:cxnLst/>
              <a:rect l="l" t="t" r="r" b="b"/>
              <a:pathLst>
                <a:path w="11076" h="7515" extrusionOk="0">
                  <a:moveTo>
                    <a:pt x="10708" y="1"/>
                  </a:moveTo>
                  <a:lnTo>
                    <a:pt x="10708" y="1"/>
                  </a:lnTo>
                  <a:cubicBezTo>
                    <a:pt x="10775" y="801"/>
                    <a:pt x="10809" y="1568"/>
                    <a:pt x="10809" y="2369"/>
                  </a:cubicBezTo>
                  <a:cubicBezTo>
                    <a:pt x="10775" y="3170"/>
                    <a:pt x="10708" y="3937"/>
                    <a:pt x="10575" y="4737"/>
                  </a:cubicBezTo>
                  <a:cubicBezTo>
                    <a:pt x="10408" y="5471"/>
                    <a:pt x="10175" y="6272"/>
                    <a:pt x="9641" y="6772"/>
                  </a:cubicBezTo>
                  <a:cubicBezTo>
                    <a:pt x="9362" y="7034"/>
                    <a:pt x="9010" y="7131"/>
                    <a:pt x="8632" y="7131"/>
                  </a:cubicBezTo>
                  <a:cubicBezTo>
                    <a:pt x="8288" y="7131"/>
                    <a:pt x="7923" y="7050"/>
                    <a:pt x="7573" y="6939"/>
                  </a:cubicBezTo>
                  <a:cubicBezTo>
                    <a:pt x="6105" y="6472"/>
                    <a:pt x="4771" y="5538"/>
                    <a:pt x="3503" y="4604"/>
                  </a:cubicBezTo>
                  <a:cubicBezTo>
                    <a:pt x="2870" y="4104"/>
                    <a:pt x="2269" y="3603"/>
                    <a:pt x="1669" y="3069"/>
                  </a:cubicBezTo>
                  <a:cubicBezTo>
                    <a:pt x="1102" y="2536"/>
                    <a:pt x="535" y="1969"/>
                    <a:pt x="1" y="1335"/>
                  </a:cubicBezTo>
                  <a:lnTo>
                    <a:pt x="1" y="1335"/>
                  </a:lnTo>
                  <a:cubicBezTo>
                    <a:pt x="935" y="2669"/>
                    <a:pt x="2036" y="3837"/>
                    <a:pt x="3303" y="4837"/>
                  </a:cubicBezTo>
                  <a:cubicBezTo>
                    <a:pt x="3904" y="5371"/>
                    <a:pt x="4571" y="5838"/>
                    <a:pt x="5238" y="6272"/>
                  </a:cubicBezTo>
                  <a:cubicBezTo>
                    <a:pt x="5938" y="6705"/>
                    <a:pt x="6672" y="7072"/>
                    <a:pt x="7439" y="7339"/>
                  </a:cubicBezTo>
                  <a:cubicBezTo>
                    <a:pt x="7771" y="7450"/>
                    <a:pt x="8126" y="7514"/>
                    <a:pt x="8465" y="7514"/>
                  </a:cubicBezTo>
                  <a:cubicBezTo>
                    <a:pt x="8535" y="7514"/>
                    <a:pt x="8605" y="7512"/>
                    <a:pt x="8674" y="7506"/>
                  </a:cubicBezTo>
                  <a:cubicBezTo>
                    <a:pt x="8907" y="7506"/>
                    <a:pt x="9107" y="7473"/>
                    <a:pt x="9341" y="7406"/>
                  </a:cubicBezTo>
                  <a:cubicBezTo>
                    <a:pt x="9541" y="7306"/>
                    <a:pt x="9708" y="7206"/>
                    <a:pt x="9875" y="7039"/>
                  </a:cubicBezTo>
                  <a:cubicBezTo>
                    <a:pt x="10175" y="6739"/>
                    <a:pt x="10408" y="6372"/>
                    <a:pt x="10575" y="5972"/>
                  </a:cubicBezTo>
                  <a:cubicBezTo>
                    <a:pt x="10708" y="5571"/>
                    <a:pt x="10809" y="5171"/>
                    <a:pt x="10875" y="4771"/>
                  </a:cubicBezTo>
                  <a:cubicBezTo>
                    <a:pt x="11075" y="3170"/>
                    <a:pt x="11009" y="1568"/>
                    <a:pt x="107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 flipH="1">
              <a:off x="3259550" y="3072543"/>
              <a:ext cx="172176" cy="131246"/>
            </a:xfrm>
            <a:custGeom>
              <a:avLst/>
              <a:gdLst/>
              <a:ahLst/>
              <a:cxnLst/>
              <a:rect l="l" t="t" r="r" b="b"/>
              <a:pathLst>
                <a:path w="7740" h="5900" extrusionOk="0">
                  <a:moveTo>
                    <a:pt x="4196" y="1"/>
                  </a:moveTo>
                  <a:cubicBezTo>
                    <a:pt x="3866" y="1"/>
                    <a:pt x="3513" y="70"/>
                    <a:pt x="3136" y="228"/>
                  </a:cubicBezTo>
                  <a:cubicBezTo>
                    <a:pt x="0" y="1496"/>
                    <a:pt x="2235" y="5899"/>
                    <a:pt x="2235" y="5899"/>
                  </a:cubicBezTo>
                  <a:lnTo>
                    <a:pt x="7739" y="3631"/>
                  </a:lnTo>
                  <a:cubicBezTo>
                    <a:pt x="7739" y="3631"/>
                    <a:pt x="6581" y="1"/>
                    <a:pt x="41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 flipH="1">
              <a:off x="2968675" y="3149600"/>
              <a:ext cx="414825" cy="854831"/>
            </a:xfrm>
            <a:custGeom>
              <a:avLst/>
              <a:gdLst/>
              <a:ahLst/>
              <a:cxnLst/>
              <a:rect l="l" t="t" r="r" b="b"/>
              <a:pathLst>
                <a:path w="18648" h="38428" extrusionOk="0">
                  <a:moveTo>
                    <a:pt x="5505" y="0"/>
                  </a:moveTo>
                  <a:lnTo>
                    <a:pt x="1" y="2268"/>
                  </a:lnTo>
                  <a:lnTo>
                    <a:pt x="13143" y="34291"/>
                  </a:lnTo>
                  <a:lnTo>
                    <a:pt x="16846" y="37394"/>
                  </a:lnTo>
                  <a:lnTo>
                    <a:pt x="18047" y="38428"/>
                  </a:lnTo>
                  <a:lnTo>
                    <a:pt x="18214" y="36826"/>
                  </a:lnTo>
                  <a:lnTo>
                    <a:pt x="18647" y="32023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 flipH="1">
              <a:off x="2978329" y="3968794"/>
              <a:ext cx="30431" cy="35636"/>
            </a:xfrm>
            <a:custGeom>
              <a:avLst/>
              <a:gdLst/>
              <a:ahLst/>
              <a:cxnLst/>
              <a:rect l="l" t="t" r="r" b="b"/>
              <a:pathLst>
                <a:path w="1368" h="1602" extrusionOk="0">
                  <a:moveTo>
                    <a:pt x="1368" y="0"/>
                  </a:moveTo>
                  <a:lnTo>
                    <a:pt x="0" y="568"/>
                  </a:lnTo>
                  <a:lnTo>
                    <a:pt x="1234" y="1602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 flipH="1">
              <a:off x="3240998" y="3141436"/>
              <a:ext cx="154380" cy="86822"/>
            </a:xfrm>
            <a:custGeom>
              <a:avLst/>
              <a:gdLst/>
              <a:ahLst/>
              <a:cxnLst/>
              <a:rect l="l" t="t" r="r" b="b"/>
              <a:pathLst>
                <a:path w="6940" h="3903" extrusionOk="0">
                  <a:moveTo>
                    <a:pt x="6406" y="0"/>
                  </a:moveTo>
                  <a:lnTo>
                    <a:pt x="1" y="2635"/>
                  </a:lnTo>
                  <a:lnTo>
                    <a:pt x="535" y="3903"/>
                  </a:lnTo>
                  <a:lnTo>
                    <a:pt x="6939" y="1268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 flipH="1">
              <a:off x="3228385" y="3172601"/>
              <a:ext cx="154358" cy="86822"/>
            </a:xfrm>
            <a:custGeom>
              <a:avLst/>
              <a:gdLst/>
              <a:ahLst/>
              <a:cxnLst/>
              <a:rect l="l" t="t" r="r" b="b"/>
              <a:pathLst>
                <a:path w="6939" h="3903" extrusionOk="0">
                  <a:moveTo>
                    <a:pt x="6438" y="0"/>
                  </a:moveTo>
                  <a:lnTo>
                    <a:pt x="0" y="2635"/>
                  </a:lnTo>
                  <a:lnTo>
                    <a:pt x="534" y="3903"/>
                  </a:lnTo>
                  <a:lnTo>
                    <a:pt x="6938" y="1301"/>
                  </a:lnTo>
                  <a:lnTo>
                    <a:pt x="643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 flipH="1">
              <a:off x="3243979" y="3240871"/>
              <a:ext cx="126908" cy="274570"/>
            </a:xfrm>
            <a:custGeom>
              <a:avLst/>
              <a:gdLst/>
              <a:ahLst/>
              <a:cxnLst/>
              <a:rect l="l" t="t" r="r" b="b"/>
              <a:pathLst>
                <a:path w="5705" h="12343" extrusionOk="0">
                  <a:moveTo>
                    <a:pt x="2069" y="0"/>
                  </a:moveTo>
                  <a:lnTo>
                    <a:pt x="1" y="834"/>
                  </a:lnTo>
                  <a:lnTo>
                    <a:pt x="4904" y="12342"/>
                  </a:lnTo>
                  <a:lnTo>
                    <a:pt x="5705" y="1204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 flipH="1">
              <a:off x="3686766" y="2212440"/>
              <a:ext cx="1168908" cy="1717892"/>
            </a:xfrm>
            <a:custGeom>
              <a:avLst/>
              <a:gdLst/>
              <a:ahLst/>
              <a:cxnLst/>
              <a:rect l="l" t="t" r="r" b="b"/>
              <a:pathLst>
                <a:path w="52547" h="77226" extrusionOk="0">
                  <a:moveTo>
                    <a:pt x="48374" y="1"/>
                  </a:moveTo>
                  <a:cubicBezTo>
                    <a:pt x="46253" y="1"/>
                    <a:pt x="42226" y="2508"/>
                    <a:pt x="38361" y="5403"/>
                  </a:cubicBezTo>
                  <a:cubicBezTo>
                    <a:pt x="21415" y="18179"/>
                    <a:pt x="0" y="51636"/>
                    <a:pt x="3269" y="59942"/>
                  </a:cubicBezTo>
                  <a:cubicBezTo>
                    <a:pt x="6205" y="67514"/>
                    <a:pt x="32256" y="75119"/>
                    <a:pt x="47601" y="77221"/>
                  </a:cubicBezTo>
                  <a:cubicBezTo>
                    <a:pt x="47624" y="77224"/>
                    <a:pt x="47647" y="77226"/>
                    <a:pt x="47671" y="77226"/>
                  </a:cubicBezTo>
                  <a:cubicBezTo>
                    <a:pt x="50568" y="77226"/>
                    <a:pt x="52546" y="52699"/>
                    <a:pt x="49469" y="52170"/>
                  </a:cubicBezTo>
                  <a:cubicBezTo>
                    <a:pt x="43898" y="51202"/>
                    <a:pt x="31322" y="45798"/>
                    <a:pt x="30956" y="45698"/>
                  </a:cubicBezTo>
                  <a:cubicBezTo>
                    <a:pt x="30155" y="45498"/>
                    <a:pt x="43364" y="17011"/>
                    <a:pt x="47734" y="8105"/>
                  </a:cubicBezTo>
                  <a:cubicBezTo>
                    <a:pt x="50667" y="2144"/>
                    <a:pt x="50335" y="1"/>
                    <a:pt x="48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 flipH="1">
              <a:off x="3053273" y="3323244"/>
              <a:ext cx="834054" cy="670642"/>
            </a:xfrm>
            <a:custGeom>
              <a:avLst/>
              <a:gdLst/>
              <a:ahLst/>
              <a:cxnLst/>
              <a:rect l="l" t="t" r="r" b="b"/>
              <a:pathLst>
                <a:path w="37494" h="30148" extrusionOk="0">
                  <a:moveTo>
                    <a:pt x="19146" y="1"/>
                  </a:moveTo>
                  <a:cubicBezTo>
                    <a:pt x="13919" y="1"/>
                    <a:pt x="234" y="3602"/>
                    <a:pt x="234" y="3602"/>
                  </a:cubicBezTo>
                  <a:lnTo>
                    <a:pt x="0" y="26118"/>
                  </a:lnTo>
                  <a:cubicBezTo>
                    <a:pt x="1968" y="26585"/>
                    <a:pt x="11842" y="30055"/>
                    <a:pt x="15344" y="30121"/>
                  </a:cubicBezTo>
                  <a:cubicBezTo>
                    <a:pt x="15965" y="30133"/>
                    <a:pt x="16647" y="30148"/>
                    <a:pt x="17360" y="30148"/>
                  </a:cubicBezTo>
                  <a:cubicBezTo>
                    <a:pt x="20706" y="30148"/>
                    <a:pt x="24736" y="29822"/>
                    <a:pt x="26386" y="27319"/>
                  </a:cubicBezTo>
                  <a:cubicBezTo>
                    <a:pt x="27086" y="26185"/>
                    <a:pt x="27353" y="24817"/>
                    <a:pt x="27153" y="23483"/>
                  </a:cubicBezTo>
                  <a:cubicBezTo>
                    <a:pt x="27153" y="23483"/>
                    <a:pt x="30188" y="21615"/>
                    <a:pt x="30088" y="19547"/>
                  </a:cubicBezTo>
                  <a:cubicBezTo>
                    <a:pt x="30022" y="18279"/>
                    <a:pt x="29521" y="17045"/>
                    <a:pt x="28721" y="16044"/>
                  </a:cubicBezTo>
                  <a:cubicBezTo>
                    <a:pt x="28721" y="16044"/>
                    <a:pt x="31923" y="14643"/>
                    <a:pt x="31656" y="12509"/>
                  </a:cubicBezTo>
                  <a:cubicBezTo>
                    <a:pt x="31423" y="11308"/>
                    <a:pt x="30789" y="10240"/>
                    <a:pt x="29855" y="9473"/>
                  </a:cubicBezTo>
                  <a:lnTo>
                    <a:pt x="29855" y="9473"/>
                  </a:lnTo>
                  <a:cubicBezTo>
                    <a:pt x="29855" y="9473"/>
                    <a:pt x="31490" y="9791"/>
                    <a:pt x="33200" y="9791"/>
                  </a:cubicBezTo>
                  <a:cubicBezTo>
                    <a:pt x="34995" y="9791"/>
                    <a:pt x="36873" y="9441"/>
                    <a:pt x="37027" y="8005"/>
                  </a:cubicBezTo>
                  <a:cubicBezTo>
                    <a:pt x="37494" y="3702"/>
                    <a:pt x="23650" y="633"/>
                    <a:pt x="20181" y="66"/>
                  </a:cubicBezTo>
                  <a:cubicBezTo>
                    <a:pt x="19891" y="22"/>
                    <a:pt x="19543" y="1"/>
                    <a:pt x="19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 flipH="1">
              <a:off x="3222446" y="3472374"/>
              <a:ext cx="253059" cy="63087"/>
            </a:xfrm>
            <a:custGeom>
              <a:avLst/>
              <a:gdLst/>
              <a:ahLst/>
              <a:cxnLst/>
              <a:rect l="l" t="t" r="r" b="b"/>
              <a:pathLst>
                <a:path w="11376" h="2836" extrusionOk="0">
                  <a:moveTo>
                    <a:pt x="100" y="0"/>
                  </a:moveTo>
                  <a:cubicBezTo>
                    <a:pt x="34" y="0"/>
                    <a:pt x="0" y="134"/>
                    <a:pt x="100" y="134"/>
                  </a:cubicBezTo>
                  <a:cubicBezTo>
                    <a:pt x="3870" y="668"/>
                    <a:pt x="7572" y="2169"/>
                    <a:pt x="11275" y="2836"/>
                  </a:cubicBezTo>
                  <a:cubicBezTo>
                    <a:pt x="11375" y="2836"/>
                    <a:pt x="11375" y="2702"/>
                    <a:pt x="11308" y="2669"/>
                  </a:cubicBezTo>
                  <a:cubicBezTo>
                    <a:pt x="7773" y="1201"/>
                    <a:pt x="3870" y="568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 flipH="1">
              <a:off x="3246938" y="3653427"/>
              <a:ext cx="247854" cy="25448"/>
            </a:xfrm>
            <a:custGeom>
              <a:avLst/>
              <a:gdLst/>
              <a:ahLst/>
              <a:cxnLst/>
              <a:rect l="l" t="t" r="r" b="b"/>
              <a:pathLst>
                <a:path w="11142" h="1144" extrusionOk="0">
                  <a:moveTo>
                    <a:pt x="100" y="1"/>
                  </a:moveTo>
                  <a:cubicBezTo>
                    <a:pt x="33" y="1"/>
                    <a:pt x="0" y="134"/>
                    <a:pt x="100" y="134"/>
                  </a:cubicBezTo>
                  <a:cubicBezTo>
                    <a:pt x="1935" y="267"/>
                    <a:pt x="3803" y="401"/>
                    <a:pt x="5637" y="601"/>
                  </a:cubicBezTo>
                  <a:cubicBezTo>
                    <a:pt x="6538" y="701"/>
                    <a:pt x="7472" y="835"/>
                    <a:pt x="8406" y="935"/>
                  </a:cubicBezTo>
                  <a:cubicBezTo>
                    <a:pt x="9101" y="1074"/>
                    <a:pt x="9842" y="1143"/>
                    <a:pt x="10572" y="1143"/>
                  </a:cubicBezTo>
                  <a:cubicBezTo>
                    <a:pt x="10718" y="1143"/>
                    <a:pt x="10863" y="1140"/>
                    <a:pt x="11008" y="1135"/>
                  </a:cubicBezTo>
                  <a:cubicBezTo>
                    <a:pt x="11108" y="1101"/>
                    <a:pt x="11141" y="935"/>
                    <a:pt x="11008" y="901"/>
                  </a:cubicBezTo>
                  <a:cubicBezTo>
                    <a:pt x="10174" y="634"/>
                    <a:pt x="9307" y="501"/>
                    <a:pt x="8439" y="468"/>
                  </a:cubicBezTo>
                  <a:cubicBezTo>
                    <a:pt x="7505" y="368"/>
                    <a:pt x="6605" y="301"/>
                    <a:pt x="5671" y="234"/>
                  </a:cubicBezTo>
                  <a:cubicBezTo>
                    <a:pt x="3803" y="101"/>
                    <a:pt x="1968" y="34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 flipH="1">
              <a:off x="3283308" y="3829296"/>
              <a:ext cx="225587" cy="20910"/>
            </a:xfrm>
            <a:custGeom>
              <a:avLst/>
              <a:gdLst/>
              <a:ahLst/>
              <a:cxnLst/>
              <a:rect l="l" t="t" r="r" b="b"/>
              <a:pathLst>
                <a:path w="10141" h="940" extrusionOk="0">
                  <a:moveTo>
                    <a:pt x="100" y="0"/>
                  </a:moveTo>
                  <a:cubicBezTo>
                    <a:pt x="34" y="0"/>
                    <a:pt x="0" y="100"/>
                    <a:pt x="100" y="134"/>
                  </a:cubicBezTo>
                  <a:cubicBezTo>
                    <a:pt x="1802" y="300"/>
                    <a:pt x="3536" y="467"/>
                    <a:pt x="5237" y="634"/>
                  </a:cubicBezTo>
                  <a:cubicBezTo>
                    <a:pt x="6071" y="701"/>
                    <a:pt x="6905" y="767"/>
                    <a:pt x="7773" y="834"/>
                  </a:cubicBezTo>
                  <a:cubicBezTo>
                    <a:pt x="8198" y="875"/>
                    <a:pt x="8698" y="940"/>
                    <a:pt x="9181" y="940"/>
                  </a:cubicBezTo>
                  <a:cubicBezTo>
                    <a:pt x="9494" y="940"/>
                    <a:pt x="9799" y="913"/>
                    <a:pt x="10074" y="834"/>
                  </a:cubicBezTo>
                  <a:cubicBezTo>
                    <a:pt x="10141" y="834"/>
                    <a:pt x="10108" y="734"/>
                    <a:pt x="10041" y="734"/>
                  </a:cubicBezTo>
                  <a:cubicBezTo>
                    <a:pt x="9374" y="434"/>
                    <a:pt x="8440" y="501"/>
                    <a:pt x="7706" y="467"/>
                  </a:cubicBezTo>
                  <a:cubicBezTo>
                    <a:pt x="6872" y="434"/>
                    <a:pt x="6038" y="401"/>
                    <a:pt x="5171" y="334"/>
                  </a:cubicBezTo>
                  <a:cubicBezTo>
                    <a:pt x="3469" y="234"/>
                    <a:pt x="1802" y="134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 flipH="1">
              <a:off x="3704762" y="2172065"/>
              <a:ext cx="644104" cy="651044"/>
            </a:xfrm>
            <a:custGeom>
              <a:avLst/>
              <a:gdLst/>
              <a:ahLst/>
              <a:cxnLst/>
              <a:rect l="l" t="t" r="r" b="b"/>
              <a:pathLst>
                <a:path w="28955" h="29267" extrusionOk="0">
                  <a:moveTo>
                    <a:pt x="26930" y="1"/>
                  </a:moveTo>
                  <a:cubicBezTo>
                    <a:pt x="24958" y="1"/>
                    <a:pt x="20950" y="2067"/>
                    <a:pt x="15711" y="5917"/>
                  </a:cubicBezTo>
                  <a:cubicBezTo>
                    <a:pt x="7339" y="12055"/>
                    <a:pt x="0" y="19894"/>
                    <a:pt x="0" y="19894"/>
                  </a:cubicBezTo>
                  <a:cubicBezTo>
                    <a:pt x="334" y="20060"/>
                    <a:pt x="17246" y="29267"/>
                    <a:pt x="17246" y="29267"/>
                  </a:cubicBezTo>
                  <a:cubicBezTo>
                    <a:pt x="17246" y="29267"/>
                    <a:pt x="25151" y="14156"/>
                    <a:pt x="27453" y="5416"/>
                  </a:cubicBezTo>
                  <a:cubicBezTo>
                    <a:pt x="27920" y="3615"/>
                    <a:pt x="28954" y="746"/>
                    <a:pt x="27686" y="146"/>
                  </a:cubicBezTo>
                  <a:cubicBezTo>
                    <a:pt x="27483" y="49"/>
                    <a:pt x="27230" y="1"/>
                    <a:pt x="2693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 flipH="1">
              <a:off x="3755236" y="2183455"/>
              <a:ext cx="577324" cy="621103"/>
            </a:xfrm>
            <a:custGeom>
              <a:avLst/>
              <a:gdLst/>
              <a:ahLst/>
              <a:cxnLst/>
              <a:rect l="l" t="t" r="r" b="b"/>
              <a:pathLst>
                <a:path w="25953" h="27921" extrusionOk="0">
                  <a:moveTo>
                    <a:pt x="25619" y="1"/>
                  </a:moveTo>
                  <a:cubicBezTo>
                    <a:pt x="25286" y="1"/>
                    <a:pt x="25119" y="401"/>
                    <a:pt x="25352" y="635"/>
                  </a:cubicBezTo>
                  <a:cubicBezTo>
                    <a:pt x="25427" y="699"/>
                    <a:pt x="25516" y="729"/>
                    <a:pt x="25602" y="729"/>
                  </a:cubicBezTo>
                  <a:cubicBezTo>
                    <a:pt x="25783" y="729"/>
                    <a:pt x="25953" y="595"/>
                    <a:pt x="25953" y="368"/>
                  </a:cubicBezTo>
                  <a:cubicBezTo>
                    <a:pt x="25953" y="168"/>
                    <a:pt x="25819" y="1"/>
                    <a:pt x="25619" y="1"/>
                  </a:cubicBezTo>
                  <a:close/>
                  <a:moveTo>
                    <a:pt x="22784" y="3804"/>
                  </a:moveTo>
                  <a:cubicBezTo>
                    <a:pt x="22450" y="3804"/>
                    <a:pt x="22317" y="4204"/>
                    <a:pt x="22550" y="4404"/>
                  </a:cubicBezTo>
                  <a:cubicBezTo>
                    <a:pt x="22616" y="4481"/>
                    <a:pt x="22703" y="4514"/>
                    <a:pt x="22790" y="4514"/>
                  </a:cubicBezTo>
                  <a:cubicBezTo>
                    <a:pt x="22970" y="4514"/>
                    <a:pt x="23151" y="4373"/>
                    <a:pt x="23151" y="4171"/>
                  </a:cubicBezTo>
                  <a:cubicBezTo>
                    <a:pt x="23151" y="3970"/>
                    <a:pt x="23017" y="3804"/>
                    <a:pt x="22817" y="3804"/>
                  </a:cubicBezTo>
                  <a:close/>
                  <a:moveTo>
                    <a:pt x="17247" y="3804"/>
                  </a:moveTo>
                  <a:lnTo>
                    <a:pt x="16880" y="4071"/>
                  </a:lnTo>
                  <a:cubicBezTo>
                    <a:pt x="16846" y="4104"/>
                    <a:pt x="16846" y="4137"/>
                    <a:pt x="16880" y="4171"/>
                  </a:cubicBezTo>
                  <a:cubicBezTo>
                    <a:pt x="16856" y="4380"/>
                    <a:pt x="17044" y="4525"/>
                    <a:pt x="17240" y="4525"/>
                  </a:cubicBezTo>
                  <a:cubicBezTo>
                    <a:pt x="17324" y="4525"/>
                    <a:pt x="17410" y="4498"/>
                    <a:pt x="17480" y="4437"/>
                  </a:cubicBezTo>
                  <a:cubicBezTo>
                    <a:pt x="17714" y="4237"/>
                    <a:pt x="17613" y="3837"/>
                    <a:pt x="17280" y="3804"/>
                  </a:cubicBezTo>
                  <a:close/>
                  <a:moveTo>
                    <a:pt x="25586" y="7840"/>
                  </a:moveTo>
                  <a:cubicBezTo>
                    <a:pt x="25386" y="7840"/>
                    <a:pt x="25252" y="8007"/>
                    <a:pt x="25252" y="8207"/>
                  </a:cubicBezTo>
                  <a:cubicBezTo>
                    <a:pt x="25219" y="8407"/>
                    <a:pt x="25386" y="8540"/>
                    <a:pt x="25586" y="8574"/>
                  </a:cubicBezTo>
                  <a:cubicBezTo>
                    <a:pt x="25653" y="8340"/>
                    <a:pt x="25719" y="8140"/>
                    <a:pt x="25786" y="7907"/>
                  </a:cubicBezTo>
                  <a:cubicBezTo>
                    <a:pt x="25753" y="7873"/>
                    <a:pt x="25686" y="7840"/>
                    <a:pt x="25619" y="7840"/>
                  </a:cubicBezTo>
                  <a:close/>
                  <a:moveTo>
                    <a:pt x="14445" y="7840"/>
                  </a:moveTo>
                  <a:cubicBezTo>
                    <a:pt x="14111" y="7840"/>
                    <a:pt x="13944" y="8240"/>
                    <a:pt x="14178" y="8474"/>
                  </a:cubicBezTo>
                  <a:cubicBezTo>
                    <a:pt x="14253" y="8549"/>
                    <a:pt x="14345" y="8583"/>
                    <a:pt x="14436" y="8583"/>
                  </a:cubicBezTo>
                  <a:cubicBezTo>
                    <a:pt x="14627" y="8583"/>
                    <a:pt x="14811" y="8433"/>
                    <a:pt x="14811" y="8207"/>
                  </a:cubicBezTo>
                  <a:cubicBezTo>
                    <a:pt x="14811" y="8007"/>
                    <a:pt x="14645" y="7840"/>
                    <a:pt x="14445" y="7840"/>
                  </a:cubicBezTo>
                  <a:close/>
                  <a:moveTo>
                    <a:pt x="20015" y="7840"/>
                  </a:moveTo>
                  <a:cubicBezTo>
                    <a:pt x="19715" y="7840"/>
                    <a:pt x="19548" y="8240"/>
                    <a:pt x="19782" y="8474"/>
                  </a:cubicBezTo>
                  <a:cubicBezTo>
                    <a:pt x="19846" y="8549"/>
                    <a:pt x="19931" y="8583"/>
                    <a:pt x="20017" y="8583"/>
                  </a:cubicBezTo>
                  <a:cubicBezTo>
                    <a:pt x="20198" y="8583"/>
                    <a:pt x="20382" y="8433"/>
                    <a:pt x="20382" y="8207"/>
                  </a:cubicBezTo>
                  <a:cubicBezTo>
                    <a:pt x="20382" y="8007"/>
                    <a:pt x="20215" y="7840"/>
                    <a:pt x="20015" y="7840"/>
                  </a:cubicBezTo>
                  <a:close/>
                  <a:moveTo>
                    <a:pt x="11643" y="11643"/>
                  </a:moveTo>
                  <a:cubicBezTo>
                    <a:pt x="11309" y="11643"/>
                    <a:pt x="11142" y="12043"/>
                    <a:pt x="11376" y="12276"/>
                  </a:cubicBezTo>
                  <a:cubicBezTo>
                    <a:pt x="11451" y="12341"/>
                    <a:pt x="11542" y="12370"/>
                    <a:pt x="11633" y="12370"/>
                  </a:cubicBezTo>
                  <a:cubicBezTo>
                    <a:pt x="11825" y="12370"/>
                    <a:pt x="12009" y="12236"/>
                    <a:pt x="12009" y="12010"/>
                  </a:cubicBezTo>
                  <a:cubicBezTo>
                    <a:pt x="12009" y="11809"/>
                    <a:pt x="11843" y="11643"/>
                    <a:pt x="11676" y="11643"/>
                  </a:cubicBezTo>
                  <a:close/>
                  <a:moveTo>
                    <a:pt x="17213" y="11643"/>
                  </a:moveTo>
                  <a:cubicBezTo>
                    <a:pt x="16880" y="11643"/>
                    <a:pt x="16713" y="12043"/>
                    <a:pt x="16946" y="12276"/>
                  </a:cubicBezTo>
                  <a:cubicBezTo>
                    <a:pt x="17021" y="12341"/>
                    <a:pt x="17113" y="12370"/>
                    <a:pt x="17204" y="12370"/>
                  </a:cubicBezTo>
                  <a:cubicBezTo>
                    <a:pt x="17395" y="12370"/>
                    <a:pt x="17580" y="12236"/>
                    <a:pt x="17580" y="12010"/>
                  </a:cubicBezTo>
                  <a:cubicBezTo>
                    <a:pt x="17580" y="11809"/>
                    <a:pt x="17413" y="11643"/>
                    <a:pt x="17247" y="11643"/>
                  </a:cubicBezTo>
                  <a:close/>
                  <a:moveTo>
                    <a:pt x="22784" y="11643"/>
                  </a:moveTo>
                  <a:cubicBezTo>
                    <a:pt x="22450" y="11643"/>
                    <a:pt x="22317" y="12043"/>
                    <a:pt x="22550" y="12276"/>
                  </a:cubicBezTo>
                  <a:cubicBezTo>
                    <a:pt x="22614" y="12341"/>
                    <a:pt x="22699" y="12370"/>
                    <a:pt x="22785" y="12370"/>
                  </a:cubicBezTo>
                  <a:cubicBezTo>
                    <a:pt x="22966" y="12370"/>
                    <a:pt x="23151" y="12236"/>
                    <a:pt x="23151" y="12010"/>
                  </a:cubicBezTo>
                  <a:cubicBezTo>
                    <a:pt x="23151" y="11809"/>
                    <a:pt x="23017" y="11643"/>
                    <a:pt x="22817" y="11643"/>
                  </a:cubicBezTo>
                  <a:close/>
                  <a:moveTo>
                    <a:pt x="3270" y="15712"/>
                  </a:moveTo>
                  <a:cubicBezTo>
                    <a:pt x="2936" y="15712"/>
                    <a:pt x="2770" y="16079"/>
                    <a:pt x="3003" y="16313"/>
                  </a:cubicBezTo>
                  <a:cubicBezTo>
                    <a:pt x="3079" y="16389"/>
                    <a:pt x="3174" y="16423"/>
                    <a:pt x="3266" y="16423"/>
                  </a:cubicBezTo>
                  <a:cubicBezTo>
                    <a:pt x="3456" y="16423"/>
                    <a:pt x="3637" y="16281"/>
                    <a:pt x="3637" y="16079"/>
                  </a:cubicBezTo>
                  <a:cubicBezTo>
                    <a:pt x="3637" y="15879"/>
                    <a:pt x="3503" y="15712"/>
                    <a:pt x="3303" y="15712"/>
                  </a:cubicBezTo>
                  <a:close/>
                  <a:moveTo>
                    <a:pt x="8841" y="15712"/>
                  </a:moveTo>
                  <a:cubicBezTo>
                    <a:pt x="8507" y="15712"/>
                    <a:pt x="8340" y="16079"/>
                    <a:pt x="8574" y="16313"/>
                  </a:cubicBezTo>
                  <a:cubicBezTo>
                    <a:pt x="8650" y="16389"/>
                    <a:pt x="8744" y="16423"/>
                    <a:pt x="8837" y="16423"/>
                  </a:cubicBezTo>
                  <a:cubicBezTo>
                    <a:pt x="9026" y="16423"/>
                    <a:pt x="9207" y="16281"/>
                    <a:pt x="9207" y="16079"/>
                  </a:cubicBezTo>
                  <a:cubicBezTo>
                    <a:pt x="9207" y="15879"/>
                    <a:pt x="9074" y="15712"/>
                    <a:pt x="8874" y="15712"/>
                  </a:cubicBezTo>
                  <a:close/>
                  <a:moveTo>
                    <a:pt x="14411" y="15712"/>
                  </a:moveTo>
                  <a:cubicBezTo>
                    <a:pt x="14111" y="15712"/>
                    <a:pt x="13944" y="16079"/>
                    <a:pt x="14178" y="16313"/>
                  </a:cubicBezTo>
                  <a:cubicBezTo>
                    <a:pt x="14254" y="16389"/>
                    <a:pt x="14345" y="16423"/>
                    <a:pt x="14432" y="16423"/>
                  </a:cubicBezTo>
                  <a:cubicBezTo>
                    <a:pt x="14612" y="16423"/>
                    <a:pt x="14778" y="16281"/>
                    <a:pt x="14778" y="16079"/>
                  </a:cubicBezTo>
                  <a:cubicBezTo>
                    <a:pt x="14811" y="15879"/>
                    <a:pt x="14645" y="15712"/>
                    <a:pt x="14445" y="15712"/>
                  </a:cubicBezTo>
                  <a:close/>
                  <a:moveTo>
                    <a:pt x="19952" y="15708"/>
                  </a:moveTo>
                  <a:cubicBezTo>
                    <a:pt x="19459" y="15708"/>
                    <a:pt x="19469" y="16447"/>
                    <a:pt x="19982" y="16447"/>
                  </a:cubicBezTo>
                  <a:cubicBezTo>
                    <a:pt x="19993" y="16447"/>
                    <a:pt x="20004" y="16447"/>
                    <a:pt x="20015" y="16446"/>
                  </a:cubicBezTo>
                  <a:cubicBezTo>
                    <a:pt x="20449" y="16379"/>
                    <a:pt x="20449" y="15746"/>
                    <a:pt x="20015" y="15712"/>
                  </a:cubicBezTo>
                  <a:cubicBezTo>
                    <a:pt x="19993" y="15710"/>
                    <a:pt x="19972" y="15708"/>
                    <a:pt x="19952" y="15708"/>
                  </a:cubicBezTo>
                  <a:close/>
                  <a:moveTo>
                    <a:pt x="501" y="19482"/>
                  </a:moveTo>
                  <a:cubicBezTo>
                    <a:pt x="168" y="19482"/>
                    <a:pt x="1" y="19882"/>
                    <a:pt x="234" y="20115"/>
                  </a:cubicBezTo>
                  <a:cubicBezTo>
                    <a:pt x="310" y="20191"/>
                    <a:pt x="402" y="20224"/>
                    <a:pt x="493" y="20224"/>
                  </a:cubicBezTo>
                  <a:cubicBezTo>
                    <a:pt x="684" y="20224"/>
                    <a:pt x="868" y="20075"/>
                    <a:pt x="868" y="19849"/>
                  </a:cubicBezTo>
                  <a:cubicBezTo>
                    <a:pt x="868" y="19648"/>
                    <a:pt x="701" y="19482"/>
                    <a:pt x="501" y="19482"/>
                  </a:cubicBezTo>
                  <a:close/>
                  <a:moveTo>
                    <a:pt x="6072" y="19482"/>
                  </a:moveTo>
                  <a:cubicBezTo>
                    <a:pt x="5738" y="19482"/>
                    <a:pt x="5605" y="19882"/>
                    <a:pt x="5838" y="20115"/>
                  </a:cubicBezTo>
                  <a:cubicBezTo>
                    <a:pt x="5914" y="20191"/>
                    <a:pt x="6003" y="20224"/>
                    <a:pt x="6089" y="20224"/>
                  </a:cubicBezTo>
                  <a:cubicBezTo>
                    <a:pt x="6270" y="20224"/>
                    <a:pt x="6439" y="20075"/>
                    <a:pt x="6439" y="19849"/>
                  </a:cubicBezTo>
                  <a:cubicBezTo>
                    <a:pt x="6439" y="19648"/>
                    <a:pt x="6272" y="19482"/>
                    <a:pt x="6072" y="19482"/>
                  </a:cubicBezTo>
                  <a:close/>
                  <a:moveTo>
                    <a:pt x="11676" y="19482"/>
                  </a:moveTo>
                  <a:cubicBezTo>
                    <a:pt x="11342" y="19482"/>
                    <a:pt x="11176" y="19882"/>
                    <a:pt x="11409" y="20115"/>
                  </a:cubicBezTo>
                  <a:cubicBezTo>
                    <a:pt x="11484" y="20191"/>
                    <a:pt x="11573" y="20224"/>
                    <a:pt x="11659" y="20224"/>
                  </a:cubicBezTo>
                  <a:cubicBezTo>
                    <a:pt x="11841" y="20224"/>
                    <a:pt x="12009" y="20075"/>
                    <a:pt x="12009" y="19849"/>
                  </a:cubicBezTo>
                  <a:cubicBezTo>
                    <a:pt x="12009" y="19648"/>
                    <a:pt x="11876" y="19482"/>
                    <a:pt x="11676" y="19482"/>
                  </a:cubicBezTo>
                  <a:close/>
                  <a:moveTo>
                    <a:pt x="17247" y="19482"/>
                  </a:moveTo>
                  <a:cubicBezTo>
                    <a:pt x="16913" y="19482"/>
                    <a:pt x="16746" y="19882"/>
                    <a:pt x="16980" y="20115"/>
                  </a:cubicBezTo>
                  <a:cubicBezTo>
                    <a:pt x="17055" y="20191"/>
                    <a:pt x="17147" y="20224"/>
                    <a:pt x="17238" y="20224"/>
                  </a:cubicBezTo>
                  <a:cubicBezTo>
                    <a:pt x="17429" y="20224"/>
                    <a:pt x="17613" y="20075"/>
                    <a:pt x="17613" y="19849"/>
                  </a:cubicBezTo>
                  <a:cubicBezTo>
                    <a:pt x="17613" y="19648"/>
                    <a:pt x="17447" y="19482"/>
                    <a:pt x="17247" y="19482"/>
                  </a:cubicBezTo>
                  <a:close/>
                  <a:moveTo>
                    <a:pt x="8874" y="23551"/>
                  </a:moveTo>
                  <a:cubicBezTo>
                    <a:pt x="8540" y="23551"/>
                    <a:pt x="8374" y="23951"/>
                    <a:pt x="8607" y="24152"/>
                  </a:cubicBezTo>
                  <a:cubicBezTo>
                    <a:pt x="8683" y="24228"/>
                    <a:pt x="8778" y="24262"/>
                    <a:pt x="8870" y="24262"/>
                  </a:cubicBezTo>
                  <a:cubicBezTo>
                    <a:pt x="9060" y="24262"/>
                    <a:pt x="9241" y="24120"/>
                    <a:pt x="9241" y="23918"/>
                  </a:cubicBezTo>
                  <a:cubicBezTo>
                    <a:pt x="9241" y="23718"/>
                    <a:pt x="9074" y="23551"/>
                    <a:pt x="8874" y="23551"/>
                  </a:cubicBezTo>
                  <a:close/>
                  <a:moveTo>
                    <a:pt x="14445" y="23551"/>
                  </a:moveTo>
                  <a:cubicBezTo>
                    <a:pt x="14111" y="23551"/>
                    <a:pt x="13978" y="23951"/>
                    <a:pt x="14178" y="24152"/>
                  </a:cubicBezTo>
                  <a:cubicBezTo>
                    <a:pt x="14254" y="24228"/>
                    <a:pt x="14348" y="24262"/>
                    <a:pt x="14441" y="24262"/>
                  </a:cubicBezTo>
                  <a:cubicBezTo>
                    <a:pt x="14630" y="24262"/>
                    <a:pt x="14811" y="24120"/>
                    <a:pt x="14811" y="23918"/>
                  </a:cubicBezTo>
                  <a:cubicBezTo>
                    <a:pt x="14811" y="23718"/>
                    <a:pt x="14645" y="23551"/>
                    <a:pt x="14445" y="23551"/>
                  </a:cubicBezTo>
                  <a:close/>
                  <a:moveTo>
                    <a:pt x="17247" y="27321"/>
                  </a:moveTo>
                  <a:lnTo>
                    <a:pt x="17247" y="27321"/>
                  </a:lnTo>
                  <a:cubicBezTo>
                    <a:pt x="17046" y="27354"/>
                    <a:pt x="16880" y="27487"/>
                    <a:pt x="16880" y="27687"/>
                  </a:cubicBezTo>
                  <a:cubicBezTo>
                    <a:pt x="16880" y="27788"/>
                    <a:pt x="16880" y="27854"/>
                    <a:pt x="16946" y="27921"/>
                  </a:cubicBezTo>
                  <a:lnTo>
                    <a:pt x="17247" y="273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 flipH="1">
              <a:off x="1606080" y="3438651"/>
              <a:ext cx="342328" cy="102750"/>
            </a:xfrm>
            <a:custGeom>
              <a:avLst/>
              <a:gdLst/>
              <a:ahLst/>
              <a:cxnLst/>
              <a:rect l="l" t="t" r="r" b="b"/>
              <a:pathLst>
                <a:path w="15389" h="4619" extrusionOk="0">
                  <a:moveTo>
                    <a:pt x="7239" y="1"/>
                  </a:moveTo>
                  <a:cubicBezTo>
                    <a:pt x="6714" y="1"/>
                    <a:pt x="6198" y="67"/>
                    <a:pt x="5704" y="216"/>
                  </a:cubicBezTo>
                  <a:cubicBezTo>
                    <a:pt x="1635" y="1416"/>
                    <a:pt x="0" y="4619"/>
                    <a:pt x="1135" y="4619"/>
                  </a:cubicBezTo>
                  <a:lnTo>
                    <a:pt x="14244" y="4619"/>
                  </a:lnTo>
                  <a:cubicBezTo>
                    <a:pt x="15389" y="3562"/>
                    <a:pt x="11085" y="1"/>
                    <a:pt x="723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 flipH="1">
              <a:off x="1696839" y="3464211"/>
              <a:ext cx="49740" cy="77190"/>
            </a:xfrm>
            <a:custGeom>
              <a:avLst/>
              <a:gdLst/>
              <a:ahLst/>
              <a:cxnLst/>
              <a:rect l="l" t="t" r="r" b="b"/>
              <a:pathLst>
                <a:path w="2236" h="3470" extrusionOk="0">
                  <a:moveTo>
                    <a:pt x="2235" y="1"/>
                  </a:moveTo>
                  <a:lnTo>
                    <a:pt x="2235" y="1"/>
                  </a:lnTo>
                  <a:cubicBezTo>
                    <a:pt x="1902" y="101"/>
                    <a:pt x="1535" y="267"/>
                    <a:pt x="1268" y="501"/>
                  </a:cubicBezTo>
                  <a:cubicBezTo>
                    <a:pt x="968" y="734"/>
                    <a:pt x="734" y="1035"/>
                    <a:pt x="534" y="1335"/>
                  </a:cubicBezTo>
                  <a:cubicBezTo>
                    <a:pt x="334" y="1668"/>
                    <a:pt x="201" y="2002"/>
                    <a:pt x="134" y="2369"/>
                  </a:cubicBezTo>
                  <a:cubicBezTo>
                    <a:pt x="34" y="2736"/>
                    <a:pt x="1" y="3103"/>
                    <a:pt x="34" y="3470"/>
                  </a:cubicBezTo>
                  <a:cubicBezTo>
                    <a:pt x="267" y="2803"/>
                    <a:pt x="534" y="2169"/>
                    <a:pt x="901" y="1568"/>
                  </a:cubicBezTo>
                  <a:cubicBezTo>
                    <a:pt x="1068" y="1268"/>
                    <a:pt x="1268" y="968"/>
                    <a:pt x="1502" y="734"/>
                  </a:cubicBezTo>
                  <a:cubicBezTo>
                    <a:pt x="1735" y="468"/>
                    <a:pt x="1969" y="234"/>
                    <a:pt x="2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 flipH="1">
              <a:off x="1631550" y="3473865"/>
              <a:ext cx="80149" cy="67536"/>
            </a:xfrm>
            <a:custGeom>
              <a:avLst/>
              <a:gdLst/>
              <a:ahLst/>
              <a:cxnLst/>
              <a:rect l="l" t="t" r="r" b="b"/>
              <a:pathLst>
                <a:path w="3603" h="3036" extrusionOk="0">
                  <a:moveTo>
                    <a:pt x="0" y="0"/>
                  </a:moveTo>
                  <a:cubicBezTo>
                    <a:pt x="701" y="467"/>
                    <a:pt x="1368" y="867"/>
                    <a:pt x="2002" y="1334"/>
                  </a:cubicBezTo>
                  <a:cubicBezTo>
                    <a:pt x="2335" y="1568"/>
                    <a:pt x="2636" y="1801"/>
                    <a:pt x="2936" y="2068"/>
                  </a:cubicBezTo>
                  <a:cubicBezTo>
                    <a:pt x="3203" y="2335"/>
                    <a:pt x="3436" y="2669"/>
                    <a:pt x="3603" y="3036"/>
                  </a:cubicBezTo>
                  <a:cubicBezTo>
                    <a:pt x="3603" y="2602"/>
                    <a:pt x="3436" y="2168"/>
                    <a:pt x="3169" y="1868"/>
                  </a:cubicBezTo>
                  <a:cubicBezTo>
                    <a:pt x="2902" y="1535"/>
                    <a:pt x="2602" y="1234"/>
                    <a:pt x="2269" y="1001"/>
                  </a:cubicBezTo>
                  <a:cubicBezTo>
                    <a:pt x="1902" y="767"/>
                    <a:pt x="1568" y="534"/>
                    <a:pt x="1168" y="367"/>
                  </a:cubicBezTo>
                  <a:cubicBezTo>
                    <a:pt x="801" y="200"/>
                    <a:pt x="401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 flipH="1">
              <a:off x="715145" y="2419430"/>
              <a:ext cx="1506342" cy="967635"/>
            </a:xfrm>
            <a:custGeom>
              <a:avLst/>
              <a:gdLst/>
              <a:ahLst/>
              <a:cxnLst/>
              <a:rect l="l" t="t" r="r" b="b"/>
              <a:pathLst>
                <a:path w="67716" h="43499" extrusionOk="0">
                  <a:moveTo>
                    <a:pt x="9308" y="1"/>
                  </a:moveTo>
                  <a:lnTo>
                    <a:pt x="1" y="43498"/>
                  </a:lnTo>
                  <a:lnTo>
                    <a:pt x="58409" y="43498"/>
                  </a:lnTo>
                  <a:lnTo>
                    <a:pt x="6771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 flipH="1">
              <a:off x="667652" y="2419430"/>
              <a:ext cx="1505586" cy="967635"/>
            </a:xfrm>
            <a:custGeom>
              <a:avLst/>
              <a:gdLst/>
              <a:ahLst/>
              <a:cxnLst/>
              <a:rect l="l" t="t" r="r" b="b"/>
              <a:pathLst>
                <a:path w="67682" h="43499" extrusionOk="0">
                  <a:moveTo>
                    <a:pt x="9273" y="1"/>
                  </a:moveTo>
                  <a:lnTo>
                    <a:pt x="0" y="43498"/>
                  </a:lnTo>
                  <a:lnTo>
                    <a:pt x="58409" y="43498"/>
                  </a:lnTo>
                  <a:lnTo>
                    <a:pt x="676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 flipH="1">
              <a:off x="1528400" y="2823087"/>
              <a:ext cx="77190" cy="216711"/>
            </a:xfrm>
            <a:custGeom>
              <a:avLst/>
              <a:gdLst/>
              <a:ahLst/>
              <a:cxnLst/>
              <a:rect l="l" t="t" r="r" b="b"/>
              <a:pathLst>
                <a:path w="3470" h="9742" extrusionOk="0">
                  <a:moveTo>
                    <a:pt x="2102" y="1"/>
                  </a:moveTo>
                  <a:lnTo>
                    <a:pt x="0" y="9741"/>
                  </a:lnTo>
                  <a:lnTo>
                    <a:pt x="1368" y="9741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 flipH="1">
              <a:off x="1468294" y="2823087"/>
              <a:ext cx="77190" cy="216711"/>
            </a:xfrm>
            <a:custGeom>
              <a:avLst/>
              <a:gdLst/>
              <a:ahLst/>
              <a:cxnLst/>
              <a:rect l="l" t="t" r="r" b="b"/>
              <a:pathLst>
                <a:path w="3470" h="9742" extrusionOk="0">
                  <a:moveTo>
                    <a:pt x="2102" y="1"/>
                  </a:moveTo>
                  <a:lnTo>
                    <a:pt x="0" y="9741"/>
                  </a:lnTo>
                  <a:lnTo>
                    <a:pt x="1401" y="9741"/>
                  </a:lnTo>
                  <a:lnTo>
                    <a:pt x="34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1408188" y="2823087"/>
              <a:ext cx="77190" cy="216711"/>
            </a:xfrm>
            <a:custGeom>
              <a:avLst/>
              <a:gdLst/>
              <a:ahLst/>
              <a:cxnLst/>
              <a:rect l="l" t="t" r="r" b="b"/>
              <a:pathLst>
                <a:path w="3470" h="9742" extrusionOk="0">
                  <a:moveTo>
                    <a:pt x="2102" y="1"/>
                  </a:moveTo>
                  <a:lnTo>
                    <a:pt x="0" y="9741"/>
                  </a:lnTo>
                  <a:lnTo>
                    <a:pt x="1401" y="9741"/>
                  </a:lnTo>
                  <a:lnTo>
                    <a:pt x="34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 flipH="1">
              <a:off x="1348082" y="2823087"/>
              <a:ext cx="76456" cy="216711"/>
            </a:xfrm>
            <a:custGeom>
              <a:avLst/>
              <a:gdLst/>
              <a:ahLst/>
              <a:cxnLst/>
              <a:rect l="l" t="t" r="r" b="b"/>
              <a:pathLst>
                <a:path w="3437" h="9742" extrusionOk="0">
                  <a:moveTo>
                    <a:pt x="2069" y="1"/>
                  </a:moveTo>
                  <a:lnTo>
                    <a:pt x="1" y="9741"/>
                  </a:lnTo>
                  <a:lnTo>
                    <a:pt x="1368" y="9741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 flipH="1">
              <a:off x="1287976" y="2823087"/>
              <a:ext cx="76456" cy="216711"/>
            </a:xfrm>
            <a:custGeom>
              <a:avLst/>
              <a:gdLst/>
              <a:ahLst/>
              <a:cxnLst/>
              <a:rect l="l" t="t" r="r" b="b"/>
              <a:pathLst>
                <a:path w="3437" h="9742" extrusionOk="0">
                  <a:moveTo>
                    <a:pt x="2069" y="1"/>
                  </a:moveTo>
                  <a:lnTo>
                    <a:pt x="0" y="9741"/>
                  </a:lnTo>
                  <a:lnTo>
                    <a:pt x="1368" y="9741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 flipH="1">
              <a:off x="1227870" y="2823087"/>
              <a:ext cx="76456" cy="216711"/>
            </a:xfrm>
            <a:custGeom>
              <a:avLst/>
              <a:gdLst/>
              <a:ahLst/>
              <a:cxnLst/>
              <a:rect l="l" t="t" r="r" b="b"/>
              <a:pathLst>
                <a:path w="3437" h="9742" extrusionOk="0">
                  <a:moveTo>
                    <a:pt x="2069" y="1"/>
                  </a:moveTo>
                  <a:lnTo>
                    <a:pt x="0" y="9741"/>
                  </a:lnTo>
                  <a:lnTo>
                    <a:pt x="1368" y="9741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 flipH="1">
              <a:off x="1167764" y="2823087"/>
              <a:ext cx="76456" cy="216711"/>
            </a:xfrm>
            <a:custGeom>
              <a:avLst/>
              <a:gdLst/>
              <a:ahLst/>
              <a:cxnLst/>
              <a:rect l="l" t="t" r="r" b="b"/>
              <a:pathLst>
                <a:path w="3437" h="9742" extrusionOk="0">
                  <a:moveTo>
                    <a:pt x="2068" y="1"/>
                  </a:moveTo>
                  <a:lnTo>
                    <a:pt x="0" y="9741"/>
                  </a:lnTo>
                  <a:lnTo>
                    <a:pt x="1368" y="9741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 flipH="1">
              <a:off x="1241239" y="3568829"/>
              <a:ext cx="639655" cy="70517"/>
            </a:xfrm>
            <a:custGeom>
              <a:avLst/>
              <a:gdLst/>
              <a:ahLst/>
              <a:cxnLst/>
              <a:rect l="l" t="t" r="r" b="b"/>
              <a:pathLst>
                <a:path w="28755" h="3170" extrusionOk="0">
                  <a:moveTo>
                    <a:pt x="28755" y="1"/>
                  </a:moveTo>
                  <a:lnTo>
                    <a:pt x="1" y="935"/>
                  </a:lnTo>
                  <a:lnTo>
                    <a:pt x="1" y="3170"/>
                  </a:lnTo>
                  <a:lnTo>
                    <a:pt x="28755" y="3170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 flipH="1">
              <a:off x="1067595" y="3097657"/>
              <a:ext cx="549874" cy="541688"/>
            </a:xfrm>
            <a:custGeom>
              <a:avLst/>
              <a:gdLst/>
              <a:ahLst/>
              <a:cxnLst/>
              <a:rect l="l" t="t" r="r" b="b"/>
              <a:pathLst>
                <a:path w="24719" h="24351" extrusionOk="0">
                  <a:moveTo>
                    <a:pt x="1" y="0"/>
                  </a:moveTo>
                  <a:lnTo>
                    <a:pt x="9274" y="24351"/>
                  </a:lnTo>
                  <a:lnTo>
                    <a:pt x="24718" y="24351"/>
                  </a:lnTo>
                  <a:lnTo>
                    <a:pt x="1541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 flipH="1">
              <a:off x="1011204" y="3097657"/>
              <a:ext cx="549874" cy="541688"/>
            </a:xfrm>
            <a:custGeom>
              <a:avLst/>
              <a:gdLst/>
              <a:ahLst/>
              <a:cxnLst/>
              <a:rect l="l" t="t" r="r" b="b"/>
              <a:pathLst>
                <a:path w="24719" h="24351" extrusionOk="0">
                  <a:moveTo>
                    <a:pt x="1" y="0"/>
                  </a:moveTo>
                  <a:lnTo>
                    <a:pt x="9307" y="24351"/>
                  </a:lnTo>
                  <a:lnTo>
                    <a:pt x="24719" y="24351"/>
                  </a:lnTo>
                  <a:lnTo>
                    <a:pt x="154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 flipH="1">
              <a:off x="1989939" y="3520602"/>
              <a:ext cx="810319" cy="75722"/>
            </a:xfrm>
            <a:custGeom>
              <a:avLst/>
              <a:gdLst/>
              <a:ahLst/>
              <a:cxnLst/>
              <a:rect l="l" t="t" r="r" b="b"/>
              <a:pathLst>
                <a:path w="36427" h="3404" extrusionOk="0">
                  <a:moveTo>
                    <a:pt x="36426" y="1"/>
                  </a:moveTo>
                  <a:lnTo>
                    <a:pt x="0" y="1001"/>
                  </a:lnTo>
                  <a:lnTo>
                    <a:pt x="0" y="3403"/>
                  </a:lnTo>
                  <a:lnTo>
                    <a:pt x="36426" y="3403"/>
                  </a:lnTo>
                  <a:lnTo>
                    <a:pt x="364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Rectangle : coins arrondis 151">
            <a:extLst>
              <a:ext uri="{FF2B5EF4-FFF2-40B4-BE49-F238E27FC236}">
                <a16:creationId xmlns:a16="http://schemas.microsoft.com/office/drawing/2014/main" id="{32D73F30-C0AD-48D8-83EF-01F33D0684B3}"/>
              </a:ext>
            </a:extLst>
          </p:cNvPr>
          <p:cNvSpPr/>
          <p:nvPr/>
        </p:nvSpPr>
        <p:spPr>
          <a:xfrm>
            <a:off x="4680450" y="148281"/>
            <a:ext cx="3965177" cy="2582067"/>
          </a:xfrm>
          <a:prstGeom prst="roundRect">
            <a:avLst/>
          </a:prstGeom>
          <a:solidFill>
            <a:srgbClr val="E1E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4E5767"/>
                </a:solidFill>
              </a:rPr>
              <a:t>Compte (</a:t>
            </a:r>
            <a:r>
              <a:rPr lang="fr-FR" sz="1200" dirty="0" err="1">
                <a:solidFill>
                  <a:srgbClr val="4E5767"/>
                </a:solidFill>
              </a:rPr>
              <a:t>numCompte,Identifiant</a:t>
            </a:r>
            <a:r>
              <a:rPr lang="fr-FR" sz="1200" dirty="0">
                <a:solidFill>
                  <a:srgbClr val="4E5767"/>
                </a:solidFill>
              </a:rPr>
              <a:t>, pseudo, biographie, bannière, </a:t>
            </a:r>
            <a:r>
              <a:rPr lang="fr-FR" sz="1200" dirty="0" err="1">
                <a:solidFill>
                  <a:srgbClr val="4E5767"/>
                </a:solidFill>
              </a:rPr>
              <a:t>photoProfil</a:t>
            </a:r>
            <a:r>
              <a:rPr lang="fr-FR" sz="1200" dirty="0">
                <a:solidFill>
                  <a:srgbClr val="4E5767"/>
                </a:solidFill>
              </a:rPr>
              <a:t>, lieu, </a:t>
            </a:r>
            <a:r>
              <a:rPr lang="fr-FR" sz="1200" dirty="0" err="1">
                <a:solidFill>
                  <a:srgbClr val="4E5767"/>
                </a:solidFill>
              </a:rPr>
              <a:t>dateCréation,analyser</a:t>
            </a:r>
            <a:r>
              <a:rPr lang="fr-FR" sz="1200" dirty="0">
                <a:solidFill>
                  <a:srgbClr val="4E5767"/>
                </a:solidFill>
              </a:rPr>
              <a:t>)</a:t>
            </a:r>
          </a:p>
          <a:p>
            <a:pPr algn="ctr"/>
            <a:endParaRPr lang="fr-FR" sz="1200" dirty="0">
              <a:solidFill>
                <a:srgbClr val="4E5767"/>
              </a:solidFill>
            </a:endParaRPr>
          </a:p>
          <a:p>
            <a:pPr algn="ctr"/>
            <a:r>
              <a:rPr lang="fr-FR" sz="1200" dirty="0">
                <a:solidFill>
                  <a:srgbClr val="4E5767"/>
                </a:solidFill>
              </a:rPr>
              <a:t>Tweet (</a:t>
            </a:r>
            <a:r>
              <a:rPr lang="fr-FR" sz="1200" dirty="0" err="1">
                <a:solidFill>
                  <a:srgbClr val="4E5767"/>
                </a:solidFill>
              </a:rPr>
              <a:t>idTweet</a:t>
            </a:r>
            <a:r>
              <a:rPr lang="fr-FR" sz="1200" dirty="0">
                <a:solidFill>
                  <a:srgbClr val="4E5767"/>
                </a:solidFill>
              </a:rPr>
              <a:t>, </a:t>
            </a:r>
            <a:r>
              <a:rPr lang="fr-FR" sz="1200" dirty="0" err="1">
                <a:solidFill>
                  <a:srgbClr val="4E5767"/>
                </a:solidFill>
              </a:rPr>
              <a:t>IdentifiantTweet</a:t>
            </a:r>
            <a:r>
              <a:rPr lang="fr-FR" sz="1200" dirty="0">
                <a:solidFill>
                  <a:srgbClr val="4E5767"/>
                </a:solidFill>
              </a:rPr>
              <a:t>, Tweet,…)</a:t>
            </a:r>
          </a:p>
          <a:p>
            <a:pPr algn="ctr"/>
            <a:endParaRPr lang="fr-FR" sz="1200" dirty="0">
              <a:solidFill>
                <a:srgbClr val="4E5767"/>
              </a:solidFill>
            </a:endParaRPr>
          </a:p>
          <a:p>
            <a:pPr algn="ctr"/>
            <a:r>
              <a:rPr lang="fr-FR" sz="1200" dirty="0" err="1">
                <a:solidFill>
                  <a:srgbClr val="4E5767"/>
                </a:solidFill>
              </a:rPr>
              <a:t>Lik</a:t>
            </a:r>
            <a:r>
              <a:rPr lang="fr-FR" sz="1200" dirty="0">
                <a:solidFill>
                  <a:srgbClr val="4E5767"/>
                </a:solidFill>
              </a:rPr>
              <a:t>(</a:t>
            </a:r>
            <a:r>
              <a:rPr lang="fr-FR" sz="1200" dirty="0" err="1">
                <a:solidFill>
                  <a:srgbClr val="4E5767"/>
                </a:solidFill>
              </a:rPr>
              <a:t>idLik,identifiantLik,pseudoTweet</a:t>
            </a:r>
            <a:r>
              <a:rPr lang="fr-FR" sz="1200" dirty="0">
                <a:solidFill>
                  <a:srgbClr val="4E5767"/>
                </a:solidFill>
              </a:rPr>
              <a:t>,…)</a:t>
            </a:r>
          </a:p>
          <a:p>
            <a:pPr algn="ctr"/>
            <a:endParaRPr lang="fr-FR" sz="1200" dirty="0">
              <a:solidFill>
                <a:srgbClr val="4E5767"/>
              </a:solidFill>
            </a:endParaRPr>
          </a:p>
          <a:p>
            <a:pPr algn="ctr"/>
            <a:r>
              <a:rPr lang="fr-FR" sz="1200" dirty="0" err="1">
                <a:solidFill>
                  <a:srgbClr val="4E5767"/>
                </a:solidFill>
              </a:rPr>
              <a:t>LienTweet</a:t>
            </a:r>
            <a:r>
              <a:rPr lang="fr-FR" sz="1200" dirty="0">
                <a:solidFill>
                  <a:srgbClr val="4E5767"/>
                </a:solidFill>
              </a:rPr>
              <a:t> (identifiant, </a:t>
            </a:r>
            <a:r>
              <a:rPr lang="fr-FR" sz="1200" dirty="0" err="1">
                <a:solidFill>
                  <a:srgbClr val="4E5767"/>
                </a:solidFill>
              </a:rPr>
              <a:t>idTweet</a:t>
            </a:r>
            <a:r>
              <a:rPr lang="fr-FR" sz="1200" dirty="0">
                <a:solidFill>
                  <a:srgbClr val="4E5767"/>
                </a:solidFill>
              </a:rPr>
              <a:t>, </a:t>
            </a:r>
            <a:r>
              <a:rPr lang="fr-FR" sz="1200" dirty="0" err="1">
                <a:solidFill>
                  <a:srgbClr val="4E5767"/>
                </a:solidFill>
              </a:rPr>
              <a:t>status</a:t>
            </a:r>
            <a:r>
              <a:rPr lang="fr-FR" sz="1200" dirty="0">
                <a:solidFill>
                  <a:srgbClr val="4E5767"/>
                </a:solidFill>
              </a:rPr>
              <a:t>)</a:t>
            </a:r>
          </a:p>
          <a:p>
            <a:pPr algn="ctr"/>
            <a:endParaRPr lang="fr-FR" sz="1200" dirty="0">
              <a:solidFill>
                <a:srgbClr val="4E5767"/>
              </a:solidFill>
            </a:endParaRPr>
          </a:p>
          <a:p>
            <a:pPr algn="ctr"/>
            <a:r>
              <a:rPr lang="fr-FR" sz="1200" dirty="0" err="1">
                <a:solidFill>
                  <a:srgbClr val="4E5767"/>
                </a:solidFill>
              </a:rPr>
              <a:t>ListeFollow</a:t>
            </a:r>
            <a:r>
              <a:rPr lang="fr-FR" sz="1200" dirty="0">
                <a:solidFill>
                  <a:srgbClr val="4E5767"/>
                </a:solidFill>
              </a:rPr>
              <a:t> (</a:t>
            </a:r>
            <a:r>
              <a:rPr lang="fr-FR" sz="1200" dirty="0" err="1">
                <a:solidFill>
                  <a:srgbClr val="4E5767"/>
                </a:solidFill>
              </a:rPr>
              <a:t>numFollow,Identifiant</a:t>
            </a:r>
            <a:r>
              <a:rPr lang="fr-FR" sz="1200" dirty="0">
                <a:solidFill>
                  <a:srgbClr val="4E5767"/>
                </a:solidFill>
              </a:rPr>
              <a:t>, follow)</a:t>
            </a:r>
          </a:p>
          <a:p>
            <a:pPr algn="ctr"/>
            <a:endParaRPr lang="fr-FR" sz="1200" dirty="0">
              <a:solidFill>
                <a:srgbClr val="4E5767"/>
              </a:solidFill>
            </a:endParaRPr>
          </a:p>
          <a:p>
            <a:pPr algn="ctr"/>
            <a:r>
              <a:rPr lang="fr-FR" sz="1200" dirty="0" err="1">
                <a:solidFill>
                  <a:srgbClr val="4E5767"/>
                </a:solidFill>
              </a:rPr>
              <a:t>ListeFollowes</a:t>
            </a:r>
            <a:r>
              <a:rPr lang="fr-FR" sz="1200" dirty="0">
                <a:solidFill>
                  <a:srgbClr val="4E5767"/>
                </a:solidFill>
              </a:rPr>
              <a:t> (</a:t>
            </a:r>
            <a:r>
              <a:rPr lang="fr-FR" sz="1200" dirty="0" err="1">
                <a:solidFill>
                  <a:srgbClr val="4E5767"/>
                </a:solidFill>
              </a:rPr>
              <a:t>numFollowes,Identifiant</a:t>
            </a:r>
            <a:r>
              <a:rPr lang="fr-FR" sz="1200" dirty="0">
                <a:solidFill>
                  <a:srgbClr val="4E5767"/>
                </a:solidFill>
              </a:rPr>
              <a:t>, </a:t>
            </a:r>
            <a:r>
              <a:rPr lang="fr-FR" sz="1200" dirty="0" err="1">
                <a:solidFill>
                  <a:srgbClr val="4E5767"/>
                </a:solidFill>
              </a:rPr>
              <a:t>followes</a:t>
            </a:r>
            <a:r>
              <a:rPr lang="fr-FR" sz="1200" dirty="0">
                <a:solidFill>
                  <a:srgbClr val="4E5767"/>
                </a:solidFill>
              </a:rPr>
              <a:t>)</a:t>
            </a:r>
          </a:p>
        </p:txBody>
      </p:sp>
      <p:pic>
        <p:nvPicPr>
          <p:cNvPr id="155" name="Picture 4">
            <a:extLst>
              <a:ext uri="{FF2B5EF4-FFF2-40B4-BE49-F238E27FC236}">
                <a16:creationId xmlns:a16="http://schemas.microsoft.com/office/drawing/2014/main" id="{2E691C69-5EC2-4ACB-910E-49663CB9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16" y="2364768"/>
            <a:ext cx="541688" cy="5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Google Shape;979;p29">
            <a:extLst>
              <a:ext uri="{FF2B5EF4-FFF2-40B4-BE49-F238E27FC236}">
                <a16:creationId xmlns:a16="http://schemas.microsoft.com/office/drawing/2014/main" id="{93C337F8-8D0B-4CEE-A0AC-867EAB43ADF3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E83DB2-D30A-493B-A5DB-79AE9CA8C32C}"/>
              </a:ext>
            </a:extLst>
          </p:cNvPr>
          <p:cNvSpPr txBox="1"/>
          <p:nvPr/>
        </p:nvSpPr>
        <p:spPr>
          <a:xfrm>
            <a:off x="5472113" y="3712798"/>
            <a:ext cx="2843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Comment </a:t>
            </a:r>
            <a:r>
              <a:rPr lang="fr-FR"/>
              <a:t>est organisé </a:t>
            </a:r>
            <a:r>
              <a:rPr lang="fr-FR" dirty="0"/>
              <a:t>la base de données</a:t>
            </a:r>
            <a:endParaRPr lang="en-US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EBB94BE-51C4-489E-BA3D-6DBBF0B3914A}"/>
              </a:ext>
            </a:extLst>
          </p:cNvPr>
          <p:cNvCxnSpPr>
            <a:cxnSpLocks/>
          </p:cNvCxnSpPr>
          <p:nvPr/>
        </p:nvCxnSpPr>
        <p:spPr>
          <a:xfrm>
            <a:off x="6989044" y="3020850"/>
            <a:ext cx="1" cy="7461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039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392193" y="524285"/>
            <a:ext cx="5232157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4400" dirty="0"/>
              <a:t>Fonctionnement du 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" name="Picture 4">
            <a:extLst>
              <a:ext uri="{FF2B5EF4-FFF2-40B4-BE49-F238E27FC236}">
                <a16:creationId xmlns:a16="http://schemas.microsoft.com/office/drawing/2014/main" id="{8808DF30-566C-4B50-875F-ABB1F4428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A751374D-833A-425E-BA94-581B925E1862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824469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2" y="761040"/>
            <a:ext cx="3613569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—Choix analyse/requêtes</a:t>
            </a:r>
          </a:p>
        </p:txBody>
      </p:sp>
      <p:pic>
        <p:nvPicPr>
          <p:cNvPr id="189" name="Picture 4">
            <a:extLst>
              <a:ext uri="{FF2B5EF4-FFF2-40B4-BE49-F238E27FC236}">
                <a16:creationId xmlns:a16="http://schemas.microsoft.com/office/drawing/2014/main" id="{2EE63FE6-B897-4C76-839D-A5109C84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Google Shape;979;p29">
            <a:extLst>
              <a:ext uri="{FF2B5EF4-FFF2-40B4-BE49-F238E27FC236}">
                <a16:creationId xmlns:a16="http://schemas.microsoft.com/office/drawing/2014/main" id="{04A2571A-1012-40D5-9B80-88C590557F2E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0EBC99-B20F-4868-8A3B-4A88BA97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17" y="1802626"/>
            <a:ext cx="2682055" cy="2728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6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392193" y="524285"/>
            <a:ext cx="5232157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4400" dirty="0"/>
              <a:t>Fonctionnement du 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" name="Picture 4">
            <a:extLst>
              <a:ext uri="{FF2B5EF4-FFF2-40B4-BE49-F238E27FC236}">
                <a16:creationId xmlns:a16="http://schemas.microsoft.com/office/drawing/2014/main" id="{8808DF30-566C-4B50-875F-ABB1F4428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A751374D-833A-425E-BA94-581B925E1862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26</a:t>
            </a:r>
          </a:p>
        </p:txBody>
      </p:sp>
      <p:sp>
        <p:nvSpPr>
          <p:cNvPr id="189" name="Google Shape;1688;p45">
            <a:extLst>
              <a:ext uri="{FF2B5EF4-FFF2-40B4-BE49-F238E27FC236}">
                <a16:creationId xmlns:a16="http://schemas.microsoft.com/office/drawing/2014/main" id="{F49B987A-626F-411F-B1CD-019176AF3777}"/>
              </a:ext>
            </a:extLst>
          </p:cNvPr>
          <p:cNvSpPr txBox="1">
            <a:spLocks/>
          </p:cNvSpPr>
          <p:nvPr/>
        </p:nvSpPr>
        <p:spPr>
          <a:xfrm>
            <a:off x="496907" y="2255618"/>
            <a:ext cx="5232157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200" dirty="0"/>
              <a:t>Analyse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90ADAC-36CD-45DE-BA12-5793D1F8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512" y="2635111"/>
            <a:ext cx="2046842" cy="2017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237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" name="Image 187" descr="Une image contenant texte, capture d’écran, écran, ordinateur&#10;&#10;Description générée automatiquement">
            <a:extLst>
              <a:ext uri="{FF2B5EF4-FFF2-40B4-BE49-F238E27FC236}">
                <a16:creationId xmlns:a16="http://schemas.microsoft.com/office/drawing/2014/main" id="{16D03BB8-02FF-428C-8854-38EB1D1F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6" y="1898466"/>
            <a:ext cx="3629807" cy="2268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2" y="761040"/>
            <a:ext cx="3613569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—Connexion au Compte Bot</a:t>
            </a:r>
          </a:p>
        </p:txBody>
      </p:sp>
      <p:pic>
        <p:nvPicPr>
          <p:cNvPr id="189" name="Picture 4">
            <a:extLst>
              <a:ext uri="{FF2B5EF4-FFF2-40B4-BE49-F238E27FC236}">
                <a16:creationId xmlns:a16="http://schemas.microsoft.com/office/drawing/2014/main" id="{2EE63FE6-B897-4C76-839D-A5109C84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Google Shape;979;p29">
            <a:extLst>
              <a:ext uri="{FF2B5EF4-FFF2-40B4-BE49-F238E27FC236}">
                <a16:creationId xmlns:a16="http://schemas.microsoft.com/office/drawing/2014/main" id="{04A2571A-1012-40D5-9B80-88C590557F2E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779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2" y="761040"/>
            <a:ext cx="3613569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—Initiation de l’analyse</a:t>
            </a:r>
          </a:p>
        </p:txBody>
      </p:sp>
      <p:pic>
        <p:nvPicPr>
          <p:cNvPr id="189" name="Picture 4">
            <a:extLst>
              <a:ext uri="{FF2B5EF4-FFF2-40B4-BE49-F238E27FC236}">
                <a16:creationId xmlns:a16="http://schemas.microsoft.com/office/drawing/2014/main" id="{8AD9B937-9041-4968-8521-6B7C81D38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7A84A6D0-56D3-46FD-BDAE-0527D5CDBD04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28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43F6BC-8A4E-4B7D-B429-4172228CD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2"/>
          <a:stretch/>
        </p:blipFill>
        <p:spPr>
          <a:xfrm>
            <a:off x="622547" y="1647815"/>
            <a:ext cx="2811923" cy="2837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58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1" y="761040"/>
            <a:ext cx="4219159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—Recherche d’un compte à analyser</a:t>
            </a:r>
          </a:p>
        </p:txBody>
      </p:sp>
      <p:pic>
        <p:nvPicPr>
          <p:cNvPr id="189" name="Picture 4">
            <a:extLst>
              <a:ext uri="{FF2B5EF4-FFF2-40B4-BE49-F238E27FC236}">
                <a16:creationId xmlns:a16="http://schemas.microsoft.com/office/drawing/2014/main" id="{B5D3C35B-F65C-4A8F-A8FF-D510B7213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CD87C071-F0D7-4B8E-A921-E3F27F275B6F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29</a:t>
            </a:r>
          </a:p>
        </p:txBody>
      </p:sp>
      <p:pic>
        <p:nvPicPr>
          <p:cNvPr id="5" name="Image 4" descr="Une image contenant texte, moniteur, écran, noir&#10;&#10;Description générée automatiquement">
            <a:extLst>
              <a:ext uri="{FF2B5EF4-FFF2-40B4-BE49-F238E27FC236}">
                <a16:creationId xmlns:a16="http://schemas.microsoft.com/office/drawing/2014/main" id="{23C031FD-9FB4-414B-86A5-6AB9B08A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10" y="1570646"/>
            <a:ext cx="4789531" cy="306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89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9"/>
          <p:cNvSpPr txBox="1">
            <a:spLocks noGrp="1"/>
          </p:cNvSpPr>
          <p:nvPr>
            <p:ph type="title"/>
          </p:nvPr>
        </p:nvSpPr>
        <p:spPr>
          <a:xfrm>
            <a:off x="5442353" y="2089599"/>
            <a:ext cx="4490332" cy="11898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Introduction</a:t>
            </a:r>
            <a:br>
              <a:rPr lang="fr-FR" dirty="0"/>
            </a:br>
            <a:r>
              <a:rPr lang="fr-FR" dirty="0"/>
              <a:t>des termes</a:t>
            </a:r>
            <a:endParaRPr dirty="0"/>
          </a:p>
        </p:txBody>
      </p:sp>
      <p:sp>
        <p:nvSpPr>
          <p:cNvPr id="979" name="Google Shape;979;p29"/>
          <p:cNvSpPr txBox="1">
            <a:spLocks noGrp="1"/>
          </p:cNvSpPr>
          <p:nvPr>
            <p:ph type="title" idx="2"/>
          </p:nvPr>
        </p:nvSpPr>
        <p:spPr>
          <a:xfrm>
            <a:off x="7218863" y="958638"/>
            <a:ext cx="1043700" cy="7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80" name="Google Shape;980;p29"/>
          <p:cNvSpPr/>
          <p:nvPr/>
        </p:nvSpPr>
        <p:spPr>
          <a:xfrm>
            <a:off x="888094" y="440948"/>
            <a:ext cx="1306351" cy="1306351"/>
          </a:xfrm>
          <a:custGeom>
            <a:avLst/>
            <a:gdLst/>
            <a:ahLst/>
            <a:cxnLst/>
            <a:rect l="l" t="t" r="r" b="b"/>
            <a:pathLst>
              <a:path w="55307" h="55307" extrusionOk="0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29"/>
          <p:cNvGrpSpPr/>
          <p:nvPr/>
        </p:nvGrpSpPr>
        <p:grpSpPr>
          <a:xfrm>
            <a:off x="713227" y="1432076"/>
            <a:ext cx="4636246" cy="2696316"/>
            <a:chOff x="770300" y="813850"/>
            <a:chExt cx="4252656" cy="2473230"/>
          </a:xfrm>
        </p:grpSpPr>
        <p:sp>
          <p:nvSpPr>
            <p:cNvPr id="982" name="Google Shape;982;p29"/>
            <p:cNvSpPr/>
            <p:nvPr/>
          </p:nvSpPr>
          <p:spPr>
            <a:xfrm>
              <a:off x="770300" y="1338174"/>
              <a:ext cx="2773242" cy="1948906"/>
            </a:xfrm>
            <a:custGeom>
              <a:avLst/>
              <a:gdLst/>
              <a:ahLst/>
              <a:cxnLst/>
              <a:rect l="l" t="t" r="r" b="b"/>
              <a:pathLst>
                <a:path w="43432" h="30522" extrusionOk="0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770300" y="1338174"/>
              <a:ext cx="2773242" cy="283314"/>
            </a:xfrm>
            <a:custGeom>
              <a:avLst/>
              <a:gdLst/>
              <a:ahLst/>
              <a:cxnLst/>
              <a:rect l="l" t="t" r="r" b="b"/>
              <a:pathLst>
                <a:path w="43432" h="4437" extrusionOk="0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872531" y="1416971"/>
              <a:ext cx="151267" cy="129493"/>
            </a:xfrm>
            <a:custGeom>
              <a:avLst/>
              <a:gdLst/>
              <a:ahLst/>
              <a:cxnLst/>
              <a:rect l="l" t="t" r="r" b="b"/>
              <a:pathLst>
                <a:path w="2369" h="2028" extrusionOk="0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1134526" y="1416971"/>
              <a:ext cx="151267" cy="127833"/>
            </a:xfrm>
            <a:custGeom>
              <a:avLst/>
              <a:gdLst/>
              <a:ahLst/>
              <a:cxnLst/>
              <a:rect l="l" t="t" r="r" b="b"/>
              <a:pathLst>
                <a:path w="2369" h="2002" extrusionOk="0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1419956" y="1416971"/>
              <a:ext cx="127833" cy="127833"/>
            </a:xfrm>
            <a:custGeom>
              <a:avLst/>
              <a:gdLst/>
              <a:ahLst/>
              <a:cxnLst/>
              <a:rect l="l" t="t" r="r" b="b"/>
              <a:pathLst>
                <a:path w="2002" h="2002" extrusionOk="0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851459" y="1736564"/>
              <a:ext cx="768720" cy="654041"/>
            </a:xfrm>
            <a:custGeom>
              <a:avLst/>
              <a:gdLst/>
              <a:ahLst/>
              <a:cxnLst/>
              <a:rect l="l" t="t" r="r" b="b"/>
              <a:pathLst>
                <a:path w="12039" h="10243" extrusionOk="0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1087657" y="1926020"/>
              <a:ext cx="234339" cy="199156"/>
            </a:xfrm>
            <a:custGeom>
              <a:avLst/>
              <a:gdLst/>
              <a:ahLst/>
              <a:cxnLst/>
              <a:rect l="l" t="t" r="r" b="b"/>
              <a:pathLst>
                <a:path w="3670" h="3119" extrusionOk="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1045066" y="2121991"/>
              <a:ext cx="351508" cy="267350"/>
            </a:xfrm>
            <a:custGeom>
              <a:avLst/>
              <a:gdLst/>
              <a:ahLst/>
              <a:cxnLst/>
              <a:rect l="l" t="t" r="r" b="b"/>
              <a:pathLst>
                <a:path w="5505" h="4187" extrusionOk="0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2257528" y="2501600"/>
              <a:ext cx="903194" cy="654488"/>
            </a:xfrm>
            <a:custGeom>
              <a:avLst/>
              <a:gdLst/>
              <a:ahLst/>
              <a:cxnLst/>
              <a:rect l="l" t="t" r="r" b="b"/>
              <a:pathLst>
                <a:path w="14145" h="10250" extrusionOk="0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1705375" y="813850"/>
              <a:ext cx="1801981" cy="758692"/>
            </a:xfrm>
            <a:custGeom>
              <a:avLst/>
              <a:gdLst/>
              <a:ahLst/>
              <a:cxnLst/>
              <a:rect l="l" t="t" r="r" b="b"/>
              <a:pathLst>
                <a:path w="28221" h="15913" extrusionOk="0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1705386" y="1572457"/>
              <a:ext cx="304640" cy="313133"/>
            </a:xfrm>
            <a:custGeom>
              <a:avLst/>
              <a:gdLst/>
              <a:ahLst/>
              <a:cxnLst/>
              <a:rect l="l" t="t" r="r" b="b"/>
              <a:pathLst>
                <a:path w="4771" h="4904" extrusionOk="0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1818126" y="972712"/>
              <a:ext cx="1311323" cy="31011"/>
            </a:xfrm>
            <a:custGeom>
              <a:avLst/>
              <a:gdLst/>
              <a:ahLst/>
              <a:cxnLst/>
              <a:rect l="l" t="t" r="r" b="b"/>
              <a:pathLst>
                <a:path w="24018" h="568" extrusionOk="0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1833697" y="1087291"/>
              <a:ext cx="528316" cy="36268"/>
            </a:xfrm>
            <a:custGeom>
              <a:avLst/>
              <a:gdLst/>
              <a:ahLst/>
              <a:cxnLst/>
              <a:rect l="l" t="t" r="r" b="b"/>
              <a:pathLst>
                <a:path w="8274" h="568" extrusionOk="0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1833697" y="1202293"/>
              <a:ext cx="1203492" cy="36268"/>
            </a:xfrm>
            <a:custGeom>
              <a:avLst/>
              <a:gdLst/>
              <a:ahLst/>
              <a:cxnLst/>
              <a:rect l="l" t="t" r="r" b="b"/>
              <a:pathLst>
                <a:path w="18848" h="568" extrusionOk="0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1833697" y="1317296"/>
              <a:ext cx="1280179" cy="36268"/>
            </a:xfrm>
            <a:custGeom>
              <a:avLst/>
              <a:gdLst/>
              <a:ahLst/>
              <a:cxnLst/>
              <a:rect l="l" t="t" r="r" b="b"/>
              <a:pathLst>
                <a:path w="20049" h="568" extrusionOk="0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1833697" y="1432362"/>
              <a:ext cx="958554" cy="36268"/>
            </a:xfrm>
            <a:custGeom>
              <a:avLst/>
              <a:gdLst/>
              <a:ahLst/>
              <a:cxnLst/>
              <a:rect l="l" t="t" r="r" b="b"/>
              <a:pathLst>
                <a:path w="15012" h="568" extrusionOk="0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3220975" y="1688851"/>
              <a:ext cx="1801981" cy="791103"/>
            </a:xfrm>
            <a:custGeom>
              <a:avLst/>
              <a:gdLst/>
              <a:ahLst/>
              <a:cxnLst/>
              <a:rect l="l" t="t" r="r" b="b"/>
              <a:pathLst>
                <a:path w="28221" h="11642" extrusionOk="0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avLst/>
              <a:gdLst/>
              <a:ahLst/>
              <a:cxnLst/>
              <a:rect l="l" t="t" r="r" b="b"/>
              <a:pathLst>
                <a:path w="4771" h="4905" extrusionOk="0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355204" y="1860127"/>
              <a:ext cx="1126805" cy="36268"/>
            </a:xfrm>
            <a:custGeom>
              <a:avLst/>
              <a:gdLst/>
              <a:ahLst/>
              <a:cxnLst/>
              <a:rect l="l" t="t" r="r" b="b"/>
              <a:pathLst>
                <a:path w="17647" h="568" extrusionOk="0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355204" y="1975129"/>
              <a:ext cx="1435596" cy="36268"/>
            </a:xfrm>
            <a:custGeom>
              <a:avLst/>
              <a:gdLst/>
              <a:ahLst/>
              <a:cxnLst/>
              <a:rect l="l" t="t" r="r" b="b"/>
              <a:pathLst>
                <a:path w="22483" h="568" extrusionOk="0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355204" y="2090132"/>
              <a:ext cx="1043733" cy="36268"/>
            </a:xfrm>
            <a:custGeom>
              <a:avLst/>
              <a:gdLst/>
              <a:ahLst/>
              <a:cxnLst/>
              <a:rect l="l" t="t" r="r" b="b"/>
              <a:pathLst>
                <a:path w="16346" h="568" extrusionOk="0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3355204" y="2205134"/>
              <a:ext cx="1312105" cy="36268"/>
            </a:xfrm>
            <a:custGeom>
              <a:avLst/>
              <a:gdLst/>
              <a:ahLst/>
              <a:cxnLst/>
              <a:rect l="l" t="t" r="r" b="b"/>
              <a:pathLst>
                <a:path w="20549" h="568" extrusionOk="0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3355204" y="2320200"/>
              <a:ext cx="860540" cy="38375"/>
            </a:xfrm>
            <a:custGeom>
              <a:avLst/>
              <a:gdLst/>
              <a:ahLst/>
              <a:cxnLst/>
              <a:rect l="l" t="t" r="r" b="b"/>
              <a:pathLst>
                <a:path w="13477" h="601" extrusionOk="0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2575957" y="2692770"/>
              <a:ext cx="234339" cy="199156"/>
            </a:xfrm>
            <a:custGeom>
              <a:avLst/>
              <a:gdLst/>
              <a:ahLst/>
              <a:cxnLst/>
              <a:rect l="l" t="t" r="r" b="b"/>
              <a:pathLst>
                <a:path w="3670" h="3119" extrusionOk="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2533366" y="2888741"/>
              <a:ext cx="351508" cy="267350"/>
            </a:xfrm>
            <a:custGeom>
              <a:avLst/>
              <a:gdLst/>
              <a:ahLst/>
              <a:cxnLst/>
              <a:rect l="l" t="t" r="r" b="b"/>
              <a:pathLst>
                <a:path w="5505" h="4187" extrusionOk="0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AFB504A0-C065-4A96-BC73-279D5C06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685" y="2844052"/>
            <a:ext cx="477850" cy="4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27771B1C-D2CC-416D-9EB5-390B6A1BA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17" y="1839686"/>
            <a:ext cx="477850" cy="4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979;p29">
            <a:extLst>
              <a:ext uri="{FF2B5EF4-FFF2-40B4-BE49-F238E27FC236}">
                <a16:creationId xmlns:a16="http://schemas.microsoft.com/office/drawing/2014/main" id="{F2E176FC-0E25-44A2-89D2-A32298EE99F9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1" y="761040"/>
            <a:ext cx="4219159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—Analyse d’un compte</a:t>
            </a:r>
          </a:p>
        </p:txBody>
      </p:sp>
      <p:pic>
        <p:nvPicPr>
          <p:cNvPr id="188" name="Picture 4">
            <a:extLst>
              <a:ext uri="{FF2B5EF4-FFF2-40B4-BE49-F238E27FC236}">
                <a16:creationId xmlns:a16="http://schemas.microsoft.com/office/drawing/2014/main" id="{A18B4D1B-F850-48A3-B029-50FC232C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979;p29">
            <a:extLst>
              <a:ext uri="{FF2B5EF4-FFF2-40B4-BE49-F238E27FC236}">
                <a16:creationId xmlns:a16="http://schemas.microsoft.com/office/drawing/2014/main" id="{41999B86-9B56-4957-8F1F-30752D21AD59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30</a:t>
            </a:r>
          </a:p>
        </p:txBody>
      </p:sp>
      <p:pic>
        <p:nvPicPr>
          <p:cNvPr id="3" name="Image 2" descr="Une image contenant texte, moniteur, écran, capture d’écran&#10;&#10;Description générée automatiquement">
            <a:extLst>
              <a:ext uri="{FF2B5EF4-FFF2-40B4-BE49-F238E27FC236}">
                <a16:creationId xmlns:a16="http://schemas.microsoft.com/office/drawing/2014/main" id="{7231EA4C-2F07-441E-BB6F-4EF7C4C7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36" y="1481938"/>
            <a:ext cx="3442742" cy="343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643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0" y="761040"/>
            <a:ext cx="5204137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—Analyse d’un compte : information compte</a:t>
            </a:r>
          </a:p>
        </p:txBody>
      </p:sp>
      <p:pic>
        <p:nvPicPr>
          <p:cNvPr id="188" name="Picture 4">
            <a:extLst>
              <a:ext uri="{FF2B5EF4-FFF2-40B4-BE49-F238E27FC236}">
                <a16:creationId xmlns:a16="http://schemas.microsoft.com/office/drawing/2014/main" id="{A18B4D1B-F850-48A3-B029-50FC232C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979;p29">
            <a:extLst>
              <a:ext uri="{FF2B5EF4-FFF2-40B4-BE49-F238E27FC236}">
                <a16:creationId xmlns:a16="http://schemas.microsoft.com/office/drawing/2014/main" id="{41999B86-9B56-4957-8F1F-30752D21AD59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37A19D6-123F-4100-834A-FDF4D788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60" y="3502773"/>
            <a:ext cx="3590925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" name="Image 193" descr="Une image contenant texte, moniteur, écran, capture d’écran&#10;&#10;Description générée automatiquement">
            <a:extLst>
              <a:ext uri="{FF2B5EF4-FFF2-40B4-BE49-F238E27FC236}">
                <a16:creationId xmlns:a16="http://schemas.microsoft.com/office/drawing/2014/main" id="{D9F15F78-0F3C-4B6C-85C8-BEC92AAFF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36" y="1481938"/>
            <a:ext cx="3442742" cy="343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5258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0" y="761040"/>
            <a:ext cx="5204137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—Analyse d’un compte : récupération follower</a:t>
            </a:r>
          </a:p>
        </p:txBody>
      </p:sp>
      <p:pic>
        <p:nvPicPr>
          <p:cNvPr id="188" name="Picture 4">
            <a:extLst>
              <a:ext uri="{FF2B5EF4-FFF2-40B4-BE49-F238E27FC236}">
                <a16:creationId xmlns:a16="http://schemas.microsoft.com/office/drawing/2014/main" id="{A18B4D1B-F850-48A3-B029-50FC232C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979;p29">
            <a:extLst>
              <a:ext uri="{FF2B5EF4-FFF2-40B4-BE49-F238E27FC236}">
                <a16:creationId xmlns:a16="http://schemas.microsoft.com/office/drawing/2014/main" id="{41999B86-9B56-4957-8F1F-30752D21AD59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32</a:t>
            </a:r>
          </a:p>
        </p:txBody>
      </p:sp>
      <p:pic>
        <p:nvPicPr>
          <p:cNvPr id="3" name="Image 2" descr="Une image contenant texte, capture d’écran, noir, écran&#10;&#10;Description générée automatiquement">
            <a:extLst>
              <a:ext uri="{FF2B5EF4-FFF2-40B4-BE49-F238E27FC236}">
                <a16:creationId xmlns:a16="http://schemas.microsoft.com/office/drawing/2014/main" id="{58888A74-3AE1-41FF-BC88-6C11C61F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" y="1583481"/>
            <a:ext cx="3188847" cy="3184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3782D9-58FD-4303-B109-DF94E4D2B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453" y="3972233"/>
            <a:ext cx="3095625" cy="57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01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9" y="761040"/>
            <a:ext cx="5575136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—Analyse d’un compte : récupération </a:t>
            </a:r>
            <a:r>
              <a:rPr lang="fr-FR" sz="1600" dirty="0" err="1"/>
              <a:t>followees</a:t>
            </a:r>
            <a:endParaRPr lang="fr-FR" sz="1600" dirty="0"/>
          </a:p>
        </p:txBody>
      </p:sp>
      <p:pic>
        <p:nvPicPr>
          <p:cNvPr id="188" name="Picture 4">
            <a:extLst>
              <a:ext uri="{FF2B5EF4-FFF2-40B4-BE49-F238E27FC236}">
                <a16:creationId xmlns:a16="http://schemas.microsoft.com/office/drawing/2014/main" id="{A18B4D1B-F850-48A3-B029-50FC232C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979;p29">
            <a:extLst>
              <a:ext uri="{FF2B5EF4-FFF2-40B4-BE49-F238E27FC236}">
                <a16:creationId xmlns:a16="http://schemas.microsoft.com/office/drawing/2014/main" id="{41999B86-9B56-4957-8F1F-30752D21AD59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33</a:t>
            </a:r>
          </a:p>
        </p:txBody>
      </p:sp>
      <p:pic>
        <p:nvPicPr>
          <p:cNvPr id="192" name="Image 191" descr="Une image contenant texte, capture d’écran, noir, écran&#10;&#10;Description générée automatiquement">
            <a:extLst>
              <a:ext uri="{FF2B5EF4-FFF2-40B4-BE49-F238E27FC236}">
                <a16:creationId xmlns:a16="http://schemas.microsoft.com/office/drawing/2014/main" id="{3275DA68-7E8A-4BF0-881B-4E226189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3" y="1583481"/>
            <a:ext cx="3188847" cy="3184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EDA442-BEEA-493B-84E7-F95B4187B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248" y="4073669"/>
            <a:ext cx="3190875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360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0" y="761040"/>
            <a:ext cx="5204137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—Analyse d’un compte : récupération tweet</a:t>
            </a:r>
          </a:p>
        </p:txBody>
      </p:sp>
      <p:pic>
        <p:nvPicPr>
          <p:cNvPr id="188" name="Picture 4">
            <a:extLst>
              <a:ext uri="{FF2B5EF4-FFF2-40B4-BE49-F238E27FC236}">
                <a16:creationId xmlns:a16="http://schemas.microsoft.com/office/drawing/2014/main" id="{A18B4D1B-F850-48A3-B029-50FC232C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979;p29">
            <a:extLst>
              <a:ext uri="{FF2B5EF4-FFF2-40B4-BE49-F238E27FC236}">
                <a16:creationId xmlns:a16="http://schemas.microsoft.com/office/drawing/2014/main" id="{41999B86-9B56-4957-8F1F-30752D21AD59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34</a:t>
            </a:r>
          </a:p>
        </p:txBody>
      </p:sp>
      <p:pic>
        <p:nvPicPr>
          <p:cNvPr id="192" name="Image 191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0CFE698E-D3F9-4B84-8016-93D6471A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" y="1465065"/>
            <a:ext cx="3400172" cy="339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6060078-5B2C-4D71-94A9-48BC41B24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983" y="2540946"/>
            <a:ext cx="2395802" cy="223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587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0" y="761040"/>
            <a:ext cx="5204137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—Analyse d’un compte : récupération like</a:t>
            </a:r>
          </a:p>
        </p:txBody>
      </p:sp>
      <p:pic>
        <p:nvPicPr>
          <p:cNvPr id="188" name="Picture 4">
            <a:extLst>
              <a:ext uri="{FF2B5EF4-FFF2-40B4-BE49-F238E27FC236}">
                <a16:creationId xmlns:a16="http://schemas.microsoft.com/office/drawing/2014/main" id="{A18B4D1B-F850-48A3-B029-50FC232C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979;p29">
            <a:extLst>
              <a:ext uri="{FF2B5EF4-FFF2-40B4-BE49-F238E27FC236}">
                <a16:creationId xmlns:a16="http://schemas.microsoft.com/office/drawing/2014/main" id="{41999B86-9B56-4957-8F1F-30752D21AD59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35</a:t>
            </a:r>
          </a:p>
        </p:txBody>
      </p:sp>
      <p:pic>
        <p:nvPicPr>
          <p:cNvPr id="3" name="Image 2" descr="Une image contenant texte, moniteur, écran, télévision&#10;&#10;Description générée automatiquement">
            <a:extLst>
              <a:ext uri="{FF2B5EF4-FFF2-40B4-BE49-F238E27FC236}">
                <a16:creationId xmlns:a16="http://schemas.microsoft.com/office/drawing/2014/main" id="{1FF7FAF0-C642-4F9E-9945-EB332B86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" y="1465065"/>
            <a:ext cx="3400172" cy="339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5712E0-6710-4765-9C7C-3E5434CC0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952" y="3022265"/>
            <a:ext cx="3855252" cy="160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616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1" y="761040"/>
            <a:ext cx="4219159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—Fin de l’analyse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30D94F-6BB4-4441-B437-12BF2C4B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9" y="1464803"/>
            <a:ext cx="3419828" cy="3378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8" name="Picture 4">
            <a:extLst>
              <a:ext uri="{FF2B5EF4-FFF2-40B4-BE49-F238E27FC236}">
                <a16:creationId xmlns:a16="http://schemas.microsoft.com/office/drawing/2014/main" id="{37D27A06-F635-4563-9E60-1DC3D0DB7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979;p29">
            <a:extLst>
              <a:ext uri="{FF2B5EF4-FFF2-40B4-BE49-F238E27FC236}">
                <a16:creationId xmlns:a16="http://schemas.microsoft.com/office/drawing/2014/main" id="{3776AA5D-5921-469C-8579-8E42337A0846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314501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20" y="761040"/>
            <a:ext cx="4505087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—Base de Données : Liste des comptes</a:t>
            </a:r>
          </a:p>
        </p:txBody>
      </p:sp>
      <p:pic>
        <p:nvPicPr>
          <p:cNvPr id="188" name="Picture 4">
            <a:extLst>
              <a:ext uri="{FF2B5EF4-FFF2-40B4-BE49-F238E27FC236}">
                <a16:creationId xmlns:a16="http://schemas.microsoft.com/office/drawing/2014/main" id="{929AB5A8-B4BE-4429-A432-936C90E2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Google Shape;979;p29">
            <a:extLst>
              <a:ext uri="{FF2B5EF4-FFF2-40B4-BE49-F238E27FC236}">
                <a16:creationId xmlns:a16="http://schemas.microsoft.com/office/drawing/2014/main" id="{C146D952-A8C9-4CD4-8C55-2906417E3EDF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7B4891-0FA8-4DA8-BE08-FC47ADED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1" y="2325827"/>
            <a:ext cx="8008519" cy="1852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123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9" y="761040"/>
            <a:ext cx="4240095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—Base de Données : Liste des </a:t>
            </a:r>
            <a:r>
              <a:rPr lang="fr-FR" sz="1600" dirty="0" err="1"/>
              <a:t>Follows</a:t>
            </a:r>
            <a:endParaRPr lang="fr-FR" sz="1600" dirty="0"/>
          </a:p>
        </p:txBody>
      </p:sp>
      <p:pic>
        <p:nvPicPr>
          <p:cNvPr id="189" name="Picture 4">
            <a:extLst>
              <a:ext uri="{FF2B5EF4-FFF2-40B4-BE49-F238E27FC236}">
                <a16:creationId xmlns:a16="http://schemas.microsoft.com/office/drawing/2014/main" id="{8250D7FA-2BDE-4F75-8319-B50D930E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497ED4E1-DEE3-49CA-8D8B-FCB2E0219AE5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38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AC2BCC-D2EB-47C6-934D-F7B9B924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20" y="1479358"/>
            <a:ext cx="3762078" cy="333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3724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8" y="761040"/>
            <a:ext cx="4536858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—Base de Données : Liste des </a:t>
            </a:r>
            <a:r>
              <a:rPr lang="fr-FR" sz="1600" dirty="0" err="1"/>
              <a:t>Followes</a:t>
            </a:r>
            <a:endParaRPr lang="fr-FR" sz="1600" dirty="0"/>
          </a:p>
        </p:txBody>
      </p:sp>
      <p:pic>
        <p:nvPicPr>
          <p:cNvPr id="190" name="Picture 4">
            <a:extLst>
              <a:ext uri="{FF2B5EF4-FFF2-40B4-BE49-F238E27FC236}">
                <a16:creationId xmlns:a16="http://schemas.microsoft.com/office/drawing/2014/main" id="{A0C2F8D0-00C8-473D-890E-A7B0223C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D8550531-DEB6-4655-A875-5FF6F672DB64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E69584-B224-4CAE-9E74-35E403B4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54" y="1351751"/>
            <a:ext cx="3788276" cy="343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97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274DF20-C14D-47EC-A807-FB75F3FBADD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 dirty="0"/>
              <a:t>Explication Twitter</a:t>
            </a:r>
            <a:endParaRPr lang="en-US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93BE03D-7333-43F7-808F-C7615D6B5CF3}"/>
              </a:ext>
            </a:extLst>
          </p:cNvPr>
          <p:cNvSpPr/>
          <p:nvPr/>
        </p:nvSpPr>
        <p:spPr>
          <a:xfrm>
            <a:off x="296852" y="3890808"/>
            <a:ext cx="3325906" cy="88750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Followeurs = personnes qui suivent un compte donné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0F56AF6-B7CC-4476-B2A4-2581FE53387D}"/>
              </a:ext>
            </a:extLst>
          </p:cNvPr>
          <p:cNvSpPr/>
          <p:nvPr/>
        </p:nvSpPr>
        <p:spPr>
          <a:xfrm>
            <a:off x="5521242" y="3890808"/>
            <a:ext cx="3325906" cy="88750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Tweet = post d’un compte qui peut contenir du texte/ une image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931D6B2-7837-4686-8EB0-305B16B1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86" y="-247130"/>
            <a:ext cx="2272018" cy="227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D3DC4F0-9F52-4F08-8CEE-93666CF86B8B}"/>
              </a:ext>
            </a:extLst>
          </p:cNvPr>
          <p:cNvSpPr/>
          <p:nvPr/>
        </p:nvSpPr>
        <p:spPr>
          <a:xfrm>
            <a:off x="2624087" y="1385535"/>
            <a:ext cx="3895776" cy="1093723"/>
          </a:xfrm>
          <a:prstGeom prst="roundRect">
            <a:avLst/>
          </a:prstGeom>
          <a:solidFill>
            <a:srgbClr val="E1E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rgbClr val="343A40"/>
                </a:solidFill>
                <a:effectLst/>
                <a:latin typeface="Roboto"/>
              </a:rPr>
              <a:t>Twitter est un réseau social créé en 2006. Il consiste à publier des «Tweet» à la manière d’un journal intime que nos «Followers» peuvent voir dans leur fil d’actualité.</a:t>
            </a:r>
            <a:endParaRPr lang="fr-FR" sz="1200" dirty="0">
              <a:effectLst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8E2EC16-B6E9-4D69-B276-B8230C8E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49" y="2720379"/>
            <a:ext cx="2486425" cy="1035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E4EE496-B176-4110-A19E-69F37A0F0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08" y="2740664"/>
            <a:ext cx="2808594" cy="99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Google Shape;979;p29">
            <a:extLst>
              <a:ext uri="{FF2B5EF4-FFF2-40B4-BE49-F238E27FC236}">
                <a16:creationId xmlns:a16="http://schemas.microsoft.com/office/drawing/2014/main" id="{F3BA8E62-3975-469D-A6A4-370F43779F15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11368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8" y="761040"/>
            <a:ext cx="4536858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—Base de Données : Liste des tweet</a:t>
            </a:r>
          </a:p>
        </p:txBody>
      </p:sp>
      <p:pic>
        <p:nvPicPr>
          <p:cNvPr id="190" name="Picture 4">
            <a:extLst>
              <a:ext uri="{FF2B5EF4-FFF2-40B4-BE49-F238E27FC236}">
                <a16:creationId xmlns:a16="http://schemas.microsoft.com/office/drawing/2014/main" id="{A0C2F8D0-00C8-473D-890E-A7B0223C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D8550531-DEB6-4655-A875-5FF6F672DB64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9F1145-E6AB-42DC-86A4-77F852CBC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98" y="2173657"/>
            <a:ext cx="7723908" cy="1796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980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8" y="761040"/>
            <a:ext cx="4536858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—Base de Données : Liste des like</a:t>
            </a:r>
          </a:p>
        </p:txBody>
      </p:sp>
      <p:pic>
        <p:nvPicPr>
          <p:cNvPr id="190" name="Picture 4">
            <a:extLst>
              <a:ext uri="{FF2B5EF4-FFF2-40B4-BE49-F238E27FC236}">
                <a16:creationId xmlns:a16="http://schemas.microsoft.com/office/drawing/2014/main" id="{A0C2F8D0-00C8-473D-890E-A7B0223C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D8550531-DEB6-4655-A875-5FF6F672DB64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BD30FB-F6BD-44F6-93B2-1985DC97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68" y="2196191"/>
            <a:ext cx="7392767" cy="1674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19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392193" y="524285"/>
            <a:ext cx="5232157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4400" dirty="0"/>
              <a:t>Fonctionnement du 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" name="Picture 4">
            <a:extLst>
              <a:ext uri="{FF2B5EF4-FFF2-40B4-BE49-F238E27FC236}">
                <a16:creationId xmlns:a16="http://schemas.microsoft.com/office/drawing/2014/main" id="{8808DF30-566C-4B50-875F-ABB1F4428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A751374D-833A-425E-BA94-581B925E1862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42</a:t>
            </a:r>
          </a:p>
        </p:txBody>
      </p:sp>
      <p:sp>
        <p:nvSpPr>
          <p:cNvPr id="189" name="Google Shape;1688;p45">
            <a:extLst>
              <a:ext uri="{FF2B5EF4-FFF2-40B4-BE49-F238E27FC236}">
                <a16:creationId xmlns:a16="http://schemas.microsoft.com/office/drawing/2014/main" id="{F49B987A-626F-411F-B1CD-019176AF3777}"/>
              </a:ext>
            </a:extLst>
          </p:cNvPr>
          <p:cNvSpPr txBox="1">
            <a:spLocks/>
          </p:cNvSpPr>
          <p:nvPr/>
        </p:nvSpPr>
        <p:spPr>
          <a:xfrm>
            <a:off x="496907" y="2255618"/>
            <a:ext cx="5232157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200" dirty="0"/>
              <a:t>Requêtes</a:t>
            </a:r>
          </a:p>
        </p:txBody>
      </p:sp>
    </p:spTree>
    <p:extLst>
      <p:ext uri="{BB962C8B-B14F-4D97-AF65-F5344CB8AC3E}">
        <p14:creationId xmlns:p14="http://schemas.microsoft.com/office/powerpoint/2010/main" val="3531271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8" y="761040"/>
            <a:ext cx="5692876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—Interface pour requêtes sur la base de donnée</a:t>
            </a:r>
          </a:p>
        </p:txBody>
      </p:sp>
      <p:pic>
        <p:nvPicPr>
          <p:cNvPr id="190" name="Picture 4">
            <a:extLst>
              <a:ext uri="{FF2B5EF4-FFF2-40B4-BE49-F238E27FC236}">
                <a16:creationId xmlns:a16="http://schemas.microsoft.com/office/drawing/2014/main" id="{A0C2F8D0-00C8-473D-890E-A7B0223C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D8550531-DEB6-4655-A875-5FF6F672DB64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B2D90B-906D-4A97-9FA3-A0C924E58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05" b="15964"/>
          <a:stretch/>
        </p:blipFill>
        <p:spPr>
          <a:xfrm>
            <a:off x="688837" y="1585078"/>
            <a:ext cx="5044246" cy="285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48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8" y="761040"/>
            <a:ext cx="5692876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—Requêtes : requêtes préparé</a:t>
            </a:r>
          </a:p>
        </p:txBody>
      </p:sp>
      <p:pic>
        <p:nvPicPr>
          <p:cNvPr id="190" name="Picture 4">
            <a:extLst>
              <a:ext uri="{FF2B5EF4-FFF2-40B4-BE49-F238E27FC236}">
                <a16:creationId xmlns:a16="http://schemas.microsoft.com/office/drawing/2014/main" id="{A0C2F8D0-00C8-473D-890E-A7B0223C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D8550531-DEB6-4655-A875-5FF6F672DB64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D83018-00A4-4D1A-BDDC-E04C88AB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0" y="1612624"/>
            <a:ext cx="4988291" cy="3007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3637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8" y="761040"/>
            <a:ext cx="5692876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—Requêtes : requêtes personnalisé</a:t>
            </a:r>
          </a:p>
        </p:txBody>
      </p:sp>
      <p:pic>
        <p:nvPicPr>
          <p:cNvPr id="190" name="Picture 4">
            <a:extLst>
              <a:ext uri="{FF2B5EF4-FFF2-40B4-BE49-F238E27FC236}">
                <a16:creationId xmlns:a16="http://schemas.microsoft.com/office/drawing/2014/main" id="{A0C2F8D0-00C8-473D-890E-A7B0223C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D8550531-DEB6-4655-A875-5FF6F672DB64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45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9942F26-CB87-41CE-BCB0-F24A98A7D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68" y="1618061"/>
            <a:ext cx="5204245" cy="3137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677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8" y="761040"/>
            <a:ext cx="5692876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—Requêtes : erreur dans la requêtes</a:t>
            </a:r>
          </a:p>
        </p:txBody>
      </p:sp>
      <p:pic>
        <p:nvPicPr>
          <p:cNvPr id="190" name="Picture 4">
            <a:extLst>
              <a:ext uri="{FF2B5EF4-FFF2-40B4-BE49-F238E27FC236}">
                <a16:creationId xmlns:a16="http://schemas.microsoft.com/office/drawing/2014/main" id="{A0C2F8D0-00C8-473D-890E-A7B0223C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D8550531-DEB6-4655-A875-5FF6F672DB64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46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A795A94-DC8E-4229-A838-53665632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8" y="1483826"/>
            <a:ext cx="5535164" cy="333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99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88;p45">
            <a:extLst>
              <a:ext uri="{FF2B5EF4-FFF2-40B4-BE49-F238E27FC236}">
                <a16:creationId xmlns:a16="http://schemas.microsoft.com/office/drawing/2014/main" id="{CC70FC93-BB95-4E30-A162-6115938471F8}"/>
              </a:ext>
            </a:extLst>
          </p:cNvPr>
          <p:cNvSpPr txBox="1">
            <a:spLocks/>
          </p:cNvSpPr>
          <p:nvPr/>
        </p:nvSpPr>
        <p:spPr>
          <a:xfrm>
            <a:off x="714752" y="337702"/>
            <a:ext cx="3432382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/>
            <a:r>
              <a:rPr lang="fr-FR" sz="3600" dirty="0"/>
              <a:t>Programme</a:t>
            </a:r>
          </a:p>
        </p:txBody>
      </p:sp>
      <p:grpSp>
        <p:nvGrpSpPr>
          <p:cNvPr id="8" name="Google Shape;1703;p45">
            <a:extLst>
              <a:ext uri="{FF2B5EF4-FFF2-40B4-BE49-F238E27FC236}">
                <a16:creationId xmlns:a16="http://schemas.microsoft.com/office/drawing/2014/main" id="{F86C2D12-CB7C-408E-9BA8-19BC57405D56}"/>
              </a:ext>
            </a:extLst>
          </p:cNvPr>
          <p:cNvGrpSpPr/>
          <p:nvPr/>
        </p:nvGrpSpPr>
        <p:grpSpPr>
          <a:xfrm>
            <a:off x="4147134" y="1230205"/>
            <a:ext cx="4700496" cy="3576010"/>
            <a:chOff x="3763400" y="1028499"/>
            <a:chExt cx="4700496" cy="3576010"/>
          </a:xfrm>
        </p:grpSpPr>
        <p:sp>
          <p:nvSpPr>
            <p:cNvPr id="9" name="Google Shape;1704;p45">
              <a:extLst>
                <a:ext uri="{FF2B5EF4-FFF2-40B4-BE49-F238E27FC236}">
                  <a16:creationId xmlns:a16="http://schemas.microsoft.com/office/drawing/2014/main" id="{8D7205C7-C947-4077-89C1-E900825C7099}"/>
                </a:ext>
              </a:extLst>
            </p:cNvPr>
            <p:cNvSpPr/>
            <p:nvPr/>
          </p:nvSpPr>
          <p:spPr>
            <a:xfrm>
              <a:off x="3763400" y="4033886"/>
              <a:ext cx="3844179" cy="10103"/>
            </a:xfrm>
            <a:custGeom>
              <a:avLst/>
              <a:gdLst/>
              <a:ahLst/>
              <a:cxnLst/>
              <a:rect l="l" t="t" r="r" b="b"/>
              <a:pathLst>
                <a:path w="165519" h="435" extrusionOk="0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5;p45">
              <a:extLst>
                <a:ext uri="{FF2B5EF4-FFF2-40B4-BE49-F238E27FC236}">
                  <a16:creationId xmlns:a16="http://schemas.microsoft.com/office/drawing/2014/main" id="{02B406E5-F4B0-4BC9-BAE8-5DA25B14DA17}"/>
                </a:ext>
              </a:extLst>
            </p:cNvPr>
            <p:cNvSpPr/>
            <p:nvPr/>
          </p:nvSpPr>
          <p:spPr>
            <a:xfrm>
              <a:off x="6403814" y="1843183"/>
              <a:ext cx="421464" cy="21715"/>
            </a:xfrm>
            <a:custGeom>
              <a:avLst/>
              <a:gdLst/>
              <a:ahLst/>
              <a:cxnLst/>
              <a:rect l="l" t="t" r="r" b="b"/>
              <a:pathLst>
                <a:path w="18147" h="935" extrusionOk="0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6;p45">
              <a:extLst>
                <a:ext uri="{FF2B5EF4-FFF2-40B4-BE49-F238E27FC236}">
                  <a16:creationId xmlns:a16="http://schemas.microsoft.com/office/drawing/2014/main" id="{66985F8F-D65A-42D0-8346-3D9889EA25A7}"/>
                </a:ext>
              </a:extLst>
            </p:cNvPr>
            <p:cNvSpPr/>
            <p:nvPr/>
          </p:nvSpPr>
          <p:spPr>
            <a:xfrm>
              <a:off x="6403814" y="1888893"/>
              <a:ext cx="298279" cy="21715"/>
            </a:xfrm>
            <a:custGeom>
              <a:avLst/>
              <a:gdLst/>
              <a:ahLst/>
              <a:cxnLst/>
              <a:rect l="l" t="t" r="r" b="b"/>
              <a:pathLst>
                <a:path w="12843" h="935" extrusionOk="0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7;p45">
              <a:extLst>
                <a:ext uri="{FF2B5EF4-FFF2-40B4-BE49-F238E27FC236}">
                  <a16:creationId xmlns:a16="http://schemas.microsoft.com/office/drawing/2014/main" id="{C085692C-7179-4E26-8319-9CE480E8B264}"/>
                </a:ext>
              </a:extLst>
            </p:cNvPr>
            <p:cNvSpPr/>
            <p:nvPr/>
          </p:nvSpPr>
          <p:spPr>
            <a:xfrm>
              <a:off x="5059574" y="2920911"/>
              <a:ext cx="854541" cy="1182245"/>
            </a:xfrm>
            <a:custGeom>
              <a:avLst/>
              <a:gdLst/>
              <a:ahLst/>
              <a:cxnLst/>
              <a:rect l="l" t="t" r="r" b="b"/>
              <a:pathLst>
                <a:path w="36794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8;p45">
              <a:extLst>
                <a:ext uri="{FF2B5EF4-FFF2-40B4-BE49-F238E27FC236}">
                  <a16:creationId xmlns:a16="http://schemas.microsoft.com/office/drawing/2014/main" id="{7CF13DE0-F328-4F9E-89CA-58C85CC2DF9E}"/>
                </a:ext>
              </a:extLst>
            </p:cNvPr>
            <p:cNvSpPr/>
            <p:nvPr/>
          </p:nvSpPr>
          <p:spPr>
            <a:xfrm>
              <a:off x="5018510" y="2876757"/>
              <a:ext cx="937431" cy="44174"/>
            </a:xfrm>
            <a:custGeom>
              <a:avLst/>
              <a:gdLst/>
              <a:ahLst/>
              <a:cxnLst/>
              <a:rect l="l" t="t" r="r" b="b"/>
              <a:pathLst>
                <a:path w="40363" h="1902" extrusionOk="0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09;p45">
              <a:extLst>
                <a:ext uri="{FF2B5EF4-FFF2-40B4-BE49-F238E27FC236}">
                  <a16:creationId xmlns:a16="http://schemas.microsoft.com/office/drawing/2014/main" id="{7F4C1AC7-7F54-4CE7-885E-451987BF0B9B}"/>
                </a:ext>
              </a:extLst>
            </p:cNvPr>
            <p:cNvSpPr/>
            <p:nvPr/>
          </p:nvSpPr>
          <p:spPr>
            <a:xfrm>
              <a:off x="5955982" y="2876757"/>
              <a:ext cx="294423" cy="44174"/>
            </a:xfrm>
            <a:custGeom>
              <a:avLst/>
              <a:gdLst/>
              <a:ahLst/>
              <a:cxnLst/>
              <a:rect l="l" t="t" r="r" b="b"/>
              <a:pathLst>
                <a:path w="12677" h="1902" extrusionOk="0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0;p45">
              <a:extLst>
                <a:ext uri="{FF2B5EF4-FFF2-40B4-BE49-F238E27FC236}">
                  <a16:creationId xmlns:a16="http://schemas.microsoft.com/office/drawing/2014/main" id="{5CFBF62C-BB48-4ABD-96ED-2838E84BA9B2}"/>
                </a:ext>
              </a:extLst>
            </p:cNvPr>
            <p:cNvSpPr/>
            <p:nvPr/>
          </p:nvSpPr>
          <p:spPr>
            <a:xfrm>
              <a:off x="5914151" y="2920911"/>
              <a:ext cx="289755" cy="1182245"/>
            </a:xfrm>
            <a:custGeom>
              <a:avLst/>
              <a:gdLst/>
              <a:ahLst/>
              <a:cxnLst/>
              <a:rect l="l" t="t" r="r" b="b"/>
              <a:pathLst>
                <a:path w="12476" h="50904" extrusionOk="0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1;p45">
              <a:extLst>
                <a:ext uri="{FF2B5EF4-FFF2-40B4-BE49-F238E27FC236}">
                  <a16:creationId xmlns:a16="http://schemas.microsoft.com/office/drawing/2014/main" id="{E966515B-2F3D-4CA0-938A-E1394EF6D5A3}"/>
                </a:ext>
              </a:extLst>
            </p:cNvPr>
            <p:cNvSpPr/>
            <p:nvPr/>
          </p:nvSpPr>
          <p:spPr>
            <a:xfrm>
              <a:off x="5151761" y="3089027"/>
              <a:ext cx="670947" cy="378869"/>
            </a:xfrm>
            <a:custGeom>
              <a:avLst/>
              <a:gdLst/>
              <a:ahLst/>
              <a:cxnLst/>
              <a:rect l="l" t="t" r="r" b="b"/>
              <a:pathLst>
                <a:path w="28889" h="16313" extrusionOk="0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2;p45">
              <a:extLst>
                <a:ext uri="{FF2B5EF4-FFF2-40B4-BE49-F238E27FC236}">
                  <a16:creationId xmlns:a16="http://schemas.microsoft.com/office/drawing/2014/main" id="{512B8CD1-9E32-4E95-859F-0B11AE700978}"/>
                </a:ext>
              </a:extLst>
            </p:cNvPr>
            <p:cNvSpPr/>
            <p:nvPr/>
          </p:nvSpPr>
          <p:spPr>
            <a:xfrm>
              <a:off x="5393503" y="3199843"/>
              <a:ext cx="130943" cy="75156"/>
            </a:xfrm>
            <a:custGeom>
              <a:avLst/>
              <a:gdLst/>
              <a:ahLst/>
              <a:cxnLst/>
              <a:rect l="l" t="t" r="r" b="b"/>
              <a:pathLst>
                <a:path w="56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3;p45">
              <a:extLst>
                <a:ext uri="{FF2B5EF4-FFF2-40B4-BE49-F238E27FC236}">
                  <a16:creationId xmlns:a16="http://schemas.microsoft.com/office/drawing/2014/main" id="{9EB2149E-8271-451A-A656-E48547D76298}"/>
                </a:ext>
              </a:extLst>
            </p:cNvPr>
            <p:cNvSpPr/>
            <p:nvPr/>
          </p:nvSpPr>
          <p:spPr>
            <a:xfrm>
              <a:off x="5430689" y="3204488"/>
              <a:ext cx="133265" cy="65866"/>
            </a:xfrm>
            <a:custGeom>
              <a:avLst/>
              <a:gdLst/>
              <a:ahLst/>
              <a:cxnLst/>
              <a:rect l="l" t="t" r="r" b="b"/>
              <a:pathLst>
                <a:path w="5738" h="2836" extrusionOk="0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4;p45">
              <a:extLst>
                <a:ext uri="{FF2B5EF4-FFF2-40B4-BE49-F238E27FC236}">
                  <a16:creationId xmlns:a16="http://schemas.microsoft.com/office/drawing/2014/main" id="{09A511FB-8142-4A65-BF6E-36C22F413C71}"/>
                </a:ext>
              </a:extLst>
            </p:cNvPr>
            <p:cNvSpPr/>
            <p:nvPr/>
          </p:nvSpPr>
          <p:spPr>
            <a:xfrm>
              <a:off x="5151761" y="3564761"/>
              <a:ext cx="670947" cy="379636"/>
            </a:xfrm>
            <a:custGeom>
              <a:avLst/>
              <a:gdLst/>
              <a:ahLst/>
              <a:cxnLst/>
              <a:rect l="l" t="t" r="r" b="b"/>
              <a:pathLst>
                <a:path w="28889" h="16346" extrusionOk="0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15;p45">
              <a:extLst>
                <a:ext uri="{FF2B5EF4-FFF2-40B4-BE49-F238E27FC236}">
                  <a16:creationId xmlns:a16="http://schemas.microsoft.com/office/drawing/2014/main" id="{9B84EA40-C204-4CF2-9466-CE4CB71F7B42}"/>
                </a:ext>
              </a:extLst>
            </p:cNvPr>
            <p:cNvSpPr/>
            <p:nvPr/>
          </p:nvSpPr>
          <p:spPr>
            <a:xfrm>
              <a:off x="5393503" y="3675553"/>
              <a:ext cx="130943" cy="75179"/>
            </a:xfrm>
            <a:custGeom>
              <a:avLst/>
              <a:gdLst/>
              <a:ahLst/>
              <a:cxnLst/>
              <a:rect l="l" t="t" r="r" b="b"/>
              <a:pathLst>
                <a:path w="5638" h="3237" extrusionOk="0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16;p45">
              <a:extLst>
                <a:ext uri="{FF2B5EF4-FFF2-40B4-BE49-F238E27FC236}">
                  <a16:creationId xmlns:a16="http://schemas.microsoft.com/office/drawing/2014/main" id="{C316AB98-0F9F-43D6-8DA1-3291AA29B876}"/>
                </a:ext>
              </a:extLst>
            </p:cNvPr>
            <p:cNvSpPr/>
            <p:nvPr/>
          </p:nvSpPr>
          <p:spPr>
            <a:xfrm>
              <a:off x="5430689" y="3680198"/>
              <a:ext cx="133265" cy="66656"/>
            </a:xfrm>
            <a:custGeom>
              <a:avLst/>
              <a:gdLst/>
              <a:ahLst/>
              <a:cxnLst/>
              <a:rect l="l" t="t" r="r" b="b"/>
              <a:pathLst>
                <a:path w="5738" h="2870" extrusionOk="0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17;p45">
              <a:extLst>
                <a:ext uri="{FF2B5EF4-FFF2-40B4-BE49-F238E27FC236}">
                  <a16:creationId xmlns:a16="http://schemas.microsoft.com/office/drawing/2014/main" id="{C88AF083-C359-451C-98A3-9AE5CDEAEFF5}"/>
                </a:ext>
              </a:extLst>
            </p:cNvPr>
            <p:cNvSpPr/>
            <p:nvPr/>
          </p:nvSpPr>
          <p:spPr>
            <a:xfrm>
              <a:off x="4600129" y="4364324"/>
              <a:ext cx="857630" cy="164270"/>
            </a:xfrm>
            <a:custGeom>
              <a:avLst/>
              <a:gdLst/>
              <a:ahLst/>
              <a:cxnLst/>
              <a:rect l="l" t="t" r="r" b="b"/>
              <a:pathLst>
                <a:path w="36927" h="7073" extrusionOk="0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18;p45">
              <a:extLst>
                <a:ext uri="{FF2B5EF4-FFF2-40B4-BE49-F238E27FC236}">
                  <a16:creationId xmlns:a16="http://schemas.microsoft.com/office/drawing/2014/main" id="{795471DC-67DD-4153-9672-FE1088F74738}"/>
                </a:ext>
              </a:extLst>
            </p:cNvPr>
            <p:cNvSpPr/>
            <p:nvPr/>
          </p:nvSpPr>
          <p:spPr>
            <a:xfrm>
              <a:off x="4947994" y="4275225"/>
              <a:ext cx="3350694" cy="329284"/>
            </a:xfrm>
            <a:custGeom>
              <a:avLst/>
              <a:gdLst/>
              <a:ahLst/>
              <a:cxnLst/>
              <a:rect l="l" t="t" r="r" b="b"/>
              <a:pathLst>
                <a:path w="144271" h="14178" extrusionOk="0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19;p45">
              <a:extLst>
                <a:ext uri="{FF2B5EF4-FFF2-40B4-BE49-F238E27FC236}">
                  <a16:creationId xmlns:a16="http://schemas.microsoft.com/office/drawing/2014/main" id="{13490D8F-77FD-4E3C-ADC2-74C9C72BC044}"/>
                </a:ext>
              </a:extLst>
            </p:cNvPr>
            <p:cNvSpPr/>
            <p:nvPr/>
          </p:nvSpPr>
          <p:spPr>
            <a:xfrm>
              <a:off x="683457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0;p45">
              <a:extLst>
                <a:ext uri="{FF2B5EF4-FFF2-40B4-BE49-F238E27FC236}">
                  <a16:creationId xmlns:a16="http://schemas.microsoft.com/office/drawing/2014/main" id="{86E55AD7-597D-4965-B582-00AB76AFB5C8}"/>
                </a:ext>
              </a:extLst>
            </p:cNvPr>
            <p:cNvSpPr/>
            <p:nvPr/>
          </p:nvSpPr>
          <p:spPr>
            <a:xfrm>
              <a:off x="6974028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1;p45">
              <a:extLst>
                <a:ext uri="{FF2B5EF4-FFF2-40B4-BE49-F238E27FC236}">
                  <a16:creationId xmlns:a16="http://schemas.microsoft.com/office/drawing/2014/main" id="{C516AE70-F187-4FBE-B09B-B56FE39EC663}"/>
                </a:ext>
              </a:extLst>
            </p:cNvPr>
            <p:cNvSpPr/>
            <p:nvPr/>
          </p:nvSpPr>
          <p:spPr>
            <a:xfrm>
              <a:off x="7435796" y="3006131"/>
              <a:ext cx="250273" cy="1202405"/>
            </a:xfrm>
            <a:custGeom>
              <a:avLst/>
              <a:gdLst/>
              <a:ahLst/>
              <a:cxnLst/>
              <a:rect l="l" t="t" r="r" b="b"/>
              <a:pathLst>
                <a:path w="10776" h="51772" extrusionOk="0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;p45">
              <a:extLst>
                <a:ext uri="{FF2B5EF4-FFF2-40B4-BE49-F238E27FC236}">
                  <a16:creationId xmlns:a16="http://schemas.microsoft.com/office/drawing/2014/main" id="{0A53C067-EAC6-4CFB-8763-5BCF52E6D7B4}"/>
                </a:ext>
              </a:extLst>
            </p:cNvPr>
            <p:cNvSpPr/>
            <p:nvPr/>
          </p:nvSpPr>
          <p:spPr>
            <a:xfrm>
              <a:off x="7435796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;p45">
              <a:extLst>
                <a:ext uri="{FF2B5EF4-FFF2-40B4-BE49-F238E27FC236}">
                  <a16:creationId xmlns:a16="http://schemas.microsoft.com/office/drawing/2014/main" id="{A6A44B64-6EE8-4069-B613-E05CF0B92AF2}"/>
                </a:ext>
              </a:extLst>
            </p:cNvPr>
            <p:cNvSpPr/>
            <p:nvPr/>
          </p:nvSpPr>
          <p:spPr>
            <a:xfrm>
              <a:off x="8009145" y="3006131"/>
              <a:ext cx="250249" cy="1202405"/>
            </a:xfrm>
            <a:custGeom>
              <a:avLst/>
              <a:gdLst/>
              <a:ahLst/>
              <a:cxnLst/>
              <a:rect l="l" t="t" r="r" b="b"/>
              <a:pathLst>
                <a:path w="10775" h="51772" extrusionOk="0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4;p45">
              <a:extLst>
                <a:ext uri="{FF2B5EF4-FFF2-40B4-BE49-F238E27FC236}">
                  <a16:creationId xmlns:a16="http://schemas.microsoft.com/office/drawing/2014/main" id="{89630514-F738-4181-896B-67C769F3F091}"/>
                </a:ext>
              </a:extLst>
            </p:cNvPr>
            <p:cNvSpPr/>
            <p:nvPr/>
          </p:nvSpPr>
          <p:spPr>
            <a:xfrm>
              <a:off x="8009145" y="3006131"/>
              <a:ext cx="110806" cy="169682"/>
            </a:xfrm>
            <a:custGeom>
              <a:avLst/>
              <a:gdLst/>
              <a:ahLst/>
              <a:cxnLst/>
              <a:rect l="l" t="t" r="r" b="b"/>
              <a:pathLst>
                <a:path w="4771" h="7306" extrusionOk="0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5;p45">
              <a:extLst>
                <a:ext uri="{FF2B5EF4-FFF2-40B4-BE49-F238E27FC236}">
                  <a16:creationId xmlns:a16="http://schemas.microsoft.com/office/drawing/2014/main" id="{7462E98E-1BA7-4F59-87B5-0345851B8602}"/>
                </a:ext>
              </a:extLst>
            </p:cNvPr>
            <p:cNvSpPr/>
            <p:nvPr/>
          </p:nvSpPr>
          <p:spPr>
            <a:xfrm>
              <a:off x="6809003" y="1407748"/>
              <a:ext cx="1541722" cy="1678076"/>
            </a:xfrm>
            <a:custGeom>
              <a:avLst/>
              <a:gdLst/>
              <a:ahLst/>
              <a:cxnLst/>
              <a:rect l="l" t="t" r="r" b="b"/>
              <a:pathLst>
                <a:path w="66382" h="72253" extrusionOk="0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6;p45">
              <a:extLst>
                <a:ext uri="{FF2B5EF4-FFF2-40B4-BE49-F238E27FC236}">
                  <a16:creationId xmlns:a16="http://schemas.microsoft.com/office/drawing/2014/main" id="{9FE306D2-4DB1-454D-B6D3-B865CF3D20BC}"/>
                </a:ext>
              </a:extLst>
            </p:cNvPr>
            <p:cNvSpPr/>
            <p:nvPr/>
          </p:nvSpPr>
          <p:spPr>
            <a:xfrm>
              <a:off x="6809003" y="2937960"/>
              <a:ext cx="1400723" cy="147990"/>
            </a:xfrm>
            <a:custGeom>
              <a:avLst/>
              <a:gdLst/>
              <a:ahLst/>
              <a:cxnLst/>
              <a:rect l="l" t="t" r="r" b="b"/>
              <a:pathLst>
                <a:path w="60311" h="6372" extrusionOk="0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7;p45">
              <a:extLst>
                <a:ext uri="{FF2B5EF4-FFF2-40B4-BE49-F238E27FC236}">
                  <a16:creationId xmlns:a16="http://schemas.microsoft.com/office/drawing/2014/main" id="{F730551E-FA97-4F5E-AFB2-8314E7920060}"/>
                </a:ext>
              </a:extLst>
            </p:cNvPr>
            <p:cNvSpPr/>
            <p:nvPr/>
          </p:nvSpPr>
          <p:spPr>
            <a:xfrm>
              <a:off x="8133872" y="1407748"/>
              <a:ext cx="216945" cy="1678076"/>
            </a:xfrm>
            <a:custGeom>
              <a:avLst/>
              <a:gdLst/>
              <a:ahLst/>
              <a:cxnLst/>
              <a:rect l="l" t="t" r="r" b="b"/>
              <a:pathLst>
                <a:path w="9341" h="72253" extrusionOk="0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8;p45">
              <a:extLst>
                <a:ext uri="{FF2B5EF4-FFF2-40B4-BE49-F238E27FC236}">
                  <a16:creationId xmlns:a16="http://schemas.microsoft.com/office/drawing/2014/main" id="{0EA4D50E-9E68-421F-B5B4-56FCD2BFEF99}"/>
                </a:ext>
              </a:extLst>
            </p:cNvPr>
            <p:cNvSpPr/>
            <p:nvPr/>
          </p:nvSpPr>
          <p:spPr>
            <a:xfrm>
              <a:off x="7792208" y="1028499"/>
              <a:ext cx="435399" cy="380031"/>
            </a:xfrm>
            <a:custGeom>
              <a:avLst/>
              <a:gdLst/>
              <a:ahLst/>
              <a:cxnLst/>
              <a:rect l="l" t="t" r="r" b="b"/>
              <a:pathLst>
                <a:path w="18747" h="16363" extrusionOk="0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9;p45">
              <a:extLst>
                <a:ext uri="{FF2B5EF4-FFF2-40B4-BE49-F238E27FC236}">
                  <a16:creationId xmlns:a16="http://schemas.microsoft.com/office/drawing/2014/main" id="{76AD3A12-DE40-4953-99CE-3A7E24B308F7}"/>
                </a:ext>
              </a:extLst>
            </p:cNvPr>
            <p:cNvSpPr/>
            <p:nvPr/>
          </p:nvSpPr>
          <p:spPr>
            <a:xfrm>
              <a:off x="7843330" y="1211179"/>
              <a:ext cx="150800" cy="58109"/>
            </a:xfrm>
            <a:custGeom>
              <a:avLst/>
              <a:gdLst/>
              <a:ahLst/>
              <a:cxnLst/>
              <a:rect l="l" t="t" r="r" b="b"/>
              <a:pathLst>
                <a:path w="6493" h="2502" extrusionOk="0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0;p45">
              <a:extLst>
                <a:ext uri="{FF2B5EF4-FFF2-40B4-BE49-F238E27FC236}">
                  <a16:creationId xmlns:a16="http://schemas.microsoft.com/office/drawing/2014/main" id="{5D9EC403-561C-4DDB-A7BC-49AD79AEB6CF}"/>
                </a:ext>
              </a:extLst>
            </p:cNvPr>
            <p:cNvSpPr/>
            <p:nvPr/>
          </p:nvSpPr>
          <p:spPr>
            <a:xfrm>
              <a:off x="7905054" y="1400408"/>
              <a:ext cx="147821" cy="56694"/>
            </a:xfrm>
            <a:custGeom>
              <a:avLst/>
              <a:gdLst/>
              <a:ahLst/>
              <a:cxnLst/>
              <a:rect l="l" t="t" r="r" b="b"/>
              <a:pathLst>
                <a:path w="6873" h="2636" extrusionOk="0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1;p45">
              <a:extLst>
                <a:ext uri="{FF2B5EF4-FFF2-40B4-BE49-F238E27FC236}">
                  <a16:creationId xmlns:a16="http://schemas.microsoft.com/office/drawing/2014/main" id="{FA471FBA-34C7-4DD6-84E6-7D481E3EA92E}"/>
                </a:ext>
              </a:extLst>
            </p:cNvPr>
            <p:cNvSpPr/>
            <p:nvPr/>
          </p:nvSpPr>
          <p:spPr>
            <a:xfrm>
              <a:off x="7936627" y="1339433"/>
              <a:ext cx="144681" cy="65490"/>
            </a:xfrm>
            <a:custGeom>
              <a:avLst/>
              <a:gdLst/>
              <a:ahLst/>
              <a:cxnLst/>
              <a:rect l="l" t="t" r="r" b="b"/>
              <a:pathLst>
                <a:path w="6727" h="3045" extrusionOk="0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2;p45">
              <a:extLst>
                <a:ext uri="{FF2B5EF4-FFF2-40B4-BE49-F238E27FC236}">
                  <a16:creationId xmlns:a16="http://schemas.microsoft.com/office/drawing/2014/main" id="{F297C3B5-BC1A-46F9-A7CD-C49CE7040B71}"/>
                </a:ext>
              </a:extLst>
            </p:cNvPr>
            <p:cNvSpPr/>
            <p:nvPr/>
          </p:nvSpPr>
          <p:spPr>
            <a:xfrm>
              <a:off x="7873548" y="1264787"/>
              <a:ext cx="328494" cy="180156"/>
            </a:xfrm>
            <a:custGeom>
              <a:avLst/>
              <a:gdLst/>
              <a:ahLst/>
              <a:cxnLst/>
              <a:rect l="l" t="t" r="r" b="b"/>
              <a:pathLst>
                <a:path w="14144" h="7757" extrusionOk="0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3;p45">
              <a:extLst>
                <a:ext uri="{FF2B5EF4-FFF2-40B4-BE49-F238E27FC236}">
                  <a16:creationId xmlns:a16="http://schemas.microsoft.com/office/drawing/2014/main" id="{FA6028B9-BBE5-4043-8D25-BC70D81EFCA3}"/>
                </a:ext>
              </a:extLst>
            </p:cNvPr>
            <p:cNvSpPr/>
            <p:nvPr/>
          </p:nvSpPr>
          <p:spPr>
            <a:xfrm>
              <a:off x="7900677" y="1260954"/>
              <a:ext cx="241726" cy="68072"/>
            </a:xfrm>
            <a:custGeom>
              <a:avLst/>
              <a:gdLst/>
              <a:ahLst/>
              <a:cxnLst/>
              <a:rect l="l" t="t" r="r" b="b"/>
              <a:pathLst>
                <a:path w="10408" h="2931" extrusionOk="0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4;p45">
              <a:extLst>
                <a:ext uri="{FF2B5EF4-FFF2-40B4-BE49-F238E27FC236}">
                  <a16:creationId xmlns:a16="http://schemas.microsoft.com/office/drawing/2014/main" id="{4C62CA74-AC83-4730-B35A-0BA6CB2B7FD7}"/>
                </a:ext>
              </a:extLst>
            </p:cNvPr>
            <p:cNvSpPr/>
            <p:nvPr/>
          </p:nvSpPr>
          <p:spPr>
            <a:xfrm>
              <a:off x="7450522" y="1062155"/>
              <a:ext cx="406763" cy="285157"/>
            </a:xfrm>
            <a:custGeom>
              <a:avLst/>
              <a:gdLst/>
              <a:ahLst/>
              <a:cxnLst/>
              <a:rect l="l" t="t" r="r" b="b"/>
              <a:pathLst>
                <a:path w="17514" h="12278" extrusionOk="0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5;p45">
              <a:extLst>
                <a:ext uri="{FF2B5EF4-FFF2-40B4-BE49-F238E27FC236}">
                  <a16:creationId xmlns:a16="http://schemas.microsoft.com/office/drawing/2014/main" id="{DE5CC377-54A1-43B3-AAEC-494219DD5C7D}"/>
                </a:ext>
              </a:extLst>
            </p:cNvPr>
            <p:cNvSpPr/>
            <p:nvPr/>
          </p:nvSpPr>
          <p:spPr>
            <a:xfrm>
              <a:off x="7638007" y="1250641"/>
              <a:ext cx="159858" cy="26709"/>
            </a:xfrm>
            <a:custGeom>
              <a:avLst/>
              <a:gdLst/>
              <a:ahLst/>
              <a:cxnLst/>
              <a:rect l="l" t="t" r="r" b="b"/>
              <a:pathLst>
                <a:path w="6883" h="1150" extrusionOk="0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36;p45">
              <a:extLst>
                <a:ext uri="{FF2B5EF4-FFF2-40B4-BE49-F238E27FC236}">
                  <a16:creationId xmlns:a16="http://schemas.microsoft.com/office/drawing/2014/main" id="{74728D79-4576-4835-BE81-98540FBFCC44}"/>
                </a:ext>
              </a:extLst>
            </p:cNvPr>
            <p:cNvSpPr/>
            <p:nvPr/>
          </p:nvSpPr>
          <p:spPr>
            <a:xfrm>
              <a:off x="7700579" y="1438154"/>
              <a:ext cx="157112" cy="21206"/>
            </a:xfrm>
            <a:custGeom>
              <a:avLst/>
              <a:gdLst/>
              <a:ahLst/>
              <a:cxnLst/>
              <a:rect l="l" t="t" r="r" b="b"/>
              <a:pathLst>
                <a:path w="7305" h="986" extrusionOk="0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37;p45">
              <a:extLst>
                <a:ext uri="{FF2B5EF4-FFF2-40B4-BE49-F238E27FC236}">
                  <a16:creationId xmlns:a16="http://schemas.microsoft.com/office/drawing/2014/main" id="{260ABE4B-CAED-45CB-8FEC-29065548BB35}"/>
                </a:ext>
              </a:extLst>
            </p:cNvPr>
            <p:cNvSpPr/>
            <p:nvPr/>
          </p:nvSpPr>
          <p:spPr>
            <a:xfrm>
              <a:off x="7696471" y="1373135"/>
              <a:ext cx="158252" cy="18109"/>
            </a:xfrm>
            <a:custGeom>
              <a:avLst/>
              <a:gdLst/>
              <a:ahLst/>
              <a:cxnLst/>
              <a:rect l="l" t="t" r="r" b="b"/>
              <a:pathLst>
                <a:path w="7358" h="842" extrusionOk="0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38;p45">
              <a:extLst>
                <a:ext uri="{FF2B5EF4-FFF2-40B4-BE49-F238E27FC236}">
                  <a16:creationId xmlns:a16="http://schemas.microsoft.com/office/drawing/2014/main" id="{1ACEDF13-B495-4AF6-B726-9C1DB744EF06}"/>
                </a:ext>
              </a:extLst>
            </p:cNvPr>
            <p:cNvSpPr/>
            <p:nvPr/>
          </p:nvSpPr>
          <p:spPr>
            <a:xfrm>
              <a:off x="7437352" y="1204466"/>
              <a:ext cx="291125" cy="191769"/>
            </a:xfrm>
            <a:custGeom>
              <a:avLst/>
              <a:gdLst/>
              <a:ahLst/>
              <a:cxnLst/>
              <a:rect l="l" t="t" r="r" b="b"/>
              <a:pathLst>
                <a:path w="12535" h="8257" extrusionOk="0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39;p45">
              <a:extLst>
                <a:ext uri="{FF2B5EF4-FFF2-40B4-BE49-F238E27FC236}">
                  <a16:creationId xmlns:a16="http://schemas.microsoft.com/office/drawing/2014/main" id="{5E2CE58D-8B84-47DA-BE60-48C1F190EC9F}"/>
                </a:ext>
              </a:extLst>
            </p:cNvPr>
            <p:cNvSpPr/>
            <p:nvPr/>
          </p:nvSpPr>
          <p:spPr>
            <a:xfrm>
              <a:off x="7504198" y="1200727"/>
              <a:ext cx="212091" cy="117170"/>
            </a:xfrm>
            <a:custGeom>
              <a:avLst/>
              <a:gdLst/>
              <a:ahLst/>
              <a:cxnLst/>
              <a:rect l="l" t="t" r="r" b="b"/>
              <a:pathLst>
                <a:path w="9132" h="5045" extrusionOk="0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0;p45">
              <a:extLst>
                <a:ext uri="{FF2B5EF4-FFF2-40B4-BE49-F238E27FC236}">
                  <a16:creationId xmlns:a16="http://schemas.microsoft.com/office/drawing/2014/main" id="{C0CA6C28-1699-4D6C-BD90-8250DCC23DB3}"/>
                </a:ext>
              </a:extLst>
            </p:cNvPr>
            <p:cNvSpPr/>
            <p:nvPr/>
          </p:nvSpPr>
          <p:spPr>
            <a:xfrm>
              <a:off x="7102657" y="1104823"/>
              <a:ext cx="713681" cy="607055"/>
            </a:xfrm>
            <a:custGeom>
              <a:avLst/>
              <a:gdLst/>
              <a:ahLst/>
              <a:cxnLst/>
              <a:rect l="l" t="t" r="r" b="b"/>
              <a:pathLst>
                <a:path w="30729" h="26138" extrusionOk="0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1;p45">
              <a:extLst>
                <a:ext uri="{FF2B5EF4-FFF2-40B4-BE49-F238E27FC236}">
                  <a16:creationId xmlns:a16="http://schemas.microsoft.com/office/drawing/2014/main" id="{A0D1DA75-433B-4647-9FED-F9A3D1712589}"/>
                </a:ext>
              </a:extLst>
            </p:cNvPr>
            <p:cNvSpPr/>
            <p:nvPr/>
          </p:nvSpPr>
          <p:spPr>
            <a:xfrm>
              <a:off x="7352900" y="1484467"/>
              <a:ext cx="466404" cy="242515"/>
            </a:xfrm>
            <a:custGeom>
              <a:avLst/>
              <a:gdLst/>
              <a:ahLst/>
              <a:cxnLst/>
              <a:rect l="l" t="t" r="r" b="b"/>
              <a:pathLst>
                <a:path w="20082" h="10442" extrusionOk="0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2;p45">
              <a:extLst>
                <a:ext uri="{FF2B5EF4-FFF2-40B4-BE49-F238E27FC236}">
                  <a16:creationId xmlns:a16="http://schemas.microsoft.com/office/drawing/2014/main" id="{BF4FA947-A444-43BD-91E8-1CA9C599CA6E}"/>
                </a:ext>
              </a:extLst>
            </p:cNvPr>
            <p:cNvSpPr/>
            <p:nvPr/>
          </p:nvSpPr>
          <p:spPr>
            <a:xfrm>
              <a:off x="7534207" y="1510806"/>
              <a:ext cx="127064" cy="13958"/>
            </a:xfrm>
            <a:custGeom>
              <a:avLst/>
              <a:gdLst/>
              <a:ahLst/>
              <a:cxnLst/>
              <a:rect l="l" t="t" r="r" b="b"/>
              <a:pathLst>
                <a:path w="5471" h="601" extrusionOk="0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3;p45">
              <a:extLst>
                <a:ext uri="{FF2B5EF4-FFF2-40B4-BE49-F238E27FC236}">
                  <a16:creationId xmlns:a16="http://schemas.microsoft.com/office/drawing/2014/main" id="{9DD5D1BD-C86E-45B3-A069-F25FA754218D}"/>
                </a:ext>
              </a:extLst>
            </p:cNvPr>
            <p:cNvSpPr/>
            <p:nvPr/>
          </p:nvSpPr>
          <p:spPr>
            <a:xfrm>
              <a:off x="7459812" y="1557283"/>
              <a:ext cx="266530" cy="13981"/>
            </a:xfrm>
            <a:custGeom>
              <a:avLst/>
              <a:gdLst/>
              <a:ahLst/>
              <a:cxnLst/>
              <a:rect l="l" t="t" r="r" b="b"/>
              <a:pathLst>
                <a:path w="11476" h="602" extrusionOk="0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4;p45">
              <a:extLst>
                <a:ext uri="{FF2B5EF4-FFF2-40B4-BE49-F238E27FC236}">
                  <a16:creationId xmlns:a16="http://schemas.microsoft.com/office/drawing/2014/main" id="{1367CDBC-E4DF-442D-BE31-28EF5685CDC2}"/>
                </a:ext>
              </a:extLst>
            </p:cNvPr>
            <p:cNvSpPr/>
            <p:nvPr/>
          </p:nvSpPr>
          <p:spPr>
            <a:xfrm>
              <a:off x="7385441" y="1603783"/>
              <a:ext cx="392038" cy="13958"/>
            </a:xfrm>
            <a:custGeom>
              <a:avLst/>
              <a:gdLst/>
              <a:ahLst/>
              <a:cxnLst/>
              <a:rect l="l" t="t" r="r" b="b"/>
              <a:pathLst>
                <a:path w="16880" h="601" extrusionOk="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5;p45">
              <a:extLst>
                <a:ext uri="{FF2B5EF4-FFF2-40B4-BE49-F238E27FC236}">
                  <a16:creationId xmlns:a16="http://schemas.microsoft.com/office/drawing/2014/main" id="{A011E893-9954-48F9-97FD-BF4F54365C3C}"/>
                </a:ext>
              </a:extLst>
            </p:cNvPr>
            <p:cNvSpPr/>
            <p:nvPr/>
          </p:nvSpPr>
          <p:spPr>
            <a:xfrm>
              <a:off x="7380029" y="1650260"/>
              <a:ext cx="417585" cy="13981"/>
            </a:xfrm>
            <a:custGeom>
              <a:avLst/>
              <a:gdLst/>
              <a:ahLst/>
              <a:cxnLst/>
              <a:rect l="l" t="t" r="r" b="b"/>
              <a:pathLst>
                <a:path w="17980" h="602" extrusionOk="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6;p45">
              <a:extLst>
                <a:ext uri="{FF2B5EF4-FFF2-40B4-BE49-F238E27FC236}">
                  <a16:creationId xmlns:a16="http://schemas.microsoft.com/office/drawing/2014/main" id="{F011BF7A-9B24-46DC-AD38-551E19DF4A88}"/>
                </a:ext>
              </a:extLst>
            </p:cNvPr>
            <p:cNvSpPr/>
            <p:nvPr/>
          </p:nvSpPr>
          <p:spPr>
            <a:xfrm>
              <a:off x="7507845" y="1696760"/>
              <a:ext cx="275843" cy="13958"/>
            </a:xfrm>
            <a:custGeom>
              <a:avLst/>
              <a:gdLst/>
              <a:ahLst/>
              <a:cxnLst/>
              <a:rect l="l" t="t" r="r" b="b"/>
              <a:pathLst>
                <a:path w="11877" h="601" extrusionOk="0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7;p45">
              <a:extLst>
                <a:ext uri="{FF2B5EF4-FFF2-40B4-BE49-F238E27FC236}">
                  <a16:creationId xmlns:a16="http://schemas.microsoft.com/office/drawing/2014/main" id="{51DC23D4-BCC6-406C-9EE7-3EA07FD0703B}"/>
                </a:ext>
              </a:extLst>
            </p:cNvPr>
            <p:cNvSpPr/>
            <p:nvPr/>
          </p:nvSpPr>
          <p:spPr>
            <a:xfrm>
              <a:off x="7416588" y="1513895"/>
              <a:ext cx="215249" cy="143554"/>
            </a:xfrm>
            <a:custGeom>
              <a:avLst/>
              <a:gdLst/>
              <a:ahLst/>
              <a:cxnLst/>
              <a:rect l="l" t="t" r="r" b="b"/>
              <a:pathLst>
                <a:path w="9268" h="6181" extrusionOk="0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8;p45">
              <a:extLst>
                <a:ext uri="{FF2B5EF4-FFF2-40B4-BE49-F238E27FC236}">
                  <a16:creationId xmlns:a16="http://schemas.microsoft.com/office/drawing/2014/main" id="{928A9807-8C67-4065-8ED5-FABC8FB0EF88}"/>
                </a:ext>
              </a:extLst>
            </p:cNvPr>
            <p:cNvSpPr/>
            <p:nvPr/>
          </p:nvSpPr>
          <p:spPr>
            <a:xfrm>
              <a:off x="7533418" y="1574332"/>
              <a:ext cx="285900" cy="152658"/>
            </a:xfrm>
            <a:custGeom>
              <a:avLst/>
              <a:gdLst/>
              <a:ahLst/>
              <a:cxnLst/>
              <a:rect l="l" t="t" r="r" b="b"/>
              <a:pathLst>
                <a:path w="12310" h="6573" extrusionOk="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9;p45">
              <a:extLst>
                <a:ext uri="{FF2B5EF4-FFF2-40B4-BE49-F238E27FC236}">
                  <a16:creationId xmlns:a16="http://schemas.microsoft.com/office/drawing/2014/main" id="{C3142371-1A3B-4109-8346-1F7EE3DD1200}"/>
                </a:ext>
              </a:extLst>
            </p:cNvPr>
            <p:cNvSpPr/>
            <p:nvPr/>
          </p:nvSpPr>
          <p:spPr>
            <a:xfrm>
              <a:off x="6836131" y="3512849"/>
              <a:ext cx="822769" cy="892514"/>
            </a:xfrm>
            <a:custGeom>
              <a:avLst/>
              <a:gdLst/>
              <a:ahLst/>
              <a:cxnLst/>
              <a:rect l="l" t="t" r="r" b="b"/>
              <a:pathLst>
                <a:path w="35426" h="38429" extrusionOk="0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0;p45">
              <a:extLst>
                <a:ext uri="{FF2B5EF4-FFF2-40B4-BE49-F238E27FC236}">
                  <a16:creationId xmlns:a16="http://schemas.microsoft.com/office/drawing/2014/main" id="{15E863AE-9C79-4078-86C9-3190CBA64396}"/>
                </a:ext>
              </a:extLst>
            </p:cNvPr>
            <p:cNvSpPr/>
            <p:nvPr/>
          </p:nvSpPr>
          <p:spPr>
            <a:xfrm>
              <a:off x="6836131" y="3851427"/>
              <a:ext cx="822769" cy="553220"/>
            </a:xfrm>
            <a:custGeom>
              <a:avLst/>
              <a:gdLst/>
              <a:ahLst/>
              <a:cxnLst/>
              <a:rect l="l" t="t" r="r" b="b"/>
              <a:pathLst>
                <a:path w="35426" h="23820" extrusionOk="0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1;p45">
              <a:extLst>
                <a:ext uri="{FF2B5EF4-FFF2-40B4-BE49-F238E27FC236}">
                  <a16:creationId xmlns:a16="http://schemas.microsoft.com/office/drawing/2014/main" id="{2EA99196-1441-44E3-9978-DA05F5A08B80}"/>
                </a:ext>
              </a:extLst>
            </p:cNvPr>
            <p:cNvSpPr/>
            <p:nvPr/>
          </p:nvSpPr>
          <p:spPr>
            <a:xfrm>
              <a:off x="6833019" y="3956808"/>
              <a:ext cx="831316" cy="451703"/>
            </a:xfrm>
            <a:custGeom>
              <a:avLst/>
              <a:gdLst/>
              <a:ahLst/>
              <a:cxnLst/>
              <a:rect l="l" t="t" r="r" b="b"/>
              <a:pathLst>
                <a:path w="35794" h="19449" extrusionOk="0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2;p45">
              <a:extLst>
                <a:ext uri="{FF2B5EF4-FFF2-40B4-BE49-F238E27FC236}">
                  <a16:creationId xmlns:a16="http://schemas.microsoft.com/office/drawing/2014/main" id="{FB0CC2F3-EB46-4406-BFBD-1627D719DF10}"/>
                </a:ext>
              </a:extLst>
            </p:cNvPr>
            <p:cNvSpPr/>
            <p:nvPr/>
          </p:nvSpPr>
          <p:spPr>
            <a:xfrm>
              <a:off x="6862122" y="4198530"/>
              <a:ext cx="754162" cy="179971"/>
            </a:xfrm>
            <a:custGeom>
              <a:avLst/>
              <a:gdLst/>
              <a:ahLst/>
              <a:cxnLst/>
              <a:rect l="l" t="t" r="r" b="b"/>
              <a:pathLst>
                <a:path w="32472" h="7749" extrusionOk="0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53;p45">
              <a:extLst>
                <a:ext uri="{FF2B5EF4-FFF2-40B4-BE49-F238E27FC236}">
                  <a16:creationId xmlns:a16="http://schemas.microsoft.com/office/drawing/2014/main" id="{4E48B6B3-56B0-4776-A2C3-4D4593DDA908}"/>
                </a:ext>
              </a:extLst>
            </p:cNvPr>
            <p:cNvSpPr/>
            <p:nvPr/>
          </p:nvSpPr>
          <p:spPr>
            <a:xfrm>
              <a:off x="6901979" y="4254507"/>
              <a:ext cx="126298" cy="76341"/>
            </a:xfrm>
            <a:custGeom>
              <a:avLst/>
              <a:gdLst/>
              <a:ahLst/>
              <a:cxnLst/>
              <a:rect l="l" t="t" r="r" b="b"/>
              <a:pathLst>
                <a:path w="5438" h="3287" extrusionOk="0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54;p45">
              <a:extLst>
                <a:ext uri="{FF2B5EF4-FFF2-40B4-BE49-F238E27FC236}">
                  <a16:creationId xmlns:a16="http://schemas.microsoft.com/office/drawing/2014/main" id="{9905C738-F46D-4C25-93A4-4BDDA5E57625}"/>
                </a:ext>
              </a:extLst>
            </p:cNvPr>
            <p:cNvSpPr/>
            <p:nvPr/>
          </p:nvSpPr>
          <p:spPr>
            <a:xfrm>
              <a:off x="7089487" y="4087668"/>
              <a:ext cx="157071" cy="34327"/>
            </a:xfrm>
            <a:custGeom>
              <a:avLst/>
              <a:gdLst/>
              <a:ahLst/>
              <a:cxnLst/>
              <a:rect l="l" t="t" r="r" b="b"/>
              <a:pathLst>
                <a:path w="6763" h="1478" extrusionOk="0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55;p45">
              <a:extLst>
                <a:ext uri="{FF2B5EF4-FFF2-40B4-BE49-F238E27FC236}">
                  <a16:creationId xmlns:a16="http://schemas.microsoft.com/office/drawing/2014/main" id="{D2708627-B6D8-4654-A8BD-792650569D0F}"/>
                </a:ext>
              </a:extLst>
            </p:cNvPr>
            <p:cNvSpPr/>
            <p:nvPr/>
          </p:nvSpPr>
          <p:spPr>
            <a:xfrm>
              <a:off x="7053834" y="4112242"/>
              <a:ext cx="158069" cy="34396"/>
            </a:xfrm>
            <a:custGeom>
              <a:avLst/>
              <a:gdLst/>
              <a:ahLst/>
              <a:cxnLst/>
              <a:rect l="l" t="t" r="r" b="b"/>
              <a:pathLst>
                <a:path w="6806" h="1481" extrusionOk="0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56;p45">
              <a:extLst>
                <a:ext uri="{FF2B5EF4-FFF2-40B4-BE49-F238E27FC236}">
                  <a16:creationId xmlns:a16="http://schemas.microsoft.com/office/drawing/2014/main" id="{6D801AD6-9ADB-4F14-9AA0-D617255418E6}"/>
                </a:ext>
              </a:extLst>
            </p:cNvPr>
            <p:cNvSpPr/>
            <p:nvPr/>
          </p:nvSpPr>
          <p:spPr>
            <a:xfrm>
              <a:off x="7019738" y="4136259"/>
              <a:ext cx="157303" cy="34396"/>
            </a:xfrm>
            <a:custGeom>
              <a:avLst/>
              <a:gdLst/>
              <a:ahLst/>
              <a:cxnLst/>
              <a:rect l="l" t="t" r="r" b="b"/>
              <a:pathLst>
                <a:path w="6773" h="1481" extrusionOk="0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57;p45">
              <a:extLst>
                <a:ext uri="{FF2B5EF4-FFF2-40B4-BE49-F238E27FC236}">
                  <a16:creationId xmlns:a16="http://schemas.microsoft.com/office/drawing/2014/main" id="{9F4C0651-4BA7-479B-B8B8-D028C3F46C2A}"/>
                </a:ext>
              </a:extLst>
            </p:cNvPr>
            <p:cNvSpPr/>
            <p:nvPr/>
          </p:nvSpPr>
          <p:spPr>
            <a:xfrm>
              <a:off x="6984108" y="4160507"/>
              <a:ext cx="157860" cy="34327"/>
            </a:xfrm>
            <a:custGeom>
              <a:avLst/>
              <a:gdLst/>
              <a:ahLst/>
              <a:cxnLst/>
              <a:rect l="l" t="t" r="r" b="b"/>
              <a:pathLst>
                <a:path w="6797" h="1478" extrusionOk="0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58;p45">
              <a:extLst>
                <a:ext uri="{FF2B5EF4-FFF2-40B4-BE49-F238E27FC236}">
                  <a16:creationId xmlns:a16="http://schemas.microsoft.com/office/drawing/2014/main" id="{44180C85-65C6-46A6-AB7F-9B2D5F2933AD}"/>
                </a:ext>
              </a:extLst>
            </p:cNvPr>
            <p:cNvSpPr/>
            <p:nvPr/>
          </p:nvSpPr>
          <p:spPr>
            <a:xfrm>
              <a:off x="7503223" y="4086390"/>
              <a:ext cx="124695" cy="90252"/>
            </a:xfrm>
            <a:custGeom>
              <a:avLst/>
              <a:gdLst/>
              <a:ahLst/>
              <a:cxnLst/>
              <a:rect l="l" t="t" r="r" b="b"/>
              <a:pathLst>
                <a:path w="5369" h="3886" extrusionOk="0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59;p45">
              <a:extLst>
                <a:ext uri="{FF2B5EF4-FFF2-40B4-BE49-F238E27FC236}">
                  <a16:creationId xmlns:a16="http://schemas.microsoft.com/office/drawing/2014/main" id="{DC7874AF-EC90-4E86-9F79-2B77B1882622}"/>
                </a:ext>
              </a:extLst>
            </p:cNvPr>
            <p:cNvSpPr/>
            <p:nvPr/>
          </p:nvSpPr>
          <p:spPr>
            <a:xfrm>
              <a:off x="6987987" y="3959455"/>
              <a:ext cx="172771" cy="143902"/>
            </a:xfrm>
            <a:custGeom>
              <a:avLst/>
              <a:gdLst/>
              <a:ahLst/>
              <a:cxnLst/>
              <a:rect l="l" t="t" r="r" b="b"/>
              <a:pathLst>
                <a:path w="7439" h="6196" extrusionOk="0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0;p45">
              <a:extLst>
                <a:ext uri="{FF2B5EF4-FFF2-40B4-BE49-F238E27FC236}">
                  <a16:creationId xmlns:a16="http://schemas.microsoft.com/office/drawing/2014/main" id="{B588F50F-78DB-4B1A-B144-865918D47D95}"/>
                </a:ext>
              </a:extLst>
            </p:cNvPr>
            <p:cNvSpPr/>
            <p:nvPr/>
          </p:nvSpPr>
          <p:spPr>
            <a:xfrm>
              <a:off x="7148367" y="3994830"/>
              <a:ext cx="192930" cy="107648"/>
            </a:xfrm>
            <a:custGeom>
              <a:avLst/>
              <a:gdLst/>
              <a:ahLst/>
              <a:cxnLst/>
              <a:rect l="l" t="t" r="r" b="b"/>
              <a:pathLst>
                <a:path w="8307" h="4635" extrusionOk="0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1;p45">
              <a:extLst>
                <a:ext uri="{FF2B5EF4-FFF2-40B4-BE49-F238E27FC236}">
                  <a16:creationId xmlns:a16="http://schemas.microsoft.com/office/drawing/2014/main" id="{A15431AE-F4ED-4720-949D-EBA03D2747AB}"/>
                </a:ext>
              </a:extLst>
            </p:cNvPr>
            <p:cNvSpPr/>
            <p:nvPr/>
          </p:nvSpPr>
          <p:spPr>
            <a:xfrm>
              <a:off x="6547146" y="2301868"/>
              <a:ext cx="1476622" cy="1726082"/>
            </a:xfrm>
            <a:custGeom>
              <a:avLst/>
              <a:gdLst/>
              <a:ahLst/>
              <a:cxnLst/>
              <a:rect l="l" t="t" r="r" b="b"/>
              <a:pathLst>
                <a:path w="63579" h="74320" extrusionOk="0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2;p45">
              <a:extLst>
                <a:ext uri="{FF2B5EF4-FFF2-40B4-BE49-F238E27FC236}">
                  <a16:creationId xmlns:a16="http://schemas.microsoft.com/office/drawing/2014/main" id="{74E7C345-6794-4DB9-B8BB-8B89DE1D10D2}"/>
                </a:ext>
              </a:extLst>
            </p:cNvPr>
            <p:cNvSpPr/>
            <p:nvPr/>
          </p:nvSpPr>
          <p:spPr>
            <a:xfrm>
              <a:off x="7077084" y="3819630"/>
              <a:ext cx="461759" cy="137190"/>
            </a:xfrm>
            <a:custGeom>
              <a:avLst/>
              <a:gdLst/>
              <a:ahLst/>
              <a:cxnLst/>
              <a:rect l="l" t="t" r="r" b="b"/>
              <a:pathLst>
                <a:path w="19882" h="5907" extrusionOk="0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63;p45">
              <a:extLst>
                <a:ext uri="{FF2B5EF4-FFF2-40B4-BE49-F238E27FC236}">
                  <a16:creationId xmlns:a16="http://schemas.microsoft.com/office/drawing/2014/main" id="{E3E83BF8-001E-4C3D-8B80-BED8E8AD4517}"/>
                </a:ext>
              </a:extLst>
            </p:cNvPr>
            <p:cNvSpPr/>
            <p:nvPr/>
          </p:nvSpPr>
          <p:spPr>
            <a:xfrm>
              <a:off x="7082496" y="2339240"/>
              <a:ext cx="797988" cy="1453072"/>
            </a:xfrm>
            <a:custGeom>
              <a:avLst/>
              <a:gdLst/>
              <a:ahLst/>
              <a:cxnLst/>
              <a:rect l="l" t="t" r="r" b="b"/>
              <a:pathLst>
                <a:path w="34359" h="62565" extrusionOk="0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4;p45">
              <a:extLst>
                <a:ext uri="{FF2B5EF4-FFF2-40B4-BE49-F238E27FC236}">
                  <a16:creationId xmlns:a16="http://schemas.microsoft.com/office/drawing/2014/main" id="{C4A9A201-025B-4BE3-91FA-D228881DA168}"/>
                </a:ext>
              </a:extLst>
            </p:cNvPr>
            <p:cNvSpPr/>
            <p:nvPr/>
          </p:nvSpPr>
          <p:spPr>
            <a:xfrm>
              <a:off x="5531400" y="3702659"/>
              <a:ext cx="1252757" cy="757785"/>
            </a:xfrm>
            <a:custGeom>
              <a:avLst/>
              <a:gdLst/>
              <a:ahLst/>
              <a:cxnLst/>
              <a:rect l="l" t="t" r="r" b="b"/>
              <a:pathLst>
                <a:path w="53940" h="32628" extrusionOk="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65;p45">
              <a:extLst>
                <a:ext uri="{FF2B5EF4-FFF2-40B4-BE49-F238E27FC236}">
                  <a16:creationId xmlns:a16="http://schemas.microsoft.com/office/drawing/2014/main" id="{1894DA4A-F4A4-4115-8252-138B1D7EC805}"/>
                </a:ext>
              </a:extLst>
            </p:cNvPr>
            <p:cNvSpPr/>
            <p:nvPr/>
          </p:nvSpPr>
          <p:spPr>
            <a:xfrm>
              <a:off x="5530633" y="4049762"/>
              <a:ext cx="959912" cy="410200"/>
            </a:xfrm>
            <a:custGeom>
              <a:avLst/>
              <a:gdLst/>
              <a:ahLst/>
              <a:cxnLst/>
              <a:rect l="l" t="t" r="r" b="b"/>
              <a:pathLst>
                <a:path w="41331" h="17662" extrusionOk="0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66;p45">
              <a:extLst>
                <a:ext uri="{FF2B5EF4-FFF2-40B4-BE49-F238E27FC236}">
                  <a16:creationId xmlns:a16="http://schemas.microsoft.com/office/drawing/2014/main" id="{EC907F4F-7774-4E19-9967-D20606059AD8}"/>
                </a:ext>
              </a:extLst>
            </p:cNvPr>
            <p:cNvSpPr/>
            <p:nvPr/>
          </p:nvSpPr>
          <p:spPr>
            <a:xfrm>
              <a:off x="5526754" y="4179159"/>
              <a:ext cx="874677" cy="281789"/>
            </a:xfrm>
            <a:custGeom>
              <a:avLst/>
              <a:gdLst/>
              <a:ahLst/>
              <a:cxnLst/>
              <a:rect l="l" t="t" r="r" b="b"/>
              <a:pathLst>
                <a:path w="37661" h="12133" extrusionOk="0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67;p45">
              <a:extLst>
                <a:ext uri="{FF2B5EF4-FFF2-40B4-BE49-F238E27FC236}">
                  <a16:creationId xmlns:a16="http://schemas.microsoft.com/office/drawing/2014/main" id="{49B16DC1-2A0C-4556-9683-4238F48A9628}"/>
                </a:ext>
              </a:extLst>
            </p:cNvPr>
            <p:cNvSpPr/>
            <p:nvPr/>
          </p:nvSpPr>
          <p:spPr>
            <a:xfrm>
              <a:off x="5563174" y="4396864"/>
              <a:ext cx="773973" cy="41085"/>
            </a:xfrm>
            <a:custGeom>
              <a:avLst/>
              <a:gdLst/>
              <a:ahLst/>
              <a:cxnLst/>
              <a:rect l="l" t="t" r="r" b="b"/>
              <a:pathLst>
                <a:path w="33325" h="1769" extrusionOk="0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68;p45">
              <a:extLst>
                <a:ext uri="{FF2B5EF4-FFF2-40B4-BE49-F238E27FC236}">
                  <a16:creationId xmlns:a16="http://schemas.microsoft.com/office/drawing/2014/main" id="{CB7150AD-0344-471F-A7B9-103DA8AB156C}"/>
                </a:ext>
              </a:extLst>
            </p:cNvPr>
            <p:cNvSpPr/>
            <p:nvPr/>
          </p:nvSpPr>
          <p:spPr>
            <a:xfrm>
              <a:off x="5634456" y="4293830"/>
              <a:ext cx="102283" cy="104954"/>
            </a:xfrm>
            <a:custGeom>
              <a:avLst/>
              <a:gdLst/>
              <a:ahLst/>
              <a:cxnLst/>
              <a:rect l="l" t="t" r="r" b="b"/>
              <a:pathLst>
                <a:path w="4404" h="4519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69;p45">
              <a:extLst>
                <a:ext uri="{FF2B5EF4-FFF2-40B4-BE49-F238E27FC236}">
                  <a16:creationId xmlns:a16="http://schemas.microsoft.com/office/drawing/2014/main" id="{B2F1D4AF-0E01-41C8-ADF8-1AF75E9AA7E3}"/>
                </a:ext>
              </a:extLst>
            </p:cNvPr>
            <p:cNvSpPr/>
            <p:nvPr/>
          </p:nvSpPr>
          <p:spPr>
            <a:xfrm>
              <a:off x="5859917" y="4190006"/>
              <a:ext cx="144599" cy="69187"/>
            </a:xfrm>
            <a:custGeom>
              <a:avLst/>
              <a:gdLst/>
              <a:ahLst/>
              <a:cxnLst/>
              <a:rect l="l" t="t" r="r" b="b"/>
              <a:pathLst>
                <a:path w="6226" h="2979" extrusionOk="0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0;p45">
              <a:extLst>
                <a:ext uri="{FF2B5EF4-FFF2-40B4-BE49-F238E27FC236}">
                  <a16:creationId xmlns:a16="http://schemas.microsoft.com/office/drawing/2014/main" id="{3A3166D4-CB6F-49F0-BD76-EBCA367E7480}"/>
                </a:ext>
              </a:extLst>
            </p:cNvPr>
            <p:cNvSpPr/>
            <p:nvPr/>
          </p:nvSpPr>
          <p:spPr>
            <a:xfrm>
              <a:off x="5818341" y="4203895"/>
              <a:ext cx="145899" cy="68467"/>
            </a:xfrm>
            <a:custGeom>
              <a:avLst/>
              <a:gdLst/>
              <a:ahLst/>
              <a:cxnLst/>
              <a:rect l="l" t="t" r="r" b="b"/>
              <a:pathLst>
                <a:path w="6282" h="2948" extrusionOk="0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71;p45">
              <a:extLst>
                <a:ext uri="{FF2B5EF4-FFF2-40B4-BE49-F238E27FC236}">
                  <a16:creationId xmlns:a16="http://schemas.microsoft.com/office/drawing/2014/main" id="{C6CB238A-7EB5-40FF-8C8A-BE408D43ADE1}"/>
                </a:ext>
              </a:extLst>
            </p:cNvPr>
            <p:cNvSpPr/>
            <p:nvPr/>
          </p:nvSpPr>
          <p:spPr>
            <a:xfrm>
              <a:off x="5778554" y="4217135"/>
              <a:ext cx="145412" cy="69164"/>
            </a:xfrm>
            <a:custGeom>
              <a:avLst/>
              <a:gdLst/>
              <a:ahLst/>
              <a:cxnLst/>
              <a:rect l="l" t="t" r="r" b="b"/>
              <a:pathLst>
                <a:path w="6261" h="2978" extrusionOk="0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72;p45">
              <a:extLst>
                <a:ext uri="{FF2B5EF4-FFF2-40B4-BE49-F238E27FC236}">
                  <a16:creationId xmlns:a16="http://schemas.microsoft.com/office/drawing/2014/main" id="{0E189C62-AF95-440D-8F42-4A8E5FFF81D5}"/>
                </a:ext>
              </a:extLst>
            </p:cNvPr>
            <p:cNvSpPr/>
            <p:nvPr/>
          </p:nvSpPr>
          <p:spPr>
            <a:xfrm>
              <a:off x="5739046" y="4231071"/>
              <a:ext cx="144622" cy="68398"/>
            </a:xfrm>
            <a:custGeom>
              <a:avLst/>
              <a:gdLst/>
              <a:ahLst/>
              <a:cxnLst/>
              <a:rect l="l" t="t" r="r" b="b"/>
              <a:pathLst>
                <a:path w="6227" h="2945" extrusionOk="0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73;p45">
              <a:extLst>
                <a:ext uri="{FF2B5EF4-FFF2-40B4-BE49-F238E27FC236}">
                  <a16:creationId xmlns:a16="http://schemas.microsoft.com/office/drawing/2014/main" id="{58836E84-7C89-4AE6-BC5C-5166BFA38E1A}"/>
                </a:ext>
              </a:extLst>
            </p:cNvPr>
            <p:cNvSpPr/>
            <p:nvPr/>
          </p:nvSpPr>
          <p:spPr>
            <a:xfrm>
              <a:off x="6248289" y="4313898"/>
              <a:ext cx="117379" cy="89277"/>
            </a:xfrm>
            <a:custGeom>
              <a:avLst/>
              <a:gdLst/>
              <a:ahLst/>
              <a:cxnLst/>
              <a:rect l="l" t="t" r="r" b="b"/>
              <a:pathLst>
                <a:path w="5054" h="3844" extrusionOk="0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74;p45">
              <a:extLst>
                <a:ext uri="{FF2B5EF4-FFF2-40B4-BE49-F238E27FC236}">
                  <a16:creationId xmlns:a16="http://schemas.microsoft.com/office/drawing/2014/main" id="{BBD53370-04F4-4FEC-816B-250F889EE0FB}"/>
                </a:ext>
              </a:extLst>
            </p:cNvPr>
            <p:cNvSpPr/>
            <p:nvPr/>
          </p:nvSpPr>
          <p:spPr>
            <a:xfrm>
              <a:off x="5788634" y="4043490"/>
              <a:ext cx="141022" cy="172376"/>
            </a:xfrm>
            <a:custGeom>
              <a:avLst/>
              <a:gdLst/>
              <a:ahLst/>
              <a:cxnLst/>
              <a:rect l="l" t="t" r="r" b="b"/>
              <a:pathLst>
                <a:path w="6072" h="7422" extrusionOk="0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75;p45">
              <a:extLst>
                <a:ext uri="{FF2B5EF4-FFF2-40B4-BE49-F238E27FC236}">
                  <a16:creationId xmlns:a16="http://schemas.microsoft.com/office/drawing/2014/main" id="{4F17F074-B86D-4ED2-AE8F-F3CD30AC945E}"/>
                </a:ext>
              </a:extLst>
            </p:cNvPr>
            <p:cNvSpPr/>
            <p:nvPr/>
          </p:nvSpPr>
          <p:spPr>
            <a:xfrm>
              <a:off x="5914917" y="4146269"/>
              <a:ext cx="203637" cy="89579"/>
            </a:xfrm>
            <a:custGeom>
              <a:avLst/>
              <a:gdLst/>
              <a:ahLst/>
              <a:cxnLst/>
              <a:rect l="l" t="t" r="r" b="b"/>
              <a:pathLst>
                <a:path w="8768" h="3857" extrusionOk="0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6;p45">
              <a:extLst>
                <a:ext uri="{FF2B5EF4-FFF2-40B4-BE49-F238E27FC236}">
                  <a16:creationId xmlns:a16="http://schemas.microsoft.com/office/drawing/2014/main" id="{B29C2042-870C-4254-B526-F933C6B0D070}"/>
                </a:ext>
              </a:extLst>
            </p:cNvPr>
            <p:cNvSpPr/>
            <p:nvPr/>
          </p:nvSpPr>
          <p:spPr>
            <a:xfrm>
              <a:off x="5879288" y="2302634"/>
              <a:ext cx="2264530" cy="1861670"/>
            </a:xfrm>
            <a:custGeom>
              <a:avLst/>
              <a:gdLst/>
              <a:ahLst/>
              <a:cxnLst/>
              <a:rect l="l" t="t" r="r" b="b"/>
              <a:pathLst>
                <a:path w="97504" h="80158" extrusionOk="0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77;p45">
              <a:extLst>
                <a:ext uri="{FF2B5EF4-FFF2-40B4-BE49-F238E27FC236}">
                  <a16:creationId xmlns:a16="http://schemas.microsoft.com/office/drawing/2014/main" id="{5333B4F5-1127-40BA-9EC1-3A00D4D2CEC6}"/>
                </a:ext>
              </a:extLst>
            </p:cNvPr>
            <p:cNvSpPr/>
            <p:nvPr/>
          </p:nvSpPr>
          <p:spPr>
            <a:xfrm>
              <a:off x="7352134" y="2449846"/>
              <a:ext cx="202220" cy="87558"/>
            </a:xfrm>
            <a:custGeom>
              <a:avLst/>
              <a:gdLst/>
              <a:ahLst/>
              <a:cxnLst/>
              <a:rect l="l" t="t" r="r" b="b"/>
              <a:pathLst>
                <a:path w="8707" h="3770" extrusionOk="0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78;p45">
              <a:extLst>
                <a:ext uri="{FF2B5EF4-FFF2-40B4-BE49-F238E27FC236}">
                  <a16:creationId xmlns:a16="http://schemas.microsoft.com/office/drawing/2014/main" id="{045D8C88-E221-4B92-A7B7-AA2A4B04B875}"/>
                </a:ext>
              </a:extLst>
            </p:cNvPr>
            <p:cNvSpPr/>
            <p:nvPr/>
          </p:nvSpPr>
          <p:spPr>
            <a:xfrm>
              <a:off x="7381121" y="2299940"/>
              <a:ext cx="92668" cy="185684"/>
            </a:xfrm>
            <a:custGeom>
              <a:avLst/>
              <a:gdLst/>
              <a:ahLst/>
              <a:cxnLst/>
              <a:rect l="l" t="t" r="r" b="b"/>
              <a:pathLst>
                <a:path w="3990" h="7995" extrusionOk="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79;p45">
              <a:extLst>
                <a:ext uri="{FF2B5EF4-FFF2-40B4-BE49-F238E27FC236}">
                  <a16:creationId xmlns:a16="http://schemas.microsoft.com/office/drawing/2014/main" id="{52512905-C3C7-4BBA-84AD-F2822A68E76C}"/>
                </a:ext>
              </a:extLst>
            </p:cNvPr>
            <p:cNvSpPr/>
            <p:nvPr/>
          </p:nvSpPr>
          <p:spPr>
            <a:xfrm>
              <a:off x="7741063" y="2358100"/>
              <a:ext cx="204543" cy="197111"/>
            </a:xfrm>
            <a:custGeom>
              <a:avLst/>
              <a:gdLst/>
              <a:ahLst/>
              <a:cxnLst/>
              <a:rect l="l" t="t" r="r" b="b"/>
              <a:pathLst>
                <a:path w="8807" h="8487" extrusionOk="0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0;p45">
              <a:extLst>
                <a:ext uri="{FF2B5EF4-FFF2-40B4-BE49-F238E27FC236}">
                  <a16:creationId xmlns:a16="http://schemas.microsoft.com/office/drawing/2014/main" id="{4204F1A0-5680-4E61-B249-01B5AA157000}"/>
                </a:ext>
              </a:extLst>
            </p:cNvPr>
            <p:cNvSpPr/>
            <p:nvPr/>
          </p:nvSpPr>
          <p:spPr>
            <a:xfrm>
              <a:off x="6011772" y="3999127"/>
              <a:ext cx="526836" cy="62289"/>
            </a:xfrm>
            <a:custGeom>
              <a:avLst/>
              <a:gdLst/>
              <a:ahLst/>
              <a:cxnLst/>
              <a:rect l="l" t="t" r="r" b="b"/>
              <a:pathLst>
                <a:path w="22684" h="2682" extrusionOk="0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81;p45">
              <a:extLst>
                <a:ext uri="{FF2B5EF4-FFF2-40B4-BE49-F238E27FC236}">
                  <a16:creationId xmlns:a16="http://schemas.microsoft.com/office/drawing/2014/main" id="{93B8FEFD-5185-467E-B693-5771A6A4CF10}"/>
                </a:ext>
              </a:extLst>
            </p:cNvPr>
            <p:cNvSpPr/>
            <p:nvPr/>
          </p:nvSpPr>
          <p:spPr>
            <a:xfrm>
              <a:off x="6923045" y="3253427"/>
              <a:ext cx="410664" cy="394430"/>
            </a:xfrm>
            <a:custGeom>
              <a:avLst/>
              <a:gdLst/>
              <a:ahLst/>
              <a:cxnLst/>
              <a:rect l="l" t="t" r="r" b="b"/>
              <a:pathLst>
                <a:path w="17682" h="16983" extrusionOk="0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82;p45">
              <a:extLst>
                <a:ext uri="{FF2B5EF4-FFF2-40B4-BE49-F238E27FC236}">
                  <a16:creationId xmlns:a16="http://schemas.microsoft.com/office/drawing/2014/main" id="{88789BAB-E413-442E-BACF-13B93EB6CE90}"/>
                </a:ext>
              </a:extLst>
            </p:cNvPr>
            <p:cNvSpPr/>
            <p:nvPr/>
          </p:nvSpPr>
          <p:spPr>
            <a:xfrm>
              <a:off x="6710197" y="2492026"/>
              <a:ext cx="745267" cy="626169"/>
            </a:xfrm>
            <a:custGeom>
              <a:avLst/>
              <a:gdLst/>
              <a:ahLst/>
              <a:cxnLst/>
              <a:rect l="l" t="t" r="r" b="b"/>
              <a:pathLst>
                <a:path w="32089" h="26961" extrusionOk="0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83;p45">
              <a:extLst>
                <a:ext uri="{FF2B5EF4-FFF2-40B4-BE49-F238E27FC236}">
                  <a16:creationId xmlns:a16="http://schemas.microsoft.com/office/drawing/2014/main" id="{7EE87166-8033-461E-8F08-27E7D41BD04C}"/>
                </a:ext>
              </a:extLst>
            </p:cNvPr>
            <p:cNvSpPr/>
            <p:nvPr/>
          </p:nvSpPr>
          <p:spPr>
            <a:xfrm>
              <a:off x="6524662" y="2320914"/>
              <a:ext cx="1496782" cy="1684138"/>
            </a:xfrm>
            <a:custGeom>
              <a:avLst/>
              <a:gdLst/>
              <a:ahLst/>
              <a:cxnLst/>
              <a:rect l="l" t="t" r="r" b="b"/>
              <a:pathLst>
                <a:path w="64447" h="72514" extrusionOk="0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84;p45">
              <a:extLst>
                <a:ext uri="{FF2B5EF4-FFF2-40B4-BE49-F238E27FC236}">
                  <a16:creationId xmlns:a16="http://schemas.microsoft.com/office/drawing/2014/main" id="{B98C2FF8-6BA4-4075-859B-533E6435FF81}"/>
                </a:ext>
              </a:extLst>
            </p:cNvPr>
            <p:cNvSpPr/>
            <p:nvPr/>
          </p:nvSpPr>
          <p:spPr>
            <a:xfrm>
              <a:off x="7297110" y="1542906"/>
              <a:ext cx="822792" cy="1053347"/>
            </a:xfrm>
            <a:custGeom>
              <a:avLst/>
              <a:gdLst/>
              <a:ahLst/>
              <a:cxnLst/>
              <a:rect l="l" t="t" r="r" b="b"/>
              <a:pathLst>
                <a:path w="35427" h="45354" extrusionOk="0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85;p45">
              <a:extLst>
                <a:ext uri="{FF2B5EF4-FFF2-40B4-BE49-F238E27FC236}">
                  <a16:creationId xmlns:a16="http://schemas.microsoft.com/office/drawing/2014/main" id="{CC044208-FB68-49AB-8182-0B945F0D99A8}"/>
                </a:ext>
              </a:extLst>
            </p:cNvPr>
            <p:cNvSpPr/>
            <p:nvPr/>
          </p:nvSpPr>
          <p:spPr>
            <a:xfrm>
              <a:off x="7724782" y="1557283"/>
              <a:ext cx="171238" cy="13981"/>
            </a:xfrm>
            <a:custGeom>
              <a:avLst/>
              <a:gdLst/>
              <a:ahLst/>
              <a:cxnLst/>
              <a:rect l="l" t="t" r="r" b="b"/>
              <a:pathLst>
                <a:path w="7373" h="602" extrusionOk="0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86;p45">
              <a:extLst>
                <a:ext uri="{FF2B5EF4-FFF2-40B4-BE49-F238E27FC236}">
                  <a16:creationId xmlns:a16="http://schemas.microsoft.com/office/drawing/2014/main" id="{7A1BF08E-909D-4582-A0E4-AD169357D7EF}"/>
                </a:ext>
              </a:extLst>
            </p:cNvPr>
            <p:cNvSpPr/>
            <p:nvPr/>
          </p:nvSpPr>
          <p:spPr>
            <a:xfrm>
              <a:off x="7675216" y="1603783"/>
              <a:ext cx="259539" cy="13958"/>
            </a:xfrm>
            <a:custGeom>
              <a:avLst/>
              <a:gdLst/>
              <a:ahLst/>
              <a:cxnLst/>
              <a:rect l="l" t="t" r="r" b="b"/>
              <a:pathLst>
                <a:path w="11175" h="601" extrusionOk="0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87;p45">
              <a:extLst>
                <a:ext uri="{FF2B5EF4-FFF2-40B4-BE49-F238E27FC236}">
                  <a16:creationId xmlns:a16="http://schemas.microsoft.com/office/drawing/2014/main" id="{ECA16FC0-4EFE-41F8-8570-D8C3DE968A51}"/>
                </a:ext>
              </a:extLst>
            </p:cNvPr>
            <p:cNvSpPr/>
            <p:nvPr/>
          </p:nvSpPr>
          <p:spPr>
            <a:xfrm>
              <a:off x="7636474" y="1650260"/>
              <a:ext cx="323083" cy="13981"/>
            </a:xfrm>
            <a:custGeom>
              <a:avLst/>
              <a:gdLst/>
              <a:ahLst/>
              <a:cxnLst/>
              <a:rect l="l" t="t" r="r" b="b"/>
              <a:pathLst>
                <a:path w="13911" h="602" extrusionOk="0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88;p45">
              <a:extLst>
                <a:ext uri="{FF2B5EF4-FFF2-40B4-BE49-F238E27FC236}">
                  <a16:creationId xmlns:a16="http://schemas.microsoft.com/office/drawing/2014/main" id="{7D52C997-F1DF-4692-A471-4E3C31290852}"/>
                </a:ext>
              </a:extLst>
            </p:cNvPr>
            <p:cNvSpPr/>
            <p:nvPr/>
          </p:nvSpPr>
          <p:spPr>
            <a:xfrm>
              <a:off x="7607023" y="1696760"/>
              <a:ext cx="372668" cy="13958"/>
            </a:xfrm>
            <a:custGeom>
              <a:avLst/>
              <a:gdLst/>
              <a:ahLst/>
              <a:cxnLst/>
              <a:rect l="l" t="t" r="r" b="b"/>
              <a:pathLst>
                <a:path w="16046" h="601" extrusionOk="0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89;p45">
              <a:extLst>
                <a:ext uri="{FF2B5EF4-FFF2-40B4-BE49-F238E27FC236}">
                  <a16:creationId xmlns:a16="http://schemas.microsoft.com/office/drawing/2014/main" id="{2B3F0CB1-B85E-4156-A8D2-07148C77C059}"/>
                </a:ext>
              </a:extLst>
            </p:cNvPr>
            <p:cNvSpPr/>
            <p:nvPr/>
          </p:nvSpPr>
          <p:spPr>
            <a:xfrm>
              <a:off x="7584563" y="1743238"/>
              <a:ext cx="412174" cy="13958"/>
            </a:xfrm>
            <a:custGeom>
              <a:avLst/>
              <a:gdLst/>
              <a:ahLst/>
              <a:cxnLst/>
              <a:rect l="l" t="t" r="r" b="b"/>
              <a:pathLst>
                <a:path w="17747" h="601" extrusionOk="0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0;p45">
              <a:extLst>
                <a:ext uri="{FF2B5EF4-FFF2-40B4-BE49-F238E27FC236}">
                  <a16:creationId xmlns:a16="http://schemas.microsoft.com/office/drawing/2014/main" id="{28DEB2E5-6612-414A-8EEB-B7AF3F16B77E}"/>
                </a:ext>
              </a:extLst>
            </p:cNvPr>
            <p:cNvSpPr/>
            <p:nvPr/>
          </p:nvSpPr>
          <p:spPr>
            <a:xfrm>
              <a:off x="7563635" y="1789715"/>
              <a:ext cx="447035" cy="13981"/>
            </a:xfrm>
            <a:custGeom>
              <a:avLst/>
              <a:gdLst/>
              <a:ahLst/>
              <a:cxnLst/>
              <a:rect l="l" t="t" r="r" b="b"/>
              <a:pathLst>
                <a:path w="19248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91;p45">
              <a:extLst>
                <a:ext uri="{FF2B5EF4-FFF2-40B4-BE49-F238E27FC236}">
                  <a16:creationId xmlns:a16="http://schemas.microsoft.com/office/drawing/2014/main" id="{302370E6-5ED4-4E70-AC17-6176FB8CEF31}"/>
                </a:ext>
              </a:extLst>
            </p:cNvPr>
            <p:cNvSpPr/>
            <p:nvPr/>
          </p:nvSpPr>
          <p:spPr>
            <a:xfrm>
              <a:off x="7541942" y="1836215"/>
              <a:ext cx="481129" cy="13958"/>
            </a:xfrm>
            <a:custGeom>
              <a:avLst/>
              <a:gdLst/>
              <a:ahLst/>
              <a:cxnLst/>
              <a:rect l="l" t="t" r="r" b="b"/>
              <a:pathLst>
                <a:path w="20716" h="601" extrusionOk="0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92;p45">
              <a:extLst>
                <a:ext uri="{FF2B5EF4-FFF2-40B4-BE49-F238E27FC236}">
                  <a16:creationId xmlns:a16="http://schemas.microsoft.com/office/drawing/2014/main" id="{41657822-069D-4C58-83FC-576106380970}"/>
                </a:ext>
              </a:extLst>
            </p:cNvPr>
            <p:cNvSpPr/>
            <p:nvPr/>
          </p:nvSpPr>
          <p:spPr>
            <a:xfrm>
              <a:off x="7521038" y="1882692"/>
              <a:ext cx="512111" cy="13981"/>
            </a:xfrm>
            <a:custGeom>
              <a:avLst/>
              <a:gdLst/>
              <a:ahLst/>
              <a:cxnLst/>
              <a:rect l="l" t="t" r="r" b="b"/>
              <a:pathLst>
                <a:path w="22050" h="602" extrusionOk="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93;p45">
              <a:extLst>
                <a:ext uri="{FF2B5EF4-FFF2-40B4-BE49-F238E27FC236}">
                  <a16:creationId xmlns:a16="http://schemas.microsoft.com/office/drawing/2014/main" id="{1AC9E6D1-05EA-45EA-96FC-7AD10CB53EF3}"/>
                </a:ext>
              </a:extLst>
            </p:cNvPr>
            <p:cNvSpPr/>
            <p:nvPr/>
          </p:nvSpPr>
          <p:spPr>
            <a:xfrm>
              <a:off x="7500111" y="1929192"/>
              <a:ext cx="542327" cy="13958"/>
            </a:xfrm>
            <a:custGeom>
              <a:avLst/>
              <a:gdLst/>
              <a:ahLst/>
              <a:cxnLst/>
              <a:rect l="l" t="t" r="r" b="b"/>
              <a:pathLst>
                <a:path w="23351" h="601" extrusionOk="0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94;p45">
              <a:extLst>
                <a:ext uri="{FF2B5EF4-FFF2-40B4-BE49-F238E27FC236}">
                  <a16:creationId xmlns:a16="http://schemas.microsoft.com/office/drawing/2014/main" id="{4A463E28-FFF4-4DDA-A0EE-6B4554DAD127}"/>
                </a:ext>
              </a:extLst>
            </p:cNvPr>
            <p:cNvSpPr/>
            <p:nvPr/>
          </p:nvSpPr>
          <p:spPr>
            <a:xfrm>
              <a:off x="7479183" y="1974903"/>
              <a:ext cx="570987" cy="14748"/>
            </a:xfrm>
            <a:custGeom>
              <a:avLst/>
              <a:gdLst/>
              <a:ahLst/>
              <a:cxnLst/>
              <a:rect l="l" t="t" r="r" b="b"/>
              <a:pathLst>
                <a:path w="24585" h="635" extrusionOk="0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95;p45">
              <a:extLst>
                <a:ext uri="{FF2B5EF4-FFF2-40B4-BE49-F238E27FC236}">
                  <a16:creationId xmlns:a16="http://schemas.microsoft.com/office/drawing/2014/main" id="{A6DBE6C1-9AAB-4F56-89A2-D78616779700}"/>
                </a:ext>
              </a:extLst>
            </p:cNvPr>
            <p:cNvSpPr/>
            <p:nvPr/>
          </p:nvSpPr>
          <p:spPr>
            <a:xfrm>
              <a:off x="7459046" y="2021380"/>
              <a:ext cx="598113" cy="14748"/>
            </a:xfrm>
            <a:custGeom>
              <a:avLst/>
              <a:gdLst/>
              <a:ahLst/>
              <a:cxnLst/>
              <a:rect l="l" t="t" r="r" b="b"/>
              <a:pathLst>
                <a:path w="25753" h="635" extrusionOk="0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96;p45">
              <a:extLst>
                <a:ext uri="{FF2B5EF4-FFF2-40B4-BE49-F238E27FC236}">
                  <a16:creationId xmlns:a16="http://schemas.microsoft.com/office/drawing/2014/main" id="{D372E374-11D9-4C03-ADB4-46E7D6A86462}"/>
                </a:ext>
              </a:extLst>
            </p:cNvPr>
            <p:cNvSpPr/>
            <p:nvPr/>
          </p:nvSpPr>
          <p:spPr>
            <a:xfrm>
              <a:off x="7438119" y="2067880"/>
              <a:ext cx="624451" cy="13958"/>
            </a:xfrm>
            <a:custGeom>
              <a:avLst/>
              <a:gdLst/>
              <a:ahLst/>
              <a:cxnLst/>
              <a:rect l="l" t="t" r="r" b="b"/>
              <a:pathLst>
                <a:path w="26887" h="601" extrusionOk="0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97;p45">
              <a:extLst>
                <a:ext uri="{FF2B5EF4-FFF2-40B4-BE49-F238E27FC236}">
                  <a16:creationId xmlns:a16="http://schemas.microsoft.com/office/drawing/2014/main" id="{8C85F2D1-AF14-4C8A-B25F-00B5EFB84EEE}"/>
                </a:ext>
              </a:extLst>
            </p:cNvPr>
            <p:cNvSpPr/>
            <p:nvPr/>
          </p:nvSpPr>
          <p:spPr>
            <a:xfrm>
              <a:off x="7417981" y="2114357"/>
              <a:ext cx="649232" cy="14748"/>
            </a:xfrm>
            <a:custGeom>
              <a:avLst/>
              <a:gdLst/>
              <a:ahLst/>
              <a:cxnLst/>
              <a:rect l="l" t="t" r="r" b="b"/>
              <a:pathLst>
                <a:path w="27954" h="635" extrusionOk="0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98;p45">
              <a:extLst>
                <a:ext uri="{FF2B5EF4-FFF2-40B4-BE49-F238E27FC236}">
                  <a16:creationId xmlns:a16="http://schemas.microsoft.com/office/drawing/2014/main" id="{C950F1D2-8C56-4557-9399-E647C9B0065A}"/>
                </a:ext>
              </a:extLst>
            </p:cNvPr>
            <p:cNvSpPr/>
            <p:nvPr/>
          </p:nvSpPr>
          <p:spPr>
            <a:xfrm>
              <a:off x="7397844" y="2160857"/>
              <a:ext cx="672480" cy="14725"/>
            </a:xfrm>
            <a:custGeom>
              <a:avLst/>
              <a:gdLst/>
              <a:ahLst/>
              <a:cxnLst/>
              <a:rect l="l" t="t" r="r" b="b"/>
              <a:pathLst>
                <a:path w="28955" h="634" extrusionOk="0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99;p45">
              <a:extLst>
                <a:ext uri="{FF2B5EF4-FFF2-40B4-BE49-F238E27FC236}">
                  <a16:creationId xmlns:a16="http://schemas.microsoft.com/office/drawing/2014/main" id="{86F828EF-5BDD-4E66-9AA1-6618ED57069D}"/>
                </a:ext>
              </a:extLst>
            </p:cNvPr>
            <p:cNvSpPr/>
            <p:nvPr/>
          </p:nvSpPr>
          <p:spPr>
            <a:xfrm>
              <a:off x="7377683" y="2207334"/>
              <a:ext cx="695728" cy="13958"/>
            </a:xfrm>
            <a:custGeom>
              <a:avLst/>
              <a:gdLst/>
              <a:ahLst/>
              <a:cxnLst/>
              <a:rect l="l" t="t" r="r" b="b"/>
              <a:pathLst>
                <a:path w="29956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0;p45">
              <a:extLst>
                <a:ext uri="{FF2B5EF4-FFF2-40B4-BE49-F238E27FC236}">
                  <a16:creationId xmlns:a16="http://schemas.microsoft.com/office/drawing/2014/main" id="{4BFD2317-8273-4411-A6F4-2B6146809AB0}"/>
                </a:ext>
              </a:extLst>
            </p:cNvPr>
            <p:cNvSpPr/>
            <p:nvPr/>
          </p:nvSpPr>
          <p:spPr>
            <a:xfrm>
              <a:off x="7357546" y="2253811"/>
              <a:ext cx="718187" cy="13981"/>
            </a:xfrm>
            <a:custGeom>
              <a:avLst/>
              <a:gdLst/>
              <a:ahLst/>
              <a:cxnLst/>
              <a:rect l="l" t="t" r="r" b="b"/>
              <a:pathLst>
                <a:path w="30923" h="602" extrusionOk="0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01;p45">
              <a:extLst>
                <a:ext uri="{FF2B5EF4-FFF2-40B4-BE49-F238E27FC236}">
                  <a16:creationId xmlns:a16="http://schemas.microsoft.com/office/drawing/2014/main" id="{2F83A60B-D173-4402-93A4-2F3229B10EDD}"/>
                </a:ext>
              </a:extLst>
            </p:cNvPr>
            <p:cNvSpPr/>
            <p:nvPr/>
          </p:nvSpPr>
          <p:spPr>
            <a:xfrm>
              <a:off x="7338175" y="2300311"/>
              <a:ext cx="738346" cy="13958"/>
            </a:xfrm>
            <a:custGeom>
              <a:avLst/>
              <a:gdLst/>
              <a:ahLst/>
              <a:cxnLst/>
              <a:rect l="l" t="t" r="r" b="b"/>
              <a:pathLst>
                <a:path w="31791" h="601" extrusionOk="0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02;p45">
              <a:extLst>
                <a:ext uri="{FF2B5EF4-FFF2-40B4-BE49-F238E27FC236}">
                  <a16:creationId xmlns:a16="http://schemas.microsoft.com/office/drawing/2014/main" id="{EBBF6D76-55DE-4853-B4AF-ACB378FEFB8D}"/>
                </a:ext>
              </a:extLst>
            </p:cNvPr>
            <p:cNvSpPr/>
            <p:nvPr/>
          </p:nvSpPr>
          <p:spPr>
            <a:xfrm>
              <a:off x="7319593" y="2346789"/>
              <a:ext cx="757692" cy="13981"/>
            </a:xfrm>
            <a:custGeom>
              <a:avLst/>
              <a:gdLst/>
              <a:ahLst/>
              <a:cxnLst/>
              <a:rect l="l" t="t" r="r" b="b"/>
              <a:pathLst>
                <a:path w="32624" h="602" extrusionOk="0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03;p45">
              <a:extLst>
                <a:ext uri="{FF2B5EF4-FFF2-40B4-BE49-F238E27FC236}">
                  <a16:creationId xmlns:a16="http://schemas.microsoft.com/office/drawing/2014/main" id="{0D091E07-9BA0-4588-A4D0-1D18DD283212}"/>
                </a:ext>
              </a:extLst>
            </p:cNvPr>
            <p:cNvSpPr/>
            <p:nvPr/>
          </p:nvSpPr>
          <p:spPr>
            <a:xfrm>
              <a:off x="7304101" y="2393289"/>
              <a:ext cx="773183" cy="13958"/>
            </a:xfrm>
            <a:custGeom>
              <a:avLst/>
              <a:gdLst/>
              <a:ahLst/>
              <a:cxnLst/>
              <a:rect l="l" t="t" r="r" b="b"/>
              <a:pathLst>
                <a:path w="33291" h="601" extrusionOk="0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04;p45">
              <a:extLst>
                <a:ext uri="{FF2B5EF4-FFF2-40B4-BE49-F238E27FC236}">
                  <a16:creationId xmlns:a16="http://schemas.microsoft.com/office/drawing/2014/main" id="{239BD909-61F2-429A-99BD-E4E5ED0E809A}"/>
                </a:ext>
              </a:extLst>
            </p:cNvPr>
            <p:cNvSpPr/>
            <p:nvPr/>
          </p:nvSpPr>
          <p:spPr>
            <a:xfrm>
              <a:off x="7403256" y="2440556"/>
              <a:ext cx="673270" cy="13958"/>
            </a:xfrm>
            <a:custGeom>
              <a:avLst/>
              <a:gdLst/>
              <a:ahLst/>
              <a:cxnLst/>
              <a:rect l="l" t="t" r="r" b="b"/>
              <a:pathLst>
                <a:path w="28989" h="601" extrusionOk="0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05;p45">
              <a:extLst>
                <a:ext uri="{FF2B5EF4-FFF2-40B4-BE49-F238E27FC236}">
                  <a16:creationId xmlns:a16="http://schemas.microsoft.com/office/drawing/2014/main" id="{185CC38D-BD61-4091-BEE2-97FF20C12FA9}"/>
                </a:ext>
              </a:extLst>
            </p:cNvPr>
            <p:cNvSpPr/>
            <p:nvPr/>
          </p:nvSpPr>
          <p:spPr>
            <a:xfrm>
              <a:off x="7585329" y="2486266"/>
              <a:ext cx="490419" cy="13958"/>
            </a:xfrm>
            <a:custGeom>
              <a:avLst/>
              <a:gdLst/>
              <a:ahLst/>
              <a:cxnLst/>
              <a:rect l="l" t="t" r="r" b="b"/>
              <a:pathLst>
                <a:path w="21116" h="601" extrusionOk="0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06;p45">
              <a:extLst>
                <a:ext uri="{FF2B5EF4-FFF2-40B4-BE49-F238E27FC236}">
                  <a16:creationId xmlns:a16="http://schemas.microsoft.com/office/drawing/2014/main" id="{44080090-3E31-4D18-84FB-BBB14E79A7A5}"/>
                </a:ext>
              </a:extLst>
            </p:cNvPr>
            <p:cNvSpPr/>
            <p:nvPr/>
          </p:nvSpPr>
          <p:spPr>
            <a:xfrm>
              <a:off x="7779016" y="2532743"/>
              <a:ext cx="293657" cy="13958"/>
            </a:xfrm>
            <a:custGeom>
              <a:avLst/>
              <a:gdLst/>
              <a:ahLst/>
              <a:cxnLst/>
              <a:rect l="l" t="t" r="r" b="b"/>
              <a:pathLst>
                <a:path w="12644" h="601" extrusionOk="0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07;p45">
              <a:extLst>
                <a:ext uri="{FF2B5EF4-FFF2-40B4-BE49-F238E27FC236}">
                  <a16:creationId xmlns:a16="http://schemas.microsoft.com/office/drawing/2014/main" id="{8723FD3F-D93B-46E1-8CFD-0318771A57E4}"/>
                </a:ext>
              </a:extLst>
            </p:cNvPr>
            <p:cNvSpPr/>
            <p:nvPr/>
          </p:nvSpPr>
          <p:spPr>
            <a:xfrm>
              <a:off x="7981250" y="2579220"/>
              <a:ext cx="87558" cy="13981"/>
            </a:xfrm>
            <a:custGeom>
              <a:avLst/>
              <a:gdLst/>
              <a:ahLst/>
              <a:cxnLst/>
              <a:rect l="l" t="t" r="r" b="b"/>
              <a:pathLst>
                <a:path w="3770" h="602" extrusionOk="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08;p45">
              <a:extLst>
                <a:ext uri="{FF2B5EF4-FFF2-40B4-BE49-F238E27FC236}">
                  <a16:creationId xmlns:a16="http://schemas.microsoft.com/office/drawing/2014/main" id="{E3F554FF-3617-4C9D-8000-2831C002F4C0}"/>
                </a:ext>
              </a:extLst>
            </p:cNvPr>
            <p:cNvSpPr/>
            <p:nvPr/>
          </p:nvSpPr>
          <p:spPr>
            <a:xfrm>
              <a:off x="7762989" y="1180032"/>
              <a:ext cx="700907" cy="576886"/>
            </a:xfrm>
            <a:custGeom>
              <a:avLst/>
              <a:gdLst/>
              <a:ahLst/>
              <a:cxnLst/>
              <a:rect l="l" t="t" r="r" b="b"/>
              <a:pathLst>
                <a:path w="30179" h="24839" extrusionOk="0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09;p45">
              <a:extLst>
                <a:ext uri="{FF2B5EF4-FFF2-40B4-BE49-F238E27FC236}">
                  <a16:creationId xmlns:a16="http://schemas.microsoft.com/office/drawing/2014/main" id="{6F2F53B6-118F-458C-B9C2-DC706DD06EEF}"/>
                </a:ext>
              </a:extLst>
            </p:cNvPr>
            <p:cNvSpPr/>
            <p:nvPr/>
          </p:nvSpPr>
          <p:spPr>
            <a:xfrm>
              <a:off x="7775160" y="1541791"/>
              <a:ext cx="467171" cy="236221"/>
            </a:xfrm>
            <a:custGeom>
              <a:avLst/>
              <a:gdLst/>
              <a:ahLst/>
              <a:cxnLst/>
              <a:rect l="l" t="t" r="r" b="b"/>
              <a:pathLst>
                <a:path w="20115" h="10171" extrusionOk="0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0;p45">
              <a:extLst>
                <a:ext uri="{FF2B5EF4-FFF2-40B4-BE49-F238E27FC236}">
                  <a16:creationId xmlns:a16="http://schemas.microsoft.com/office/drawing/2014/main" id="{1222547F-1170-446E-B2FD-DB70AAB522D3}"/>
                </a:ext>
              </a:extLst>
            </p:cNvPr>
            <p:cNvSpPr/>
            <p:nvPr/>
          </p:nvSpPr>
          <p:spPr>
            <a:xfrm>
              <a:off x="7985268" y="1561719"/>
              <a:ext cx="199758" cy="163922"/>
            </a:xfrm>
            <a:custGeom>
              <a:avLst/>
              <a:gdLst/>
              <a:ahLst/>
              <a:cxnLst/>
              <a:rect l="l" t="t" r="r" b="b"/>
              <a:pathLst>
                <a:path w="8601" h="7058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11;p45">
              <a:extLst>
                <a:ext uri="{FF2B5EF4-FFF2-40B4-BE49-F238E27FC236}">
                  <a16:creationId xmlns:a16="http://schemas.microsoft.com/office/drawing/2014/main" id="{68383BA7-555D-42FC-88F4-4E6E14CDC377}"/>
                </a:ext>
              </a:extLst>
            </p:cNvPr>
            <p:cNvSpPr/>
            <p:nvPr/>
          </p:nvSpPr>
          <p:spPr>
            <a:xfrm>
              <a:off x="7965758" y="1758567"/>
              <a:ext cx="81915" cy="59851"/>
            </a:xfrm>
            <a:custGeom>
              <a:avLst/>
              <a:gdLst/>
              <a:ahLst/>
              <a:cxnLst/>
              <a:rect l="l" t="t" r="r" b="b"/>
              <a:pathLst>
                <a:path w="3527" h="2577" extrusionOk="0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12;p45">
              <a:extLst>
                <a:ext uri="{FF2B5EF4-FFF2-40B4-BE49-F238E27FC236}">
                  <a16:creationId xmlns:a16="http://schemas.microsoft.com/office/drawing/2014/main" id="{E8033905-E21E-4431-AEBB-631DACF851B4}"/>
                </a:ext>
              </a:extLst>
            </p:cNvPr>
            <p:cNvSpPr/>
            <p:nvPr/>
          </p:nvSpPr>
          <p:spPr>
            <a:xfrm>
              <a:off x="7955677" y="1557283"/>
              <a:ext cx="95315" cy="13981"/>
            </a:xfrm>
            <a:custGeom>
              <a:avLst/>
              <a:gdLst/>
              <a:ahLst/>
              <a:cxnLst/>
              <a:rect l="l" t="t" r="r" b="b"/>
              <a:pathLst>
                <a:path w="4104" h="602" extrusionOk="0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13;p45">
              <a:extLst>
                <a:ext uri="{FF2B5EF4-FFF2-40B4-BE49-F238E27FC236}">
                  <a16:creationId xmlns:a16="http://schemas.microsoft.com/office/drawing/2014/main" id="{160FE47C-C21A-4560-86FB-9ACC3F79A954}"/>
                </a:ext>
              </a:extLst>
            </p:cNvPr>
            <p:cNvSpPr/>
            <p:nvPr/>
          </p:nvSpPr>
          <p:spPr>
            <a:xfrm>
              <a:off x="7875104" y="1603783"/>
              <a:ext cx="236314" cy="13958"/>
            </a:xfrm>
            <a:custGeom>
              <a:avLst/>
              <a:gdLst/>
              <a:ahLst/>
              <a:cxnLst/>
              <a:rect l="l" t="t" r="r" b="b"/>
              <a:pathLst>
                <a:path w="10175" h="601" extrusionOk="0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14;p45">
              <a:extLst>
                <a:ext uri="{FF2B5EF4-FFF2-40B4-BE49-F238E27FC236}">
                  <a16:creationId xmlns:a16="http://schemas.microsoft.com/office/drawing/2014/main" id="{A43A20F8-54B4-451B-B5C1-D58412443894}"/>
                </a:ext>
              </a:extLst>
            </p:cNvPr>
            <p:cNvSpPr/>
            <p:nvPr/>
          </p:nvSpPr>
          <p:spPr>
            <a:xfrm>
              <a:off x="7815435" y="1650260"/>
              <a:ext cx="356411" cy="13981"/>
            </a:xfrm>
            <a:custGeom>
              <a:avLst/>
              <a:gdLst/>
              <a:ahLst/>
              <a:cxnLst/>
              <a:rect l="l" t="t" r="r" b="b"/>
              <a:pathLst>
                <a:path w="15346" h="602" extrusionOk="0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15;p45">
              <a:extLst>
                <a:ext uri="{FF2B5EF4-FFF2-40B4-BE49-F238E27FC236}">
                  <a16:creationId xmlns:a16="http://schemas.microsoft.com/office/drawing/2014/main" id="{53F2B9FE-50CF-4D09-8381-69621587F227}"/>
                </a:ext>
              </a:extLst>
            </p:cNvPr>
            <p:cNvSpPr/>
            <p:nvPr/>
          </p:nvSpPr>
          <p:spPr>
            <a:xfrm>
              <a:off x="7797620" y="1696760"/>
              <a:ext cx="434633" cy="13958"/>
            </a:xfrm>
            <a:custGeom>
              <a:avLst/>
              <a:gdLst/>
              <a:ahLst/>
              <a:cxnLst/>
              <a:rect l="l" t="t" r="r" b="b"/>
              <a:pathLst>
                <a:path w="18714" h="601" extrusionOk="0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16;p45">
              <a:extLst>
                <a:ext uri="{FF2B5EF4-FFF2-40B4-BE49-F238E27FC236}">
                  <a16:creationId xmlns:a16="http://schemas.microsoft.com/office/drawing/2014/main" id="{3B31CBA8-EEB5-4AE2-9F53-FB37D40D2E2C}"/>
                </a:ext>
              </a:extLst>
            </p:cNvPr>
            <p:cNvSpPr/>
            <p:nvPr/>
          </p:nvSpPr>
          <p:spPr>
            <a:xfrm>
              <a:off x="7815435" y="1743238"/>
              <a:ext cx="347098" cy="13958"/>
            </a:xfrm>
            <a:custGeom>
              <a:avLst/>
              <a:gdLst/>
              <a:ahLst/>
              <a:cxnLst/>
              <a:rect l="l" t="t" r="r" b="b"/>
              <a:pathLst>
                <a:path w="14945" h="601" extrusionOk="0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17;p45">
              <a:extLst>
                <a:ext uri="{FF2B5EF4-FFF2-40B4-BE49-F238E27FC236}">
                  <a16:creationId xmlns:a16="http://schemas.microsoft.com/office/drawing/2014/main" id="{70256BF5-B948-4C71-9FEE-34EEE4193AD0}"/>
                </a:ext>
              </a:extLst>
            </p:cNvPr>
            <p:cNvSpPr/>
            <p:nvPr/>
          </p:nvSpPr>
          <p:spPr>
            <a:xfrm>
              <a:off x="7704644" y="1425354"/>
              <a:ext cx="205425" cy="250551"/>
            </a:xfrm>
            <a:custGeom>
              <a:avLst/>
              <a:gdLst/>
              <a:ahLst/>
              <a:cxnLst/>
              <a:rect l="l" t="t" r="r" b="b"/>
              <a:pathLst>
                <a:path w="8845" h="10788" extrusionOk="0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18;p45">
              <a:extLst>
                <a:ext uri="{FF2B5EF4-FFF2-40B4-BE49-F238E27FC236}">
                  <a16:creationId xmlns:a16="http://schemas.microsoft.com/office/drawing/2014/main" id="{6134CE4B-3143-4F4D-AFD2-DC9704857576}"/>
                </a:ext>
              </a:extLst>
            </p:cNvPr>
            <p:cNvSpPr/>
            <p:nvPr/>
          </p:nvSpPr>
          <p:spPr>
            <a:xfrm>
              <a:off x="7727894" y="1424773"/>
              <a:ext cx="176649" cy="139048"/>
            </a:xfrm>
            <a:custGeom>
              <a:avLst/>
              <a:gdLst/>
              <a:ahLst/>
              <a:cxnLst/>
              <a:rect l="l" t="t" r="r" b="b"/>
              <a:pathLst>
                <a:path w="7606" h="5987" extrusionOk="0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19;p45">
              <a:extLst>
                <a:ext uri="{FF2B5EF4-FFF2-40B4-BE49-F238E27FC236}">
                  <a16:creationId xmlns:a16="http://schemas.microsoft.com/office/drawing/2014/main" id="{F37AB979-0233-4A6B-8C26-4A0E17AAA72F}"/>
                </a:ext>
              </a:extLst>
            </p:cNvPr>
            <p:cNvSpPr/>
            <p:nvPr/>
          </p:nvSpPr>
          <p:spPr>
            <a:xfrm>
              <a:off x="7628716" y="1121871"/>
              <a:ext cx="80591" cy="205355"/>
            </a:xfrm>
            <a:custGeom>
              <a:avLst/>
              <a:gdLst/>
              <a:ahLst/>
              <a:cxnLst/>
              <a:rect l="l" t="t" r="r" b="b"/>
              <a:pathLst>
                <a:path w="3470" h="8842" extrusionOk="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0;p45">
              <a:extLst>
                <a:ext uri="{FF2B5EF4-FFF2-40B4-BE49-F238E27FC236}">
                  <a16:creationId xmlns:a16="http://schemas.microsoft.com/office/drawing/2014/main" id="{9D9DB871-3372-4C0F-8D82-5E842EACF3EF}"/>
                </a:ext>
              </a:extLst>
            </p:cNvPr>
            <p:cNvSpPr/>
            <p:nvPr/>
          </p:nvSpPr>
          <p:spPr>
            <a:xfrm>
              <a:off x="7613224" y="1110072"/>
              <a:ext cx="338574" cy="420140"/>
            </a:xfrm>
            <a:custGeom>
              <a:avLst/>
              <a:gdLst/>
              <a:ahLst/>
              <a:cxnLst/>
              <a:rect l="l" t="t" r="r" b="b"/>
              <a:pathLst>
                <a:path w="14578" h="18090" extrusionOk="0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21;p45">
              <a:extLst>
                <a:ext uri="{FF2B5EF4-FFF2-40B4-BE49-F238E27FC236}">
                  <a16:creationId xmlns:a16="http://schemas.microsoft.com/office/drawing/2014/main" id="{1F78A88E-91A7-4C85-944D-F8989F67F918}"/>
                </a:ext>
              </a:extLst>
            </p:cNvPr>
            <p:cNvSpPr/>
            <p:nvPr/>
          </p:nvSpPr>
          <p:spPr>
            <a:xfrm>
              <a:off x="7639563" y="1276237"/>
              <a:ext cx="9313" cy="101888"/>
            </a:xfrm>
            <a:custGeom>
              <a:avLst/>
              <a:gdLst/>
              <a:ahLst/>
              <a:cxnLst/>
              <a:rect l="l" t="t" r="r" b="b"/>
              <a:pathLst>
                <a:path w="401" h="4387" extrusionOk="0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22;p45">
              <a:extLst>
                <a:ext uri="{FF2B5EF4-FFF2-40B4-BE49-F238E27FC236}">
                  <a16:creationId xmlns:a16="http://schemas.microsoft.com/office/drawing/2014/main" id="{55942DB6-1E96-48FE-BE96-B99F6FAC22F5}"/>
                </a:ext>
              </a:extLst>
            </p:cNvPr>
            <p:cNvSpPr/>
            <p:nvPr/>
          </p:nvSpPr>
          <p:spPr>
            <a:xfrm>
              <a:off x="7879750" y="1485233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23;p45">
              <a:extLst>
                <a:ext uri="{FF2B5EF4-FFF2-40B4-BE49-F238E27FC236}">
                  <a16:creationId xmlns:a16="http://schemas.microsoft.com/office/drawing/2014/main" id="{87B00379-F9FB-44F1-8511-41E5BC835AB8}"/>
                </a:ext>
              </a:extLst>
            </p:cNvPr>
            <p:cNvSpPr/>
            <p:nvPr/>
          </p:nvSpPr>
          <p:spPr>
            <a:xfrm>
              <a:off x="7751910" y="1316792"/>
              <a:ext cx="12425" cy="33653"/>
            </a:xfrm>
            <a:custGeom>
              <a:avLst/>
              <a:gdLst/>
              <a:ahLst/>
              <a:cxnLst/>
              <a:rect l="l" t="t" r="r" b="b"/>
              <a:pathLst>
                <a:path w="535" h="1449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24;p45">
              <a:extLst>
                <a:ext uri="{FF2B5EF4-FFF2-40B4-BE49-F238E27FC236}">
                  <a16:creationId xmlns:a16="http://schemas.microsoft.com/office/drawing/2014/main" id="{31B91BE2-C017-444F-B32A-8D9976214C2B}"/>
                </a:ext>
              </a:extLst>
            </p:cNvPr>
            <p:cNvSpPr/>
            <p:nvPr/>
          </p:nvSpPr>
          <p:spPr>
            <a:xfrm>
              <a:off x="7748380" y="1305434"/>
              <a:ext cx="40946" cy="38902"/>
            </a:xfrm>
            <a:custGeom>
              <a:avLst/>
              <a:gdLst/>
              <a:ahLst/>
              <a:cxnLst/>
              <a:rect l="l" t="t" r="r" b="b"/>
              <a:pathLst>
                <a:path w="1763" h="1675" extrusionOk="0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25;p45">
              <a:extLst>
                <a:ext uri="{FF2B5EF4-FFF2-40B4-BE49-F238E27FC236}">
                  <a16:creationId xmlns:a16="http://schemas.microsoft.com/office/drawing/2014/main" id="{10D15856-20F7-4C01-BFB5-183840581D94}"/>
                </a:ext>
              </a:extLst>
            </p:cNvPr>
            <p:cNvSpPr/>
            <p:nvPr/>
          </p:nvSpPr>
          <p:spPr>
            <a:xfrm>
              <a:off x="7673660" y="1308593"/>
              <a:ext cx="17837" cy="30239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26;p45">
              <a:extLst>
                <a:ext uri="{FF2B5EF4-FFF2-40B4-BE49-F238E27FC236}">
                  <a16:creationId xmlns:a16="http://schemas.microsoft.com/office/drawing/2014/main" id="{9806D2BF-2116-41FB-A11E-7E56A581D9BD}"/>
                </a:ext>
              </a:extLst>
            </p:cNvPr>
            <p:cNvSpPr/>
            <p:nvPr/>
          </p:nvSpPr>
          <p:spPr>
            <a:xfrm>
              <a:off x="7656681" y="1294354"/>
              <a:ext cx="40249" cy="39320"/>
            </a:xfrm>
            <a:custGeom>
              <a:avLst/>
              <a:gdLst/>
              <a:ahLst/>
              <a:cxnLst/>
              <a:rect l="l" t="t" r="r" b="b"/>
              <a:pathLst>
                <a:path w="1733" h="1693" extrusionOk="0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27;p45">
              <a:extLst>
                <a:ext uri="{FF2B5EF4-FFF2-40B4-BE49-F238E27FC236}">
                  <a16:creationId xmlns:a16="http://schemas.microsoft.com/office/drawing/2014/main" id="{4E1F42D1-FE0F-4822-B28C-1E0912538DB8}"/>
                </a:ext>
              </a:extLst>
            </p:cNvPr>
            <p:cNvSpPr/>
            <p:nvPr/>
          </p:nvSpPr>
          <p:spPr>
            <a:xfrm>
              <a:off x="7758878" y="1260327"/>
              <a:ext cx="42246" cy="30448"/>
            </a:xfrm>
            <a:custGeom>
              <a:avLst/>
              <a:gdLst/>
              <a:ahLst/>
              <a:cxnLst/>
              <a:rect l="l" t="t" r="r" b="b"/>
              <a:pathLst>
                <a:path w="1819" h="1311" extrusionOk="0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28;p45">
              <a:extLst>
                <a:ext uri="{FF2B5EF4-FFF2-40B4-BE49-F238E27FC236}">
                  <a16:creationId xmlns:a16="http://schemas.microsoft.com/office/drawing/2014/main" id="{3B830F6B-7F07-4D43-88E6-01057ECF170A}"/>
                </a:ext>
              </a:extLst>
            </p:cNvPr>
            <p:cNvSpPr/>
            <p:nvPr/>
          </p:nvSpPr>
          <p:spPr>
            <a:xfrm>
              <a:off x="7658934" y="1249550"/>
              <a:ext cx="45730" cy="23411"/>
            </a:xfrm>
            <a:custGeom>
              <a:avLst/>
              <a:gdLst/>
              <a:ahLst/>
              <a:cxnLst/>
              <a:rect l="l" t="t" r="r" b="b"/>
              <a:pathLst>
                <a:path w="1969" h="1008" extrusionOk="0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29;p45">
              <a:extLst>
                <a:ext uri="{FF2B5EF4-FFF2-40B4-BE49-F238E27FC236}">
                  <a16:creationId xmlns:a16="http://schemas.microsoft.com/office/drawing/2014/main" id="{24F5D91E-7C66-4530-9498-B19801DCECFD}"/>
                </a:ext>
              </a:extLst>
            </p:cNvPr>
            <p:cNvSpPr/>
            <p:nvPr/>
          </p:nvSpPr>
          <p:spPr>
            <a:xfrm>
              <a:off x="7731773" y="1429442"/>
              <a:ext cx="25571" cy="10103"/>
            </a:xfrm>
            <a:custGeom>
              <a:avLst/>
              <a:gdLst/>
              <a:ahLst/>
              <a:cxnLst/>
              <a:rect l="l" t="t" r="r" b="b"/>
              <a:pathLst>
                <a:path w="1101" h="435" extrusionOk="0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0;p45">
              <a:extLst>
                <a:ext uri="{FF2B5EF4-FFF2-40B4-BE49-F238E27FC236}">
                  <a16:creationId xmlns:a16="http://schemas.microsoft.com/office/drawing/2014/main" id="{89B4F600-B6CA-4309-840C-73C6C7D74E0E}"/>
                </a:ext>
              </a:extLst>
            </p:cNvPr>
            <p:cNvSpPr/>
            <p:nvPr/>
          </p:nvSpPr>
          <p:spPr>
            <a:xfrm>
              <a:off x="7678863" y="1254288"/>
              <a:ext cx="70279" cy="151938"/>
            </a:xfrm>
            <a:custGeom>
              <a:avLst/>
              <a:gdLst/>
              <a:ahLst/>
              <a:cxnLst/>
              <a:rect l="l" t="t" r="r" b="b"/>
              <a:pathLst>
                <a:path w="3026" h="6542" extrusionOk="0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31;p45">
              <a:extLst>
                <a:ext uri="{FF2B5EF4-FFF2-40B4-BE49-F238E27FC236}">
                  <a16:creationId xmlns:a16="http://schemas.microsoft.com/office/drawing/2014/main" id="{C061FE74-14C2-4014-A9F4-B31A2854E507}"/>
                </a:ext>
              </a:extLst>
            </p:cNvPr>
            <p:cNvSpPr/>
            <p:nvPr/>
          </p:nvSpPr>
          <p:spPr>
            <a:xfrm>
              <a:off x="7710079" y="1391489"/>
              <a:ext cx="41851" cy="30239"/>
            </a:xfrm>
            <a:custGeom>
              <a:avLst/>
              <a:gdLst/>
              <a:ahLst/>
              <a:cxnLst/>
              <a:rect l="l" t="t" r="r" b="b"/>
              <a:pathLst>
                <a:path w="1802" h="1302" extrusionOk="0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32;p45">
              <a:extLst>
                <a:ext uri="{FF2B5EF4-FFF2-40B4-BE49-F238E27FC236}">
                  <a16:creationId xmlns:a16="http://schemas.microsoft.com/office/drawing/2014/main" id="{66DB719D-1EB0-4AEF-8A53-FD9C6A75F981}"/>
                </a:ext>
              </a:extLst>
            </p:cNvPr>
            <p:cNvSpPr/>
            <p:nvPr/>
          </p:nvSpPr>
          <p:spPr>
            <a:xfrm>
              <a:off x="7727127" y="1403637"/>
              <a:ext cx="24804" cy="18092"/>
            </a:xfrm>
            <a:custGeom>
              <a:avLst/>
              <a:gdLst/>
              <a:ahLst/>
              <a:cxnLst/>
              <a:rect l="l" t="t" r="r" b="b"/>
              <a:pathLst>
                <a:path w="1068" h="779" extrusionOk="0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33;p45">
              <a:extLst>
                <a:ext uri="{FF2B5EF4-FFF2-40B4-BE49-F238E27FC236}">
                  <a16:creationId xmlns:a16="http://schemas.microsoft.com/office/drawing/2014/main" id="{DEE9BA9C-621B-4681-86B4-09F9FECDEDB0}"/>
                </a:ext>
              </a:extLst>
            </p:cNvPr>
            <p:cNvSpPr/>
            <p:nvPr/>
          </p:nvSpPr>
          <p:spPr>
            <a:xfrm>
              <a:off x="7671337" y="1053213"/>
              <a:ext cx="299835" cy="299649"/>
            </a:xfrm>
            <a:custGeom>
              <a:avLst/>
              <a:gdLst/>
              <a:ahLst/>
              <a:cxnLst/>
              <a:rect l="l" t="t" r="r" b="b"/>
              <a:pathLst>
                <a:path w="12910" h="12902" extrusionOk="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34;p45">
              <a:extLst>
                <a:ext uri="{FF2B5EF4-FFF2-40B4-BE49-F238E27FC236}">
                  <a16:creationId xmlns:a16="http://schemas.microsoft.com/office/drawing/2014/main" id="{DDCDACE8-F04E-4AB9-9DD9-1300F0044D02}"/>
                </a:ext>
              </a:extLst>
            </p:cNvPr>
            <p:cNvSpPr/>
            <p:nvPr/>
          </p:nvSpPr>
          <p:spPr>
            <a:xfrm>
              <a:off x="7765877" y="1419485"/>
              <a:ext cx="181222" cy="54758"/>
            </a:xfrm>
            <a:custGeom>
              <a:avLst/>
              <a:gdLst/>
              <a:ahLst/>
              <a:cxnLst/>
              <a:rect l="l" t="t" r="r" b="b"/>
              <a:pathLst>
                <a:path w="8426" h="2546" extrusionOk="0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35;p45">
              <a:extLst>
                <a:ext uri="{FF2B5EF4-FFF2-40B4-BE49-F238E27FC236}">
                  <a16:creationId xmlns:a16="http://schemas.microsoft.com/office/drawing/2014/main" id="{255932B7-E8A7-4D9B-AACD-0CFA9F04D7E2}"/>
                </a:ext>
              </a:extLst>
            </p:cNvPr>
            <p:cNvSpPr/>
            <p:nvPr/>
          </p:nvSpPr>
          <p:spPr>
            <a:xfrm>
              <a:off x="7720926" y="1272033"/>
              <a:ext cx="123975" cy="103978"/>
            </a:xfrm>
            <a:custGeom>
              <a:avLst/>
              <a:gdLst/>
              <a:ahLst/>
              <a:cxnLst/>
              <a:rect l="l" t="t" r="r" b="b"/>
              <a:pathLst>
                <a:path w="5338" h="4477" extrusionOk="0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36;p45">
              <a:extLst>
                <a:ext uri="{FF2B5EF4-FFF2-40B4-BE49-F238E27FC236}">
                  <a16:creationId xmlns:a16="http://schemas.microsoft.com/office/drawing/2014/main" id="{83C335C4-9762-4E39-B514-AA66B27188C1}"/>
                </a:ext>
              </a:extLst>
            </p:cNvPr>
            <p:cNvSpPr/>
            <p:nvPr/>
          </p:nvSpPr>
          <p:spPr>
            <a:xfrm>
              <a:off x="7620982" y="1256402"/>
              <a:ext cx="82124" cy="103328"/>
            </a:xfrm>
            <a:custGeom>
              <a:avLst/>
              <a:gdLst/>
              <a:ahLst/>
              <a:cxnLst/>
              <a:rect l="l" t="t" r="r" b="b"/>
              <a:pathLst>
                <a:path w="3536" h="4449" extrusionOk="0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37;p45">
              <a:extLst>
                <a:ext uri="{FF2B5EF4-FFF2-40B4-BE49-F238E27FC236}">
                  <a16:creationId xmlns:a16="http://schemas.microsoft.com/office/drawing/2014/main" id="{B34DFD11-E192-474F-A1B6-9EA6F547E360}"/>
                </a:ext>
              </a:extLst>
            </p:cNvPr>
            <p:cNvSpPr/>
            <p:nvPr/>
          </p:nvSpPr>
          <p:spPr>
            <a:xfrm>
              <a:off x="7696120" y="1299766"/>
              <a:ext cx="37996" cy="17372"/>
            </a:xfrm>
            <a:custGeom>
              <a:avLst/>
              <a:gdLst/>
              <a:ahLst/>
              <a:cxnLst/>
              <a:rect l="l" t="t" r="r" b="b"/>
              <a:pathLst>
                <a:path w="1636" h="748" extrusionOk="0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38;p45">
              <a:extLst>
                <a:ext uri="{FF2B5EF4-FFF2-40B4-BE49-F238E27FC236}">
                  <a16:creationId xmlns:a16="http://schemas.microsoft.com/office/drawing/2014/main" id="{4374DDBE-6E95-41B7-B421-4D7E6A78BE24}"/>
                </a:ext>
              </a:extLst>
            </p:cNvPr>
            <p:cNvSpPr/>
            <p:nvPr/>
          </p:nvSpPr>
          <p:spPr>
            <a:xfrm>
              <a:off x="7825515" y="1315561"/>
              <a:ext cx="137144" cy="44174"/>
            </a:xfrm>
            <a:custGeom>
              <a:avLst/>
              <a:gdLst/>
              <a:ahLst/>
              <a:cxnLst/>
              <a:rect l="l" t="t" r="r" b="b"/>
              <a:pathLst>
                <a:path w="5905" h="19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39;p45">
              <a:extLst>
                <a:ext uri="{FF2B5EF4-FFF2-40B4-BE49-F238E27FC236}">
                  <a16:creationId xmlns:a16="http://schemas.microsoft.com/office/drawing/2014/main" id="{2620FE35-4ABA-4FDA-8147-91C8262F76C6}"/>
                </a:ext>
              </a:extLst>
            </p:cNvPr>
            <p:cNvSpPr/>
            <p:nvPr/>
          </p:nvSpPr>
          <p:spPr>
            <a:xfrm>
              <a:off x="7883628" y="1309986"/>
              <a:ext cx="103839" cy="112641"/>
            </a:xfrm>
            <a:custGeom>
              <a:avLst/>
              <a:gdLst/>
              <a:ahLst/>
              <a:cxnLst/>
              <a:rect l="l" t="t" r="r" b="b"/>
              <a:pathLst>
                <a:path w="4471" h="4850" extrusionOk="0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0;p45">
              <a:extLst>
                <a:ext uri="{FF2B5EF4-FFF2-40B4-BE49-F238E27FC236}">
                  <a16:creationId xmlns:a16="http://schemas.microsoft.com/office/drawing/2014/main" id="{01B9D94C-7202-40B2-B8A4-FA759F29F04C}"/>
                </a:ext>
              </a:extLst>
            </p:cNvPr>
            <p:cNvSpPr/>
            <p:nvPr/>
          </p:nvSpPr>
          <p:spPr>
            <a:xfrm>
              <a:off x="7900166" y="1335698"/>
              <a:ext cx="52419" cy="70116"/>
            </a:xfrm>
            <a:custGeom>
              <a:avLst/>
              <a:gdLst/>
              <a:ahLst/>
              <a:cxnLst/>
              <a:rect l="l" t="t" r="r" b="b"/>
              <a:pathLst>
                <a:path w="2257" h="3019" extrusionOk="0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41;p45">
              <a:extLst>
                <a:ext uri="{FF2B5EF4-FFF2-40B4-BE49-F238E27FC236}">
                  <a16:creationId xmlns:a16="http://schemas.microsoft.com/office/drawing/2014/main" id="{649F0544-C7D2-4F70-ACB9-1DF6D8CAA94B}"/>
                </a:ext>
              </a:extLst>
            </p:cNvPr>
            <p:cNvSpPr/>
            <p:nvPr/>
          </p:nvSpPr>
          <p:spPr>
            <a:xfrm>
              <a:off x="7944923" y="1308523"/>
              <a:ext cx="31702" cy="73252"/>
            </a:xfrm>
            <a:custGeom>
              <a:avLst/>
              <a:gdLst/>
              <a:ahLst/>
              <a:cxnLst/>
              <a:rect l="l" t="t" r="r" b="b"/>
              <a:pathLst>
                <a:path w="1365" h="3154" extrusionOk="0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42;p45">
              <a:extLst>
                <a:ext uri="{FF2B5EF4-FFF2-40B4-BE49-F238E27FC236}">
                  <a16:creationId xmlns:a16="http://schemas.microsoft.com/office/drawing/2014/main" id="{014CBA34-6E71-4A97-B6CC-AEEDEAD9C5D9}"/>
                </a:ext>
              </a:extLst>
            </p:cNvPr>
            <p:cNvSpPr/>
            <p:nvPr/>
          </p:nvSpPr>
          <p:spPr>
            <a:xfrm>
              <a:off x="7700765" y="1585829"/>
              <a:ext cx="209977" cy="122396"/>
            </a:xfrm>
            <a:custGeom>
              <a:avLst/>
              <a:gdLst/>
              <a:ahLst/>
              <a:cxnLst/>
              <a:rect l="l" t="t" r="r" b="b"/>
              <a:pathLst>
                <a:path w="9041" h="5270" extrusionOk="0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43;p45">
              <a:extLst>
                <a:ext uri="{FF2B5EF4-FFF2-40B4-BE49-F238E27FC236}">
                  <a16:creationId xmlns:a16="http://schemas.microsoft.com/office/drawing/2014/main" id="{5DC99B92-9B54-4A03-BF93-B9C21C34FA05}"/>
                </a:ext>
              </a:extLst>
            </p:cNvPr>
            <p:cNvSpPr/>
            <p:nvPr/>
          </p:nvSpPr>
          <p:spPr>
            <a:xfrm>
              <a:off x="4790726" y="2549025"/>
              <a:ext cx="3472323" cy="123185"/>
            </a:xfrm>
            <a:custGeom>
              <a:avLst/>
              <a:gdLst/>
              <a:ahLst/>
              <a:cxnLst/>
              <a:rect l="l" t="t" r="r" b="b"/>
              <a:pathLst>
                <a:path w="149508" h="5304" extrusionOk="0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44;p45">
              <a:extLst>
                <a:ext uri="{FF2B5EF4-FFF2-40B4-BE49-F238E27FC236}">
                  <a16:creationId xmlns:a16="http://schemas.microsoft.com/office/drawing/2014/main" id="{75835D80-A5B3-4F94-AE72-EE8203726E98}"/>
                </a:ext>
              </a:extLst>
            </p:cNvPr>
            <p:cNvSpPr/>
            <p:nvPr/>
          </p:nvSpPr>
          <p:spPr>
            <a:xfrm>
              <a:off x="4790726" y="2624164"/>
              <a:ext cx="3472323" cy="48053"/>
            </a:xfrm>
            <a:custGeom>
              <a:avLst/>
              <a:gdLst/>
              <a:ahLst/>
              <a:cxnLst/>
              <a:rect l="l" t="t" r="r" b="b"/>
              <a:pathLst>
                <a:path w="149508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45;p45">
              <a:extLst>
                <a:ext uri="{FF2B5EF4-FFF2-40B4-BE49-F238E27FC236}">
                  <a16:creationId xmlns:a16="http://schemas.microsoft.com/office/drawing/2014/main" id="{353A5707-54B5-42C0-AE81-7721CD895B67}"/>
                </a:ext>
              </a:extLst>
            </p:cNvPr>
            <p:cNvSpPr/>
            <p:nvPr/>
          </p:nvSpPr>
          <p:spPr>
            <a:xfrm>
              <a:off x="5132162" y="2815198"/>
              <a:ext cx="251831" cy="1604201"/>
            </a:xfrm>
            <a:custGeom>
              <a:avLst/>
              <a:gdLst/>
              <a:ahLst/>
              <a:cxnLst/>
              <a:rect l="l" t="t" r="r" b="b"/>
              <a:pathLst>
                <a:path w="11709" h="74588" extrusionOk="0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46;p45">
              <a:extLst>
                <a:ext uri="{FF2B5EF4-FFF2-40B4-BE49-F238E27FC236}">
                  <a16:creationId xmlns:a16="http://schemas.microsoft.com/office/drawing/2014/main" id="{733C2359-ED54-44EC-BE43-65D2E0D4BB39}"/>
                </a:ext>
              </a:extLst>
            </p:cNvPr>
            <p:cNvSpPr/>
            <p:nvPr/>
          </p:nvSpPr>
          <p:spPr>
            <a:xfrm>
              <a:off x="5257703" y="2815198"/>
              <a:ext cx="126292" cy="107645"/>
            </a:xfrm>
            <a:custGeom>
              <a:avLst/>
              <a:gdLst/>
              <a:ahLst/>
              <a:cxnLst/>
              <a:rect l="l" t="t" r="r" b="b"/>
              <a:pathLst>
                <a:path w="5872" h="5005" extrusionOk="0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47;p45">
              <a:extLst>
                <a:ext uri="{FF2B5EF4-FFF2-40B4-BE49-F238E27FC236}">
                  <a16:creationId xmlns:a16="http://schemas.microsoft.com/office/drawing/2014/main" id="{E4C15A01-5046-46E7-95A1-FD37D3DF0CFB}"/>
                </a:ext>
              </a:extLst>
            </p:cNvPr>
            <p:cNvSpPr/>
            <p:nvPr/>
          </p:nvSpPr>
          <p:spPr>
            <a:xfrm>
              <a:off x="7916169" y="2672197"/>
              <a:ext cx="272708" cy="1732306"/>
            </a:xfrm>
            <a:custGeom>
              <a:avLst/>
              <a:gdLst/>
              <a:ahLst/>
              <a:cxnLst/>
              <a:rect l="l" t="t" r="r" b="b"/>
              <a:pathLst>
                <a:path w="11742" h="74588" extrusionOk="0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48;p45">
              <a:extLst>
                <a:ext uri="{FF2B5EF4-FFF2-40B4-BE49-F238E27FC236}">
                  <a16:creationId xmlns:a16="http://schemas.microsoft.com/office/drawing/2014/main" id="{2DF2634A-27E9-470D-9FAC-7164C57852C2}"/>
                </a:ext>
              </a:extLst>
            </p:cNvPr>
            <p:cNvSpPr/>
            <p:nvPr/>
          </p:nvSpPr>
          <p:spPr>
            <a:xfrm>
              <a:off x="7916169" y="2672197"/>
              <a:ext cx="137144" cy="116241"/>
            </a:xfrm>
            <a:custGeom>
              <a:avLst/>
              <a:gdLst/>
              <a:ahLst/>
              <a:cxnLst/>
              <a:rect l="l" t="t" r="r" b="b"/>
              <a:pathLst>
                <a:path w="5905" h="5005" extrusionOk="0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49;p45">
              <a:extLst>
                <a:ext uri="{FF2B5EF4-FFF2-40B4-BE49-F238E27FC236}">
                  <a16:creationId xmlns:a16="http://schemas.microsoft.com/office/drawing/2014/main" id="{CD04885C-55EE-4899-AF4A-640D128106C7}"/>
                </a:ext>
              </a:extLst>
            </p:cNvPr>
            <p:cNvSpPr/>
            <p:nvPr/>
          </p:nvSpPr>
          <p:spPr>
            <a:xfrm>
              <a:off x="6936842" y="2489355"/>
              <a:ext cx="536916" cy="58899"/>
            </a:xfrm>
            <a:custGeom>
              <a:avLst/>
              <a:gdLst/>
              <a:ahLst/>
              <a:cxnLst/>
              <a:rect l="l" t="t" r="r" b="b"/>
              <a:pathLst>
                <a:path w="23118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0;p45">
              <a:extLst>
                <a:ext uri="{FF2B5EF4-FFF2-40B4-BE49-F238E27FC236}">
                  <a16:creationId xmlns:a16="http://schemas.microsoft.com/office/drawing/2014/main" id="{8181A9FD-CBBD-46C9-AC36-D6257FE5BB37}"/>
                </a:ext>
              </a:extLst>
            </p:cNvPr>
            <p:cNvSpPr/>
            <p:nvPr/>
          </p:nvSpPr>
          <p:spPr>
            <a:xfrm>
              <a:off x="6484689" y="2423135"/>
              <a:ext cx="414961" cy="124347"/>
            </a:xfrm>
            <a:custGeom>
              <a:avLst/>
              <a:gdLst/>
              <a:ahLst/>
              <a:cxnLst/>
              <a:rect l="l" t="t" r="r" b="b"/>
              <a:pathLst>
                <a:path w="17867" h="5354" extrusionOk="0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51;p45">
              <a:extLst>
                <a:ext uri="{FF2B5EF4-FFF2-40B4-BE49-F238E27FC236}">
                  <a16:creationId xmlns:a16="http://schemas.microsoft.com/office/drawing/2014/main" id="{3AA18B58-ABF0-4904-86E6-7C8B4E3C0272}"/>
                </a:ext>
              </a:extLst>
            </p:cNvPr>
            <p:cNvSpPr/>
            <p:nvPr/>
          </p:nvSpPr>
          <p:spPr>
            <a:xfrm>
              <a:off x="6593622" y="2453725"/>
              <a:ext cx="61221" cy="93759"/>
            </a:xfrm>
            <a:custGeom>
              <a:avLst/>
              <a:gdLst/>
              <a:ahLst/>
              <a:cxnLst/>
              <a:rect l="l" t="t" r="r" b="b"/>
              <a:pathLst>
                <a:path w="2636" h="4037" extrusionOk="0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52;p45">
              <a:extLst>
                <a:ext uri="{FF2B5EF4-FFF2-40B4-BE49-F238E27FC236}">
                  <a16:creationId xmlns:a16="http://schemas.microsoft.com/office/drawing/2014/main" id="{78394D2F-A7CC-4038-8BA6-C4C7DC07F2FF}"/>
                </a:ext>
              </a:extLst>
            </p:cNvPr>
            <p:cNvSpPr/>
            <p:nvPr/>
          </p:nvSpPr>
          <p:spPr>
            <a:xfrm>
              <a:off x="6515372" y="2466105"/>
              <a:ext cx="96871" cy="81380"/>
            </a:xfrm>
            <a:custGeom>
              <a:avLst/>
              <a:gdLst/>
              <a:ahLst/>
              <a:cxnLst/>
              <a:rect l="l" t="t" r="r" b="b"/>
              <a:pathLst>
                <a:path w="4171" h="3504" extrusionOk="0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53;p45">
              <a:extLst>
                <a:ext uri="{FF2B5EF4-FFF2-40B4-BE49-F238E27FC236}">
                  <a16:creationId xmlns:a16="http://schemas.microsoft.com/office/drawing/2014/main" id="{1904DB68-E5AB-40E3-B62C-BBF765E1AEB3}"/>
                </a:ext>
              </a:extLst>
            </p:cNvPr>
            <p:cNvSpPr/>
            <p:nvPr/>
          </p:nvSpPr>
          <p:spPr>
            <a:xfrm>
              <a:off x="6124886" y="1740915"/>
              <a:ext cx="996306" cy="640708"/>
            </a:xfrm>
            <a:custGeom>
              <a:avLst/>
              <a:gdLst/>
              <a:ahLst/>
              <a:cxnLst/>
              <a:rect l="l" t="t" r="r" b="b"/>
              <a:pathLst>
                <a:path w="42898" h="27587" extrusionOk="0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54;p45">
              <a:extLst>
                <a:ext uri="{FF2B5EF4-FFF2-40B4-BE49-F238E27FC236}">
                  <a16:creationId xmlns:a16="http://schemas.microsoft.com/office/drawing/2014/main" id="{B8087A00-1375-4210-A2FC-7F964C9EE8C3}"/>
                </a:ext>
              </a:extLst>
            </p:cNvPr>
            <p:cNvSpPr/>
            <p:nvPr/>
          </p:nvSpPr>
          <p:spPr>
            <a:xfrm>
              <a:off x="6093112" y="1740915"/>
              <a:ext cx="997096" cy="640708"/>
            </a:xfrm>
            <a:custGeom>
              <a:avLst/>
              <a:gdLst/>
              <a:ahLst/>
              <a:cxnLst/>
              <a:rect l="l" t="t" r="r" b="b"/>
              <a:pathLst>
                <a:path w="42932" h="27587" extrusionOk="0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55;p45">
              <a:extLst>
                <a:ext uri="{FF2B5EF4-FFF2-40B4-BE49-F238E27FC236}">
                  <a16:creationId xmlns:a16="http://schemas.microsoft.com/office/drawing/2014/main" id="{111CB976-6D1E-40A6-9AA6-C77F35911519}"/>
                </a:ext>
              </a:extLst>
            </p:cNvPr>
            <p:cNvSpPr/>
            <p:nvPr/>
          </p:nvSpPr>
          <p:spPr>
            <a:xfrm>
              <a:off x="666334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56;p45">
              <a:extLst>
                <a:ext uri="{FF2B5EF4-FFF2-40B4-BE49-F238E27FC236}">
                  <a16:creationId xmlns:a16="http://schemas.microsoft.com/office/drawing/2014/main" id="{8615EDF2-BBDE-4697-9400-F9C305920428}"/>
                </a:ext>
              </a:extLst>
            </p:cNvPr>
            <p:cNvSpPr/>
            <p:nvPr/>
          </p:nvSpPr>
          <p:spPr>
            <a:xfrm>
              <a:off x="6623074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57;p45">
              <a:extLst>
                <a:ext uri="{FF2B5EF4-FFF2-40B4-BE49-F238E27FC236}">
                  <a16:creationId xmlns:a16="http://schemas.microsoft.com/office/drawing/2014/main" id="{A7A2E528-6A93-4831-9E35-7FD84CFBD97E}"/>
                </a:ext>
              </a:extLst>
            </p:cNvPr>
            <p:cNvSpPr/>
            <p:nvPr/>
          </p:nvSpPr>
          <p:spPr>
            <a:xfrm>
              <a:off x="6583542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58;p45">
              <a:extLst>
                <a:ext uri="{FF2B5EF4-FFF2-40B4-BE49-F238E27FC236}">
                  <a16:creationId xmlns:a16="http://schemas.microsoft.com/office/drawing/2014/main" id="{617ECAA0-B959-480A-8C50-596E2AB1F911}"/>
                </a:ext>
              </a:extLst>
            </p:cNvPr>
            <p:cNvSpPr/>
            <p:nvPr/>
          </p:nvSpPr>
          <p:spPr>
            <a:xfrm>
              <a:off x="6543267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59;p45">
              <a:extLst>
                <a:ext uri="{FF2B5EF4-FFF2-40B4-BE49-F238E27FC236}">
                  <a16:creationId xmlns:a16="http://schemas.microsoft.com/office/drawing/2014/main" id="{071BC4DC-7407-4C40-8691-5BEE78D2D967}"/>
                </a:ext>
              </a:extLst>
            </p:cNvPr>
            <p:cNvSpPr/>
            <p:nvPr/>
          </p:nvSpPr>
          <p:spPr>
            <a:xfrm>
              <a:off x="6503759" y="2008210"/>
              <a:ext cx="50375" cy="143345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0;p45">
              <a:extLst>
                <a:ext uri="{FF2B5EF4-FFF2-40B4-BE49-F238E27FC236}">
                  <a16:creationId xmlns:a16="http://schemas.microsoft.com/office/drawing/2014/main" id="{B536405C-1B3C-482E-AF68-29F0A08AE073}"/>
                </a:ext>
              </a:extLst>
            </p:cNvPr>
            <p:cNvSpPr/>
            <p:nvPr/>
          </p:nvSpPr>
          <p:spPr>
            <a:xfrm>
              <a:off x="6464227" y="2008210"/>
              <a:ext cx="50398" cy="143345"/>
            </a:xfrm>
            <a:custGeom>
              <a:avLst/>
              <a:gdLst/>
              <a:ahLst/>
              <a:cxnLst/>
              <a:rect l="l" t="t" r="r" b="b"/>
              <a:pathLst>
                <a:path w="2170" h="6172" extrusionOk="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61;p45">
              <a:extLst>
                <a:ext uri="{FF2B5EF4-FFF2-40B4-BE49-F238E27FC236}">
                  <a16:creationId xmlns:a16="http://schemas.microsoft.com/office/drawing/2014/main" id="{636D3148-A16E-495A-A173-C4FEA30AA999}"/>
                </a:ext>
              </a:extLst>
            </p:cNvPr>
            <p:cNvSpPr/>
            <p:nvPr/>
          </p:nvSpPr>
          <p:spPr>
            <a:xfrm>
              <a:off x="6423952" y="2008210"/>
              <a:ext cx="51141" cy="143345"/>
            </a:xfrm>
            <a:custGeom>
              <a:avLst/>
              <a:gdLst/>
              <a:ahLst/>
              <a:cxnLst/>
              <a:rect l="l" t="t" r="r" b="b"/>
              <a:pathLst>
                <a:path w="2202" h="6172" extrusionOk="0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62;p45">
              <a:extLst>
                <a:ext uri="{FF2B5EF4-FFF2-40B4-BE49-F238E27FC236}">
                  <a16:creationId xmlns:a16="http://schemas.microsoft.com/office/drawing/2014/main" id="{7E36166A-B170-495A-BC5D-D9025294EE3E}"/>
                </a:ext>
              </a:extLst>
            </p:cNvPr>
            <p:cNvSpPr/>
            <p:nvPr/>
          </p:nvSpPr>
          <p:spPr>
            <a:xfrm>
              <a:off x="6472751" y="2501758"/>
              <a:ext cx="423020" cy="47286"/>
            </a:xfrm>
            <a:custGeom>
              <a:avLst/>
              <a:gdLst/>
              <a:ahLst/>
              <a:cxnLst/>
              <a:rect l="l" t="t" r="r" b="b"/>
              <a:pathLst>
                <a:path w="18214" h="2036" extrusionOk="0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63;p45">
              <a:extLst>
                <a:ext uri="{FF2B5EF4-FFF2-40B4-BE49-F238E27FC236}">
                  <a16:creationId xmlns:a16="http://schemas.microsoft.com/office/drawing/2014/main" id="{C8A5DC14-B65C-41C1-8FC7-1CA8A9F7117C}"/>
                </a:ext>
              </a:extLst>
            </p:cNvPr>
            <p:cNvSpPr/>
            <p:nvPr/>
          </p:nvSpPr>
          <p:spPr>
            <a:xfrm>
              <a:off x="6358081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64;p45">
              <a:extLst>
                <a:ext uri="{FF2B5EF4-FFF2-40B4-BE49-F238E27FC236}">
                  <a16:creationId xmlns:a16="http://schemas.microsoft.com/office/drawing/2014/main" id="{A7BA032B-FD78-40F2-A49A-B2B378B0B9AE}"/>
                </a:ext>
              </a:extLst>
            </p:cNvPr>
            <p:cNvSpPr/>
            <p:nvPr/>
          </p:nvSpPr>
          <p:spPr>
            <a:xfrm>
              <a:off x="6320129" y="2189519"/>
              <a:ext cx="364145" cy="358710"/>
            </a:xfrm>
            <a:custGeom>
              <a:avLst/>
              <a:gdLst/>
              <a:ahLst/>
              <a:cxnLst/>
              <a:rect l="l" t="t" r="r" b="b"/>
              <a:pathLst>
                <a:path w="15679" h="15445" extrusionOk="0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65;p45">
              <a:extLst>
                <a:ext uri="{FF2B5EF4-FFF2-40B4-BE49-F238E27FC236}">
                  <a16:creationId xmlns:a16="http://schemas.microsoft.com/office/drawing/2014/main" id="{1C155291-B692-4523-9416-9A74191C73C5}"/>
                </a:ext>
              </a:extLst>
            </p:cNvPr>
            <p:cNvSpPr/>
            <p:nvPr/>
          </p:nvSpPr>
          <p:spPr>
            <a:xfrm>
              <a:off x="4744742" y="3295168"/>
              <a:ext cx="477832" cy="425461"/>
            </a:xfrm>
            <a:custGeom>
              <a:avLst/>
              <a:gdLst/>
              <a:ahLst/>
              <a:cxnLst/>
              <a:rect l="l" t="t" r="r" b="b"/>
              <a:pathLst>
                <a:path w="22217" h="19782" extrusionOk="0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66;p45">
              <a:extLst>
                <a:ext uri="{FF2B5EF4-FFF2-40B4-BE49-F238E27FC236}">
                  <a16:creationId xmlns:a16="http://schemas.microsoft.com/office/drawing/2014/main" id="{E7E61F47-9AE4-4B3F-AF50-2F13CCE4414E}"/>
                </a:ext>
              </a:extLst>
            </p:cNvPr>
            <p:cNvSpPr/>
            <p:nvPr/>
          </p:nvSpPr>
          <p:spPr>
            <a:xfrm>
              <a:off x="4786445" y="3323731"/>
              <a:ext cx="553775" cy="706177"/>
            </a:xfrm>
            <a:custGeom>
              <a:avLst/>
              <a:gdLst/>
              <a:ahLst/>
              <a:cxnLst/>
              <a:rect l="l" t="t" r="r" b="b"/>
              <a:pathLst>
                <a:path w="25748" h="32834" extrusionOk="0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67;p45">
              <a:extLst>
                <a:ext uri="{FF2B5EF4-FFF2-40B4-BE49-F238E27FC236}">
                  <a16:creationId xmlns:a16="http://schemas.microsoft.com/office/drawing/2014/main" id="{F818DD4F-5B43-4469-9DB0-3F3B2AEBC7CF}"/>
                </a:ext>
              </a:extLst>
            </p:cNvPr>
            <p:cNvSpPr/>
            <p:nvPr/>
          </p:nvSpPr>
          <p:spPr>
            <a:xfrm>
              <a:off x="4991757" y="3484588"/>
              <a:ext cx="98289" cy="48091"/>
            </a:xfrm>
            <a:custGeom>
              <a:avLst/>
              <a:gdLst/>
              <a:ahLst/>
              <a:cxnLst/>
              <a:rect l="l" t="t" r="r" b="b"/>
              <a:pathLst>
                <a:path w="4570" h="2236" extrusionOk="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68;p45">
              <a:extLst>
                <a:ext uri="{FF2B5EF4-FFF2-40B4-BE49-F238E27FC236}">
                  <a16:creationId xmlns:a16="http://schemas.microsoft.com/office/drawing/2014/main" id="{FBDB8DDB-A137-45F9-8330-A4E5666751A0}"/>
                </a:ext>
              </a:extLst>
            </p:cNvPr>
            <p:cNvSpPr/>
            <p:nvPr/>
          </p:nvSpPr>
          <p:spPr>
            <a:xfrm>
              <a:off x="5085913" y="2568373"/>
              <a:ext cx="574865" cy="739902"/>
            </a:xfrm>
            <a:custGeom>
              <a:avLst/>
              <a:gdLst/>
              <a:ahLst/>
              <a:cxnLst/>
              <a:rect l="l" t="t" r="r" b="b"/>
              <a:pathLst>
                <a:path w="24752" h="31858" extrusionOk="0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69;p45">
              <a:extLst>
                <a:ext uri="{FF2B5EF4-FFF2-40B4-BE49-F238E27FC236}">
                  <a16:creationId xmlns:a16="http://schemas.microsoft.com/office/drawing/2014/main" id="{3F0CFDBE-6D46-4D4B-A5F1-0796346BAA18}"/>
                </a:ext>
              </a:extLst>
            </p:cNvPr>
            <p:cNvSpPr/>
            <p:nvPr/>
          </p:nvSpPr>
          <p:spPr>
            <a:xfrm>
              <a:off x="4999905" y="2651293"/>
              <a:ext cx="576421" cy="1339711"/>
            </a:xfrm>
            <a:custGeom>
              <a:avLst/>
              <a:gdLst/>
              <a:ahLst/>
              <a:cxnLst/>
              <a:rect l="l" t="t" r="r" b="b"/>
              <a:pathLst>
                <a:path w="24819" h="57684" extrusionOk="0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0;p45">
              <a:extLst>
                <a:ext uri="{FF2B5EF4-FFF2-40B4-BE49-F238E27FC236}">
                  <a16:creationId xmlns:a16="http://schemas.microsoft.com/office/drawing/2014/main" id="{37FE9D32-368E-4FAD-A3F4-FD8339C12F5C}"/>
                </a:ext>
              </a:extLst>
            </p:cNvPr>
            <p:cNvSpPr/>
            <p:nvPr/>
          </p:nvSpPr>
          <p:spPr>
            <a:xfrm>
              <a:off x="5432754" y="2995456"/>
              <a:ext cx="33036" cy="175437"/>
            </a:xfrm>
            <a:custGeom>
              <a:avLst/>
              <a:gdLst/>
              <a:ahLst/>
              <a:cxnLst/>
              <a:rect l="l" t="t" r="r" b="b"/>
              <a:pathLst>
                <a:path w="1536" h="8157" extrusionOk="0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71;p45">
              <a:extLst>
                <a:ext uri="{FF2B5EF4-FFF2-40B4-BE49-F238E27FC236}">
                  <a16:creationId xmlns:a16="http://schemas.microsoft.com/office/drawing/2014/main" id="{3D842A50-0724-4279-B414-A348C1FF1A5C}"/>
                </a:ext>
              </a:extLst>
            </p:cNvPr>
            <p:cNvSpPr/>
            <p:nvPr/>
          </p:nvSpPr>
          <p:spPr>
            <a:xfrm>
              <a:off x="5335692" y="2975912"/>
              <a:ext cx="142276" cy="75597"/>
            </a:xfrm>
            <a:custGeom>
              <a:avLst/>
              <a:gdLst/>
              <a:ahLst/>
              <a:cxnLst/>
              <a:rect l="l" t="t" r="r" b="b"/>
              <a:pathLst>
                <a:path w="6126" h="3255" extrusionOk="0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72;p45">
              <a:extLst>
                <a:ext uri="{FF2B5EF4-FFF2-40B4-BE49-F238E27FC236}">
                  <a16:creationId xmlns:a16="http://schemas.microsoft.com/office/drawing/2014/main" id="{8AE9251D-E3B4-48DA-9B21-CBD27C27CBBF}"/>
                </a:ext>
              </a:extLst>
            </p:cNvPr>
            <p:cNvSpPr/>
            <p:nvPr/>
          </p:nvSpPr>
          <p:spPr>
            <a:xfrm>
              <a:off x="4841591" y="2872602"/>
              <a:ext cx="377392" cy="503663"/>
            </a:xfrm>
            <a:custGeom>
              <a:avLst/>
              <a:gdLst/>
              <a:ahLst/>
              <a:cxnLst/>
              <a:rect l="l" t="t" r="r" b="b"/>
              <a:pathLst>
                <a:path w="17547" h="2341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73;p45">
              <a:extLst>
                <a:ext uri="{FF2B5EF4-FFF2-40B4-BE49-F238E27FC236}">
                  <a16:creationId xmlns:a16="http://schemas.microsoft.com/office/drawing/2014/main" id="{7E0E8A95-C3E8-4E7F-ADDF-D47942B199BC}"/>
                </a:ext>
              </a:extLst>
            </p:cNvPr>
            <p:cNvSpPr/>
            <p:nvPr/>
          </p:nvSpPr>
          <p:spPr>
            <a:xfrm>
              <a:off x="5047700" y="3058130"/>
              <a:ext cx="69405" cy="112226"/>
            </a:xfrm>
            <a:custGeom>
              <a:avLst/>
              <a:gdLst/>
              <a:ahLst/>
              <a:cxnLst/>
              <a:rect l="l" t="t" r="r" b="b"/>
              <a:pathLst>
                <a:path w="3227" h="5218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74;p45">
              <a:extLst>
                <a:ext uri="{FF2B5EF4-FFF2-40B4-BE49-F238E27FC236}">
                  <a16:creationId xmlns:a16="http://schemas.microsoft.com/office/drawing/2014/main" id="{D522BC46-EDCC-4D3B-8555-5A762146221B}"/>
                </a:ext>
              </a:extLst>
            </p:cNvPr>
            <p:cNvSpPr/>
            <p:nvPr/>
          </p:nvSpPr>
          <p:spPr>
            <a:xfrm>
              <a:off x="4841591" y="2871161"/>
              <a:ext cx="403932" cy="505104"/>
            </a:xfrm>
            <a:custGeom>
              <a:avLst/>
              <a:gdLst/>
              <a:ahLst/>
              <a:cxnLst/>
              <a:rect l="l" t="t" r="r" b="b"/>
              <a:pathLst>
                <a:path w="18781" h="23485" extrusionOk="0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75;p45">
              <a:extLst>
                <a:ext uri="{FF2B5EF4-FFF2-40B4-BE49-F238E27FC236}">
                  <a16:creationId xmlns:a16="http://schemas.microsoft.com/office/drawing/2014/main" id="{30F1CC49-2B19-424B-B488-8216845C9DE2}"/>
                </a:ext>
              </a:extLst>
            </p:cNvPr>
            <p:cNvSpPr/>
            <p:nvPr/>
          </p:nvSpPr>
          <p:spPr>
            <a:xfrm>
              <a:off x="4872433" y="2939750"/>
              <a:ext cx="425461" cy="1015025"/>
            </a:xfrm>
            <a:custGeom>
              <a:avLst/>
              <a:gdLst/>
              <a:ahLst/>
              <a:cxnLst/>
              <a:rect l="l" t="t" r="r" b="b"/>
              <a:pathLst>
                <a:path w="19782" h="47194" extrusionOk="0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76;p45">
              <a:extLst>
                <a:ext uri="{FF2B5EF4-FFF2-40B4-BE49-F238E27FC236}">
                  <a16:creationId xmlns:a16="http://schemas.microsoft.com/office/drawing/2014/main" id="{C4131122-1AC1-442E-8B3F-1FE407D70844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77;p45">
              <a:extLst>
                <a:ext uri="{FF2B5EF4-FFF2-40B4-BE49-F238E27FC236}">
                  <a16:creationId xmlns:a16="http://schemas.microsoft.com/office/drawing/2014/main" id="{E2C24401-54B0-4E7F-9C8A-D600AC382E8B}"/>
                </a:ext>
              </a:extLst>
            </p:cNvPr>
            <p:cNvSpPr/>
            <p:nvPr/>
          </p:nvSpPr>
          <p:spPr>
            <a:xfrm>
              <a:off x="5148671" y="3190529"/>
              <a:ext cx="543093" cy="405183"/>
            </a:xfrm>
            <a:custGeom>
              <a:avLst/>
              <a:gdLst/>
              <a:ahLst/>
              <a:cxnLst/>
              <a:rect l="l" t="t" r="r" b="b"/>
              <a:pathLst>
                <a:path w="23384" h="17446" extrusionOk="0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78;p45">
              <a:extLst>
                <a:ext uri="{FF2B5EF4-FFF2-40B4-BE49-F238E27FC236}">
                  <a16:creationId xmlns:a16="http://schemas.microsoft.com/office/drawing/2014/main" id="{EBA1B4DB-0D45-4354-A7C3-55C0500615D9}"/>
                </a:ext>
              </a:extLst>
            </p:cNvPr>
            <p:cNvSpPr/>
            <p:nvPr/>
          </p:nvSpPr>
          <p:spPr>
            <a:xfrm>
              <a:off x="5006501" y="3362989"/>
              <a:ext cx="607798" cy="564344"/>
            </a:xfrm>
            <a:custGeom>
              <a:avLst/>
              <a:gdLst/>
              <a:ahLst/>
              <a:cxnLst/>
              <a:rect l="l" t="t" r="r" b="b"/>
              <a:pathLst>
                <a:path w="26170" h="24299" extrusionOk="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79;p45">
              <a:extLst>
                <a:ext uri="{FF2B5EF4-FFF2-40B4-BE49-F238E27FC236}">
                  <a16:creationId xmlns:a16="http://schemas.microsoft.com/office/drawing/2014/main" id="{F7AF1BC4-0818-4C97-8915-19E68296FDAD}"/>
                </a:ext>
              </a:extLst>
            </p:cNvPr>
            <p:cNvSpPr/>
            <p:nvPr/>
          </p:nvSpPr>
          <p:spPr>
            <a:xfrm>
              <a:off x="5333323" y="3442030"/>
              <a:ext cx="77781" cy="66540"/>
            </a:xfrm>
            <a:custGeom>
              <a:avLst/>
              <a:gdLst/>
              <a:ahLst/>
              <a:cxnLst/>
              <a:rect l="l" t="t" r="r" b="b"/>
              <a:pathLst>
                <a:path w="3349" h="2865" extrusionOk="0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0;p45">
              <a:extLst>
                <a:ext uri="{FF2B5EF4-FFF2-40B4-BE49-F238E27FC236}">
                  <a16:creationId xmlns:a16="http://schemas.microsoft.com/office/drawing/2014/main" id="{2CAE5671-861B-40CC-A23D-BC8221E27B90}"/>
                </a:ext>
              </a:extLst>
            </p:cNvPr>
            <p:cNvSpPr/>
            <p:nvPr/>
          </p:nvSpPr>
          <p:spPr>
            <a:xfrm>
              <a:off x="5096996" y="3866977"/>
              <a:ext cx="385285" cy="583283"/>
            </a:xfrm>
            <a:custGeom>
              <a:avLst/>
              <a:gdLst/>
              <a:ahLst/>
              <a:cxnLst/>
              <a:rect l="l" t="t" r="r" b="b"/>
              <a:pathLst>
                <a:path w="17914" h="27120" extrusionOk="0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81;p45">
              <a:extLst>
                <a:ext uri="{FF2B5EF4-FFF2-40B4-BE49-F238E27FC236}">
                  <a16:creationId xmlns:a16="http://schemas.microsoft.com/office/drawing/2014/main" id="{9DB3A2F6-DCA5-4DA4-9EE5-0280C9A9BA88}"/>
                </a:ext>
              </a:extLst>
            </p:cNvPr>
            <p:cNvSpPr/>
            <p:nvPr/>
          </p:nvSpPr>
          <p:spPr>
            <a:xfrm>
              <a:off x="5096996" y="3866977"/>
              <a:ext cx="385285" cy="144229"/>
            </a:xfrm>
            <a:custGeom>
              <a:avLst/>
              <a:gdLst/>
              <a:ahLst/>
              <a:cxnLst/>
              <a:rect l="l" t="t" r="r" b="b"/>
              <a:pathLst>
                <a:path w="17914" h="6706" extrusionOk="0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82;p45">
              <a:extLst>
                <a:ext uri="{FF2B5EF4-FFF2-40B4-BE49-F238E27FC236}">
                  <a16:creationId xmlns:a16="http://schemas.microsoft.com/office/drawing/2014/main" id="{ECC17739-744B-4146-A542-9BE7BF1DE1BC}"/>
                </a:ext>
              </a:extLst>
            </p:cNvPr>
            <p:cNvSpPr/>
            <p:nvPr/>
          </p:nvSpPr>
          <p:spPr>
            <a:xfrm>
              <a:off x="5073316" y="3807422"/>
              <a:ext cx="431914" cy="137067"/>
            </a:xfrm>
            <a:custGeom>
              <a:avLst/>
              <a:gdLst/>
              <a:ahLst/>
              <a:cxnLst/>
              <a:rect l="l" t="t" r="r" b="b"/>
              <a:pathLst>
                <a:path w="20082" h="6373" extrusionOk="0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823;p28">
            <a:extLst>
              <a:ext uri="{FF2B5EF4-FFF2-40B4-BE49-F238E27FC236}">
                <a16:creationId xmlns:a16="http://schemas.microsoft.com/office/drawing/2014/main" id="{A05A0FE6-C3EF-4BDD-BE0B-F16BBF6DFDD6}"/>
              </a:ext>
            </a:extLst>
          </p:cNvPr>
          <p:cNvSpPr txBox="1">
            <a:spLocks/>
          </p:cNvSpPr>
          <p:nvPr/>
        </p:nvSpPr>
        <p:spPr>
          <a:xfrm flipH="1">
            <a:off x="2501717" y="761040"/>
            <a:ext cx="6232741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62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lfa Slab One"/>
              <a:buNone/>
              <a:defRPr sz="120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l">
              <a:buSzPts val="1100"/>
              <a:buFont typeface="Arial"/>
              <a:buNone/>
            </a:pPr>
            <a:r>
              <a:rPr lang="fr-FR" sz="1600" dirty="0"/>
              <a:t>—Requêtes : utilisation requêtes pour statistiques</a:t>
            </a:r>
          </a:p>
        </p:txBody>
      </p:sp>
      <p:pic>
        <p:nvPicPr>
          <p:cNvPr id="190" name="Picture 4">
            <a:extLst>
              <a:ext uri="{FF2B5EF4-FFF2-40B4-BE49-F238E27FC236}">
                <a16:creationId xmlns:a16="http://schemas.microsoft.com/office/drawing/2014/main" id="{A0C2F8D0-00C8-473D-890E-A7B0223C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7" y="1939936"/>
            <a:ext cx="291013" cy="2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Google Shape;979;p29">
            <a:extLst>
              <a:ext uri="{FF2B5EF4-FFF2-40B4-BE49-F238E27FC236}">
                <a16:creationId xmlns:a16="http://schemas.microsoft.com/office/drawing/2014/main" id="{D8550531-DEB6-4655-A875-5FF6F672DB64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BD4B0A-08B1-459B-AD75-558020C0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89" y="1675650"/>
            <a:ext cx="4941080" cy="297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251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43"/>
          <p:cNvGrpSpPr/>
          <p:nvPr/>
        </p:nvGrpSpPr>
        <p:grpSpPr>
          <a:xfrm>
            <a:off x="1372639" y="1321336"/>
            <a:ext cx="6572813" cy="3466089"/>
            <a:chOff x="1372577" y="1321278"/>
            <a:chExt cx="6770512" cy="3570343"/>
          </a:xfrm>
        </p:grpSpPr>
        <p:grpSp>
          <p:nvGrpSpPr>
            <p:cNvPr id="1563" name="Google Shape;1563;p43"/>
            <p:cNvGrpSpPr/>
            <p:nvPr/>
          </p:nvGrpSpPr>
          <p:grpSpPr>
            <a:xfrm>
              <a:off x="6674665" y="2769861"/>
              <a:ext cx="1468424" cy="1454007"/>
              <a:chOff x="6387840" y="2814786"/>
              <a:chExt cx="1468424" cy="1454007"/>
            </a:xfrm>
          </p:grpSpPr>
          <p:sp>
            <p:nvSpPr>
              <p:cNvPr id="1564" name="Google Shape;1564;p43"/>
              <p:cNvSpPr/>
              <p:nvPr/>
            </p:nvSpPr>
            <p:spPr>
              <a:xfrm>
                <a:off x="6387840" y="2814786"/>
                <a:ext cx="1453241" cy="1454007"/>
              </a:xfrm>
              <a:custGeom>
                <a:avLst/>
                <a:gdLst/>
                <a:ahLst/>
                <a:cxnLst/>
                <a:rect l="l" t="t" r="r" b="b"/>
                <a:pathLst>
                  <a:path w="62579" h="62612" extrusionOk="0">
                    <a:moveTo>
                      <a:pt x="51104" y="28354"/>
                    </a:moveTo>
                    <a:lnTo>
                      <a:pt x="51070" y="51170"/>
                    </a:lnTo>
                    <a:lnTo>
                      <a:pt x="28287" y="51170"/>
                    </a:lnTo>
                    <a:lnTo>
                      <a:pt x="51104" y="28354"/>
                    </a:lnTo>
                    <a:close/>
                    <a:moveTo>
                      <a:pt x="62578" y="0"/>
                    </a:moveTo>
                    <a:lnTo>
                      <a:pt x="0" y="62612"/>
                    </a:lnTo>
                    <a:lnTo>
                      <a:pt x="62578" y="62612"/>
                    </a:lnTo>
                    <a:lnTo>
                      <a:pt x="62578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3"/>
              <p:cNvSpPr/>
              <p:nvPr/>
            </p:nvSpPr>
            <p:spPr>
              <a:xfrm>
                <a:off x="6387840" y="2814786"/>
                <a:ext cx="1453241" cy="1454007"/>
              </a:xfrm>
              <a:custGeom>
                <a:avLst/>
                <a:gdLst/>
                <a:ahLst/>
                <a:cxnLst/>
                <a:rect l="l" t="t" r="r" b="b"/>
                <a:pathLst>
                  <a:path w="62579" h="62612" extrusionOk="0">
                    <a:moveTo>
                      <a:pt x="51104" y="28354"/>
                    </a:moveTo>
                    <a:lnTo>
                      <a:pt x="51037" y="51170"/>
                    </a:lnTo>
                    <a:lnTo>
                      <a:pt x="28287" y="51170"/>
                    </a:lnTo>
                    <a:lnTo>
                      <a:pt x="51104" y="28354"/>
                    </a:lnTo>
                    <a:close/>
                    <a:moveTo>
                      <a:pt x="62578" y="0"/>
                    </a:moveTo>
                    <a:lnTo>
                      <a:pt x="60644" y="1902"/>
                    </a:lnTo>
                    <a:lnTo>
                      <a:pt x="60344" y="2169"/>
                    </a:lnTo>
                    <a:lnTo>
                      <a:pt x="0" y="62612"/>
                    </a:lnTo>
                    <a:lnTo>
                      <a:pt x="62578" y="62612"/>
                    </a:lnTo>
                    <a:lnTo>
                      <a:pt x="62578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3"/>
              <p:cNvSpPr/>
              <p:nvPr/>
            </p:nvSpPr>
            <p:spPr>
              <a:xfrm>
                <a:off x="7806661" y="2875211"/>
                <a:ext cx="49603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2135" y="300"/>
                    </a:ln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3"/>
              <p:cNvSpPr/>
              <p:nvPr/>
            </p:nvSpPr>
            <p:spPr>
              <a:xfrm>
                <a:off x="7826795" y="2907746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3"/>
              <p:cNvSpPr/>
              <p:nvPr/>
            </p:nvSpPr>
            <p:spPr>
              <a:xfrm>
                <a:off x="7826795" y="2940281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43"/>
              <p:cNvSpPr/>
              <p:nvPr/>
            </p:nvSpPr>
            <p:spPr>
              <a:xfrm>
                <a:off x="7826795" y="2972026"/>
                <a:ext cx="29469" cy="7013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2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43"/>
              <p:cNvSpPr/>
              <p:nvPr/>
            </p:nvSpPr>
            <p:spPr>
              <a:xfrm>
                <a:off x="7826795" y="3004561"/>
                <a:ext cx="29469" cy="7013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2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3"/>
              <p:cNvSpPr/>
              <p:nvPr/>
            </p:nvSpPr>
            <p:spPr>
              <a:xfrm>
                <a:off x="7826795" y="3037095"/>
                <a:ext cx="29469" cy="7013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2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43"/>
              <p:cNvSpPr/>
              <p:nvPr/>
            </p:nvSpPr>
            <p:spPr>
              <a:xfrm>
                <a:off x="7826795" y="3069630"/>
                <a:ext cx="29469" cy="7013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2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43"/>
              <p:cNvSpPr/>
              <p:nvPr/>
            </p:nvSpPr>
            <p:spPr>
              <a:xfrm>
                <a:off x="7806661" y="3101399"/>
                <a:ext cx="49603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01" extrusionOk="0">
                    <a:moveTo>
                      <a:pt x="0" y="1"/>
                    </a:moveTo>
                    <a:lnTo>
                      <a:pt x="0" y="301"/>
                    </a:lnTo>
                    <a:lnTo>
                      <a:pt x="2135" y="301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43"/>
              <p:cNvSpPr/>
              <p:nvPr/>
            </p:nvSpPr>
            <p:spPr>
              <a:xfrm>
                <a:off x="7826795" y="3133933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43"/>
              <p:cNvSpPr/>
              <p:nvPr/>
            </p:nvSpPr>
            <p:spPr>
              <a:xfrm>
                <a:off x="7826795" y="3166468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43"/>
              <p:cNvSpPr/>
              <p:nvPr/>
            </p:nvSpPr>
            <p:spPr>
              <a:xfrm>
                <a:off x="7826795" y="3198236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43"/>
              <p:cNvSpPr/>
              <p:nvPr/>
            </p:nvSpPr>
            <p:spPr>
              <a:xfrm>
                <a:off x="7826795" y="3230771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43"/>
              <p:cNvSpPr/>
              <p:nvPr/>
            </p:nvSpPr>
            <p:spPr>
              <a:xfrm>
                <a:off x="7826795" y="3263306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43"/>
              <p:cNvSpPr/>
              <p:nvPr/>
            </p:nvSpPr>
            <p:spPr>
              <a:xfrm>
                <a:off x="7826795" y="3295051"/>
                <a:ext cx="29469" cy="7013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2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43"/>
              <p:cNvSpPr/>
              <p:nvPr/>
            </p:nvSpPr>
            <p:spPr>
              <a:xfrm>
                <a:off x="7806661" y="3327586"/>
                <a:ext cx="49603" cy="7013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02" extrusionOk="0">
                    <a:moveTo>
                      <a:pt x="0" y="1"/>
                    </a:moveTo>
                    <a:lnTo>
                      <a:pt x="0" y="301"/>
                    </a:lnTo>
                    <a:lnTo>
                      <a:pt x="2135" y="301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3"/>
              <p:cNvSpPr/>
              <p:nvPr/>
            </p:nvSpPr>
            <p:spPr>
              <a:xfrm>
                <a:off x="7826795" y="3360120"/>
                <a:ext cx="29469" cy="7013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2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3"/>
              <p:cNvSpPr/>
              <p:nvPr/>
            </p:nvSpPr>
            <p:spPr>
              <a:xfrm>
                <a:off x="7826795" y="3392655"/>
                <a:ext cx="29469" cy="7013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2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3"/>
              <p:cNvSpPr/>
              <p:nvPr/>
            </p:nvSpPr>
            <p:spPr>
              <a:xfrm>
                <a:off x="7826795" y="3424424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43"/>
              <p:cNvSpPr/>
              <p:nvPr/>
            </p:nvSpPr>
            <p:spPr>
              <a:xfrm>
                <a:off x="7826795" y="3456958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43"/>
              <p:cNvSpPr/>
              <p:nvPr/>
            </p:nvSpPr>
            <p:spPr>
              <a:xfrm>
                <a:off x="7826795" y="3489493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3"/>
              <p:cNvSpPr/>
              <p:nvPr/>
            </p:nvSpPr>
            <p:spPr>
              <a:xfrm>
                <a:off x="7826795" y="3522028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3"/>
              <p:cNvSpPr/>
              <p:nvPr/>
            </p:nvSpPr>
            <p:spPr>
              <a:xfrm>
                <a:off x="7806661" y="3553796"/>
                <a:ext cx="49603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2135" y="300"/>
                    </a:ln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3"/>
              <p:cNvSpPr/>
              <p:nvPr/>
            </p:nvSpPr>
            <p:spPr>
              <a:xfrm>
                <a:off x="7826795" y="3586331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3"/>
              <p:cNvSpPr/>
              <p:nvPr/>
            </p:nvSpPr>
            <p:spPr>
              <a:xfrm>
                <a:off x="7826795" y="3618866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3"/>
              <p:cNvSpPr/>
              <p:nvPr/>
            </p:nvSpPr>
            <p:spPr>
              <a:xfrm>
                <a:off x="7826795" y="3650611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3"/>
              <p:cNvSpPr/>
              <p:nvPr/>
            </p:nvSpPr>
            <p:spPr>
              <a:xfrm>
                <a:off x="7826795" y="3683145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3"/>
              <p:cNvSpPr/>
              <p:nvPr/>
            </p:nvSpPr>
            <p:spPr>
              <a:xfrm>
                <a:off x="7826795" y="3715680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3"/>
              <p:cNvSpPr/>
              <p:nvPr/>
            </p:nvSpPr>
            <p:spPr>
              <a:xfrm>
                <a:off x="7826795" y="3748215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3"/>
              <p:cNvSpPr/>
              <p:nvPr/>
            </p:nvSpPr>
            <p:spPr>
              <a:xfrm>
                <a:off x="7806661" y="3779983"/>
                <a:ext cx="49603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01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2135" y="301"/>
                    </a:ln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3"/>
              <p:cNvSpPr/>
              <p:nvPr/>
            </p:nvSpPr>
            <p:spPr>
              <a:xfrm>
                <a:off x="7826795" y="3812518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3"/>
              <p:cNvSpPr/>
              <p:nvPr/>
            </p:nvSpPr>
            <p:spPr>
              <a:xfrm>
                <a:off x="7826795" y="3845053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3"/>
              <p:cNvSpPr/>
              <p:nvPr/>
            </p:nvSpPr>
            <p:spPr>
              <a:xfrm>
                <a:off x="7826795" y="3877587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3"/>
              <p:cNvSpPr/>
              <p:nvPr/>
            </p:nvSpPr>
            <p:spPr>
              <a:xfrm>
                <a:off x="7826795" y="3909356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3"/>
              <p:cNvSpPr/>
              <p:nvPr/>
            </p:nvSpPr>
            <p:spPr>
              <a:xfrm>
                <a:off x="7826795" y="3941891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43"/>
              <p:cNvSpPr/>
              <p:nvPr/>
            </p:nvSpPr>
            <p:spPr>
              <a:xfrm>
                <a:off x="7826795" y="3974425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3"/>
              <p:cNvSpPr/>
              <p:nvPr/>
            </p:nvSpPr>
            <p:spPr>
              <a:xfrm>
                <a:off x="7806661" y="4006170"/>
                <a:ext cx="49603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01" extrusionOk="0">
                    <a:moveTo>
                      <a:pt x="0" y="1"/>
                    </a:moveTo>
                    <a:lnTo>
                      <a:pt x="0" y="301"/>
                    </a:lnTo>
                    <a:lnTo>
                      <a:pt x="2135" y="301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3"/>
              <p:cNvSpPr/>
              <p:nvPr/>
            </p:nvSpPr>
            <p:spPr>
              <a:xfrm>
                <a:off x="7826795" y="4038705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43"/>
              <p:cNvSpPr/>
              <p:nvPr/>
            </p:nvSpPr>
            <p:spPr>
              <a:xfrm>
                <a:off x="7826795" y="4071240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43"/>
              <p:cNvSpPr/>
              <p:nvPr/>
            </p:nvSpPr>
            <p:spPr>
              <a:xfrm>
                <a:off x="7826795" y="4103008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3"/>
              <p:cNvSpPr/>
              <p:nvPr/>
            </p:nvSpPr>
            <p:spPr>
              <a:xfrm>
                <a:off x="7826795" y="4135543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3"/>
              <p:cNvSpPr/>
              <p:nvPr/>
            </p:nvSpPr>
            <p:spPr>
              <a:xfrm>
                <a:off x="7826795" y="4168078"/>
                <a:ext cx="29469" cy="699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1" extrusionOk="0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3"/>
              <p:cNvSpPr/>
              <p:nvPr/>
            </p:nvSpPr>
            <p:spPr>
              <a:xfrm>
                <a:off x="7826795" y="4199846"/>
                <a:ext cx="29469" cy="7756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34" extrusionOk="0">
                    <a:moveTo>
                      <a:pt x="1" y="0"/>
                    </a:moveTo>
                    <a:lnTo>
                      <a:pt x="1" y="334"/>
                    </a:lnTo>
                    <a:lnTo>
                      <a:pt x="1268" y="334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8" name="Google Shape;1608;p43"/>
            <p:cNvSpPr/>
            <p:nvPr/>
          </p:nvSpPr>
          <p:spPr>
            <a:xfrm>
              <a:off x="1372577" y="4259473"/>
              <a:ext cx="4221804" cy="10102"/>
            </a:xfrm>
            <a:custGeom>
              <a:avLst/>
              <a:gdLst/>
              <a:ahLst/>
              <a:cxnLst/>
              <a:rect l="l" t="t" r="r" b="b"/>
              <a:pathLst>
                <a:path w="181798" h="435" extrusionOk="0">
                  <a:moveTo>
                    <a:pt x="90899" y="1"/>
                  </a:moveTo>
                  <a:lnTo>
                    <a:pt x="45467" y="68"/>
                  </a:lnTo>
                  <a:lnTo>
                    <a:pt x="22751" y="101"/>
                  </a:lnTo>
                  <a:lnTo>
                    <a:pt x="1" y="201"/>
                  </a:lnTo>
                  <a:lnTo>
                    <a:pt x="22751" y="301"/>
                  </a:lnTo>
                  <a:lnTo>
                    <a:pt x="45467" y="334"/>
                  </a:lnTo>
                  <a:lnTo>
                    <a:pt x="90899" y="435"/>
                  </a:lnTo>
                  <a:lnTo>
                    <a:pt x="136332" y="334"/>
                  </a:lnTo>
                  <a:lnTo>
                    <a:pt x="159081" y="301"/>
                  </a:lnTo>
                  <a:lnTo>
                    <a:pt x="181797" y="201"/>
                  </a:lnTo>
                  <a:lnTo>
                    <a:pt x="159081" y="101"/>
                  </a:lnTo>
                  <a:lnTo>
                    <a:pt x="136332" y="68"/>
                  </a:lnTo>
                  <a:lnTo>
                    <a:pt x="908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3746021" y="4392709"/>
              <a:ext cx="4042851" cy="498912"/>
            </a:xfrm>
            <a:custGeom>
              <a:avLst/>
              <a:gdLst/>
              <a:ahLst/>
              <a:cxnLst/>
              <a:rect l="l" t="t" r="r" b="b"/>
              <a:pathLst>
                <a:path w="174092" h="21484" extrusionOk="0">
                  <a:moveTo>
                    <a:pt x="87029" y="1"/>
                  </a:moveTo>
                  <a:cubicBezTo>
                    <a:pt x="38961" y="1"/>
                    <a:pt x="0" y="4804"/>
                    <a:pt x="0" y="10742"/>
                  </a:cubicBezTo>
                  <a:cubicBezTo>
                    <a:pt x="0" y="16680"/>
                    <a:pt x="38961" y="21483"/>
                    <a:pt x="87029" y="21483"/>
                  </a:cubicBezTo>
                  <a:cubicBezTo>
                    <a:pt x="135130" y="21483"/>
                    <a:pt x="174091" y="16680"/>
                    <a:pt x="174091" y="10742"/>
                  </a:cubicBezTo>
                  <a:cubicBezTo>
                    <a:pt x="174091" y="4804"/>
                    <a:pt x="135130" y="1"/>
                    <a:pt x="8702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4027989" y="1321278"/>
              <a:ext cx="3479683" cy="2589634"/>
            </a:xfrm>
            <a:custGeom>
              <a:avLst/>
              <a:gdLst/>
              <a:ahLst/>
              <a:cxnLst/>
              <a:rect l="l" t="t" r="r" b="b"/>
              <a:pathLst>
                <a:path w="149841" h="111514" extrusionOk="0">
                  <a:moveTo>
                    <a:pt x="0" y="1"/>
                  </a:moveTo>
                  <a:lnTo>
                    <a:pt x="0" y="111514"/>
                  </a:lnTo>
                  <a:lnTo>
                    <a:pt x="149840" y="111514"/>
                  </a:lnTo>
                  <a:lnTo>
                    <a:pt x="14984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4027989" y="3528994"/>
              <a:ext cx="3479683" cy="381917"/>
            </a:xfrm>
            <a:custGeom>
              <a:avLst/>
              <a:gdLst/>
              <a:ahLst/>
              <a:cxnLst/>
              <a:rect l="l" t="t" r="r" b="b"/>
              <a:pathLst>
                <a:path w="149841" h="16446" extrusionOk="0">
                  <a:moveTo>
                    <a:pt x="0" y="1"/>
                  </a:moveTo>
                  <a:lnTo>
                    <a:pt x="0" y="16446"/>
                  </a:lnTo>
                  <a:lnTo>
                    <a:pt x="149840" y="16446"/>
                  </a:lnTo>
                  <a:lnTo>
                    <a:pt x="1498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5025721" y="4378009"/>
              <a:ext cx="1484220" cy="123962"/>
            </a:xfrm>
            <a:custGeom>
              <a:avLst/>
              <a:gdLst/>
              <a:ahLst/>
              <a:cxnLst/>
              <a:rect l="l" t="t" r="r" b="b"/>
              <a:pathLst>
                <a:path w="63913" h="5338" extrusionOk="0">
                  <a:moveTo>
                    <a:pt x="0" y="0"/>
                  </a:moveTo>
                  <a:lnTo>
                    <a:pt x="0" y="5337"/>
                  </a:lnTo>
                  <a:lnTo>
                    <a:pt x="63912" y="5337"/>
                  </a:lnTo>
                  <a:lnTo>
                    <a:pt x="639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5203094" y="3910888"/>
              <a:ext cx="1130216" cy="467144"/>
            </a:xfrm>
            <a:custGeom>
              <a:avLst/>
              <a:gdLst/>
              <a:ahLst/>
              <a:cxnLst/>
              <a:rect l="l" t="t" r="r" b="b"/>
              <a:pathLst>
                <a:path w="48669" h="20116" extrusionOk="0">
                  <a:moveTo>
                    <a:pt x="2669" y="1"/>
                  </a:moveTo>
                  <a:lnTo>
                    <a:pt x="1802" y="6472"/>
                  </a:lnTo>
                  <a:lnTo>
                    <a:pt x="1769" y="6906"/>
                  </a:lnTo>
                  <a:lnTo>
                    <a:pt x="1635" y="7773"/>
                  </a:lnTo>
                  <a:lnTo>
                    <a:pt x="1602" y="8107"/>
                  </a:lnTo>
                  <a:lnTo>
                    <a:pt x="1569" y="8240"/>
                  </a:lnTo>
                  <a:lnTo>
                    <a:pt x="1469" y="9107"/>
                  </a:lnTo>
                  <a:lnTo>
                    <a:pt x="1402" y="9541"/>
                  </a:lnTo>
                  <a:lnTo>
                    <a:pt x="1302" y="10408"/>
                  </a:lnTo>
                  <a:lnTo>
                    <a:pt x="1235" y="10842"/>
                  </a:lnTo>
                  <a:lnTo>
                    <a:pt x="1" y="20115"/>
                  </a:lnTo>
                  <a:lnTo>
                    <a:pt x="48669" y="20115"/>
                  </a:lnTo>
                  <a:lnTo>
                    <a:pt x="47368" y="10342"/>
                  </a:lnTo>
                  <a:lnTo>
                    <a:pt x="47335" y="10041"/>
                  </a:lnTo>
                  <a:lnTo>
                    <a:pt x="47201" y="9007"/>
                  </a:lnTo>
                  <a:lnTo>
                    <a:pt x="47168" y="8740"/>
                  </a:lnTo>
                  <a:lnTo>
                    <a:pt x="47068" y="8107"/>
                  </a:lnTo>
                  <a:lnTo>
                    <a:pt x="47034" y="7706"/>
                  </a:lnTo>
                  <a:lnTo>
                    <a:pt x="47001" y="7406"/>
                  </a:lnTo>
                  <a:lnTo>
                    <a:pt x="46834" y="6405"/>
                  </a:lnTo>
                  <a:lnTo>
                    <a:pt x="46801" y="6105"/>
                  </a:lnTo>
                  <a:lnTo>
                    <a:pt x="4600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5682592" y="3631243"/>
              <a:ext cx="147997" cy="126191"/>
            </a:xfrm>
            <a:custGeom>
              <a:avLst/>
              <a:gdLst/>
              <a:ahLst/>
              <a:cxnLst/>
              <a:rect l="l" t="t" r="r" b="b"/>
              <a:pathLst>
                <a:path w="6373" h="5434" extrusionOk="0">
                  <a:moveTo>
                    <a:pt x="3637" y="1"/>
                  </a:moveTo>
                  <a:cubicBezTo>
                    <a:pt x="1202" y="1"/>
                    <a:pt x="1" y="2936"/>
                    <a:pt x="1702" y="4638"/>
                  </a:cubicBezTo>
                  <a:cubicBezTo>
                    <a:pt x="2263" y="5187"/>
                    <a:pt x="2948" y="5434"/>
                    <a:pt x="3620" y="5434"/>
                  </a:cubicBezTo>
                  <a:cubicBezTo>
                    <a:pt x="5027" y="5434"/>
                    <a:pt x="6372" y="4351"/>
                    <a:pt x="6372" y="2703"/>
                  </a:cubicBezTo>
                  <a:cubicBezTo>
                    <a:pt x="6339" y="1202"/>
                    <a:pt x="5138" y="1"/>
                    <a:pt x="36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5240273" y="3910888"/>
              <a:ext cx="1055857" cy="188265"/>
            </a:xfrm>
            <a:custGeom>
              <a:avLst/>
              <a:gdLst/>
              <a:ahLst/>
              <a:cxnLst/>
              <a:rect l="l" t="t" r="r" b="b"/>
              <a:pathLst>
                <a:path w="45467" h="8107" extrusionOk="0">
                  <a:moveTo>
                    <a:pt x="1068" y="1"/>
                  </a:moveTo>
                  <a:lnTo>
                    <a:pt x="201" y="6472"/>
                  </a:lnTo>
                  <a:lnTo>
                    <a:pt x="168" y="6906"/>
                  </a:lnTo>
                  <a:lnTo>
                    <a:pt x="34" y="7773"/>
                  </a:lnTo>
                  <a:lnTo>
                    <a:pt x="1" y="8107"/>
                  </a:lnTo>
                  <a:lnTo>
                    <a:pt x="45467" y="8107"/>
                  </a:lnTo>
                  <a:lnTo>
                    <a:pt x="45433" y="7706"/>
                  </a:lnTo>
                  <a:lnTo>
                    <a:pt x="45400" y="7406"/>
                  </a:lnTo>
                  <a:lnTo>
                    <a:pt x="45233" y="6405"/>
                  </a:lnTo>
                  <a:lnTo>
                    <a:pt x="45200" y="6105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4409094" y="3394583"/>
              <a:ext cx="185176" cy="139869"/>
            </a:xfrm>
            <a:custGeom>
              <a:avLst/>
              <a:gdLst/>
              <a:ahLst/>
              <a:cxnLst/>
              <a:rect l="l" t="t" r="r" b="b"/>
              <a:pathLst>
                <a:path w="7974" h="6023" extrusionOk="0">
                  <a:moveTo>
                    <a:pt x="3622" y="0"/>
                  </a:moveTo>
                  <a:cubicBezTo>
                    <a:pt x="418" y="0"/>
                    <a:pt x="1" y="4921"/>
                    <a:pt x="1" y="4921"/>
                  </a:cubicBezTo>
                  <a:lnTo>
                    <a:pt x="6605" y="6022"/>
                  </a:lnTo>
                  <a:cubicBezTo>
                    <a:pt x="6605" y="6022"/>
                    <a:pt x="7973" y="652"/>
                    <a:pt x="4204" y="51"/>
                  </a:cubicBezTo>
                  <a:cubicBezTo>
                    <a:pt x="4000" y="17"/>
                    <a:pt x="3807" y="0"/>
                    <a:pt x="36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4259587" y="3503427"/>
              <a:ext cx="302914" cy="1049657"/>
            </a:xfrm>
            <a:custGeom>
              <a:avLst/>
              <a:gdLst/>
              <a:ahLst/>
              <a:cxnLst/>
              <a:rect l="l" t="t" r="r" b="b"/>
              <a:pathLst>
                <a:path w="13044" h="45200" extrusionOk="0">
                  <a:moveTo>
                    <a:pt x="6472" y="1"/>
                  </a:moveTo>
                  <a:lnTo>
                    <a:pt x="1" y="38362"/>
                  </a:lnTo>
                  <a:lnTo>
                    <a:pt x="1669" y="43499"/>
                  </a:lnTo>
                  <a:lnTo>
                    <a:pt x="2202" y="45200"/>
                  </a:lnTo>
                  <a:lnTo>
                    <a:pt x="3303" y="43766"/>
                  </a:lnTo>
                  <a:lnTo>
                    <a:pt x="6572" y="39462"/>
                  </a:lnTo>
                  <a:lnTo>
                    <a:pt x="13043" y="1102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4298322" y="4513559"/>
              <a:ext cx="37992" cy="39525"/>
            </a:xfrm>
            <a:custGeom>
              <a:avLst/>
              <a:gdLst/>
              <a:ahLst/>
              <a:cxnLst/>
              <a:rect l="l" t="t" r="r" b="b"/>
              <a:pathLst>
                <a:path w="1636" h="1702" extrusionOk="0">
                  <a:moveTo>
                    <a:pt x="1" y="1"/>
                  </a:moveTo>
                  <a:lnTo>
                    <a:pt x="568" y="1702"/>
                  </a:lnTo>
                  <a:lnTo>
                    <a:pt x="1635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4392048" y="3496460"/>
              <a:ext cx="184387" cy="65882"/>
            </a:xfrm>
            <a:custGeom>
              <a:avLst/>
              <a:gdLst/>
              <a:ahLst/>
              <a:cxnLst/>
              <a:rect l="l" t="t" r="r" b="b"/>
              <a:pathLst>
                <a:path w="7940" h="2837" extrusionOk="0">
                  <a:moveTo>
                    <a:pt x="268" y="1"/>
                  </a:moveTo>
                  <a:lnTo>
                    <a:pt x="1" y="1535"/>
                  </a:lnTo>
                  <a:lnTo>
                    <a:pt x="7673" y="2836"/>
                  </a:lnTo>
                  <a:lnTo>
                    <a:pt x="7940" y="1302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4385871" y="3535195"/>
              <a:ext cx="184387" cy="65859"/>
            </a:xfrm>
            <a:custGeom>
              <a:avLst/>
              <a:gdLst/>
              <a:ahLst/>
              <a:cxnLst/>
              <a:rect l="l" t="t" r="r" b="b"/>
              <a:pathLst>
                <a:path w="7940" h="2836" extrusionOk="0">
                  <a:moveTo>
                    <a:pt x="267" y="1"/>
                  </a:moveTo>
                  <a:lnTo>
                    <a:pt x="0" y="1535"/>
                  </a:lnTo>
                  <a:lnTo>
                    <a:pt x="7672" y="2836"/>
                  </a:lnTo>
                  <a:lnTo>
                    <a:pt x="7939" y="1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4483475" y="3591742"/>
              <a:ext cx="80582" cy="329249"/>
            </a:xfrm>
            <a:custGeom>
              <a:avLst/>
              <a:gdLst/>
              <a:ahLst/>
              <a:cxnLst/>
              <a:rect l="l" t="t" r="r" b="b"/>
              <a:pathLst>
                <a:path w="3470" h="14178" extrusionOk="0">
                  <a:moveTo>
                    <a:pt x="1001" y="1"/>
                  </a:moveTo>
                  <a:lnTo>
                    <a:pt x="0" y="14077"/>
                  </a:lnTo>
                  <a:lnTo>
                    <a:pt x="934" y="14177"/>
                  </a:lnTo>
                  <a:lnTo>
                    <a:pt x="3469" y="4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4155016" y="3733515"/>
              <a:ext cx="107706" cy="627472"/>
            </a:xfrm>
            <a:custGeom>
              <a:avLst/>
              <a:gdLst/>
              <a:ahLst/>
              <a:cxnLst/>
              <a:rect l="l" t="t" r="r" b="b"/>
              <a:pathLst>
                <a:path w="4638" h="27020" extrusionOk="0">
                  <a:moveTo>
                    <a:pt x="3270" y="0"/>
                  </a:moveTo>
                  <a:lnTo>
                    <a:pt x="1" y="4203"/>
                  </a:lnTo>
                  <a:lnTo>
                    <a:pt x="935" y="25485"/>
                  </a:lnTo>
                  <a:lnTo>
                    <a:pt x="1635" y="27019"/>
                  </a:lnTo>
                  <a:lnTo>
                    <a:pt x="3103" y="25818"/>
                  </a:lnTo>
                  <a:lnTo>
                    <a:pt x="4637" y="967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4139527" y="3728847"/>
              <a:ext cx="123195" cy="632140"/>
            </a:xfrm>
            <a:custGeom>
              <a:avLst/>
              <a:gdLst/>
              <a:ahLst/>
              <a:cxnLst/>
              <a:rect l="l" t="t" r="r" b="b"/>
              <a:pathLst>
                <a:path w="5305" h="27221" extrusionOk="0">
                  <a:moveTo>
                    <a:pt x="1635" y="1"/>
                  </a:moveTo>
                  <a:lnTo>
                    <a:pt x="0" y="1068"/>
                  </a:lnTo>
                  <a:lnTo>
                    <a:pt x="501" y="10875"/>
                  </a:lnTo>
                  <a:lnTo>
                    <a:pt x="968" y="12110"/>
                  </a:lnTo>
                  <a:lnTo>
                    <a:pt x="2302" y="27220"/>
                  </a:lnTo>
                  <a:lnTo>
                    <a:pt x="4070" y="25786"/>
                  </a:lnTo>
                  <a:lnTo>
                    <a:pt x="5304" y="4638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4164305" y="3841151"/>
              <a:ext cx="64860" cy="55177"/>
            </a:xfrm>
            <a:custGeom>
              <a:avLst/>
              <a:gdLst/>
              <a:ahLst/>
              <a:cxnLst/>
              <a:rect l="l" t="t" r="r" b="b"/>
              <a:pathLst>
                <a:path w="2793" h="2376" extrusionOk="0">
                  <a:moveTo>
                    <a:pt x="1658" y="0"/>
                  </a:moveTo>
                  <a:cubicBezTo>
                    <a:pt x="1640" y="0"/>
                    <a:pt x="1621" y="1"/>
                    <a:pt x="1602" y="2"/>
                  </a:cubicBezTo>
                  <a:cubicBezTo>
                    <a:pt x="501" y="2"/>
                    <a:pt x="1" y="1269"/>
                    <a:pt x="735" y="2036"/>
                  </a:cubicBezTo>
                  <a:cubicBezTo>
                    <a:pt x="979" y="2270"/>
                    <a:pt x="1278" y="2376"/>
                    <a:pt x="1571" y="2376"/>
                  </a:cubicBezTo>
                  <a:cubicBezTo>
                    <a:pt x="2196" y="2376"/>
                    <a:pt x="2792" y="1896"/>
                    <a:pt x="2770" y="1169"/>
                  </a:cubicBezTo>
                  <a:cubicBezTo>
                    <a:pt x="2770" y="522"/>
                    <a:pt x="2267" y="0"/>
                    <a:pt x="16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4204596" y="3374077"/>
              <a:ext cx="9312" cy="74382"/>
            </a:xfrm>
            <a:custGeom>
              <a:avLst/>
              <a:gdLst/>
              <a:ahLst/>
              <a:cxnLst/>
              <a:rect l="l" t="t" r="r" b="b"/>
              <a:pathLst>
                <a:path w="401" h="3203" extrusionOk="0">
                  <a:moveTo>
                    <a:pt x="401" y="0"/>
                  </a:moveTo>
                  <a:lnTo>
                    <a:pt x="0" y="601"/>
                  </a:lnTo>
                  <a:lnTo>
                    <a:pt x="0" y="2569"/>
                  </a:lnTo>
                  <a:lnTo>
                    <a:pt x="401" y="3203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4091503" y="4415955"/>
              <a:ext cx="199876" cy="152293"/>
            </a:xfrm>
            <a:custGeom>
              <a:avLst/>
              <a:gdLst/>
              <a:ahLst/>
              <a:cxnLst/>
              <a:rect l="l" t="t" r="r" b="b"/>
              <a:pathLst>
                <a:path w="8607" h="6558" extrusionOk="0">
                  <a:moveTo>
                    <a:pt x="6572" y="1"/>
                  </a:moveTo>
                  <a:lnTo>
                    <a:pt x="0" y="1969"/>
                  </a:lnTo>
                  <a:cubicBezTo>
                    <a:pt x="0" y="1969"/>
                    <a:pt x="962" y="6558"/>
                    <a:pt x="3933" y="6558"/>
                  </a:cubicBezTo>
                  <a:cubicBezTo>
                    <a:pt x="4235" y="6558"/>
                    <a:pt x="4559" y="6510"/>
                    <a:pt x="4904" y="6405"/>
                  </a:cubicBezTo>
                  <a:cubicBezTo>
                    <a:pt x="8606" y="5305"/>
                    <a:pt x="6572" y="1"/>
                    <a:pt x="6572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3825791" y="3532106"/>
              <a:ext cx="419120" cy="934218"/>
            </a:xfrm>
            <a:custGeom>
              <a:avLst/>
              <a:gdLst/>
              <a:ahLst/>
              <a:cxnLst/>
              <a:rect l="l" t="t" r="r" b="b"/>
              <a:pathLst>
                <a:path w="18048" h="40229" extrusionOk="0">
                  <a:moveTo>
                    <a:pt x="6572" y="0"/>
                  </a:moveTo>
                  <a:lnTo>
                    <a:pt x="1" y="1968"/>
                  </a:lnTo>
                  <a:lnTo>
                    <a:pt x="11476" y="40229"/>
                  </a:lnTo>
                  <a:lnTo>
                    <a:pt x="18047" y="3826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4070579" y="4386532"/>
              <a:ext cx="188265" cy="89105"/>
            </a:xfrm>
            <a:custGeom>
              <a:avLst/>
              <a:gdLst/>
              <a:ahLst/>
              <a:cxnLst/>
              <a:rect l="l" t="t" r="r" b="b"/>
              <a:pathLst>
                <a:path w="8107" h="3837" extrusionOk="0">
                  <a:moveTo>
                    <a:pt x="7673" y="0"/>
                  </a:moveTo>
                  <a:lnTo>
                    <a:pt x="1" y="2302"/>
                  </a:lnTo>
                  <a:lnTo>
                    <a:pt x="468" y="3836"/>
                  </a:lnTo>
                  <a:lnTo>
                    <a:pt x="8106" y="1535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4058968" y="4347797"/>
              <a:ext cx="188265" cy="88315"/>
            </a:xfrm>
            <a:custGeom>
              <a:avLst/>
              <a:gdLst/>
              <a:ahLst/>
              <a:cxnLst/>
              <a:rect l="l" t="t" r="r" b="b"/>
              <a:pathLst>
                <a:path w="8107" h="3803" extrusionOk="0">
                  <a:moveTo>
                    <a:pt x="7672" y="0"/>
                  </a:moveTo>
                  <a:lnTo>
                    <a:pt x="0" y="2302"/>
                  </a:lnTo>
                  <a:lnTo>
                    <a:pt x="434" y="3803"/>
                  </a:lnTo>
                  <a:lnTo>
                    <a:pt x="8106" y="1501"/>
                  </a:lnTo>
                  <a:lnTo>
                    <a:pt x="767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3914106" y="3968225"/>
              <a:ext cx="578682" cy="649162"/>
            </a:xfrm>
            <a:custGeom>
              <a:avLst/>
              <a:gdLst/>
              <a:ahLst/>
              <a:cxnLst/>
              <a:rect l="l" t="t" r="r" b="b"/>
              <a:pathLst>
                <a:path w="24919" h="27954" extrusionOk="0">
                  <a:moveTo>
                    <a:pt x="1" y="0"/>
                  </a:moveTo>
                  <a:lnTo>
                    <a:pt x="1668" y="27954"/>
                  </a:lnTo>
                  <a:lnTo>
                    <a:pt x="23284" y="27954"/>
                  </a:lnTo>
                  <a:lnTo>
                    <a:pt x="24918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3914106" y="3968225"/>
              <a:ext cx="578681" cy="144885"/>
            </a:xfrm>
            <a:custGeom>
              <a:avLst/>
              <a:gdLst/>
              <a:ahLst/>
              <a:cxnLst/>
              <a:rect l="l" t="t" r="r" b="b"/>
              <a:pathLst>
                <a:path w="24919" h="6239" extrusionOk="0">
                  <a:moveTo>
                    <a:pt x="1" y="0"/>
                  </a:moveTo>
                  <a:lnTo>
                    <a:pt x="367" y="6238"/>
                  </a:lnTo>
                  <a:lnTo>
                    <a:pt x="24551" y="6238"/>
                  </a:lnTo>
                  <a:lnTo>
                    <a:pt x="24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3877693" y="3896955"/>
              <a:ext cx="651507" cy="131718"/>
            </a:xfrm>
            <a:custGeom>
              <a:avLst/>
              <a:gdLst/>
              <a:ahLst/>
              <a:cxnLst/>
              <a:rect l="l" t="t" r="r" b="b"/>
              <a:pathLst>
                <a:path w="28055" h="5672" extrusionOk="0">
                  <a:moveTo>
                    <a:pt x="1" y="0"/>
                  </a:moveTo>
                  <a:lnTo>
                    <a:pt x="1" y="5671"/>
                  </a:lnTo>
                  <a:lnTo>
                    <a:pt x="28054" y="5671"/>
                  </a:lnTo>
                  <a:lnTo>
                    <a:pt x="28054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3905583" y="3205203"/>
              <a:ext cx="287425" cy="583326"/>
            </a:xfrm>
            <a:custGeom>
              <a:avLst/>
              <a:gdLst/>
              <a:ahLst/>
              <a:cxnLst/>
              <a:rect l="l" t="t" r="r" b="b"/>
              <a:pathLst>
                <a:path w="12377" h="25119" extrusionOk="0">
                  <a:moveTo>
                    <a:pt x="6305" y="2269"/>
                  </a:moveTo>
                  <a:cubicBezTo>
                    <a:pt x="9207" y="2269"/>
                    <a:pt x="10241" y="5004"/>
                    <a:pt x="10408" y="6772"/>
                  </a:cubicBezTo>
                  <a:cubicBezTo>
                    <a:pt x="10541" y="8573"/>
                    <a:pt x="10008" y="12009"/>
                    <a:pt x="6939" y="12009"/>
                  </a:cubicBezTo>
                  <a:cubicBezTo>
                    <a:pt x="4237" y="12009"/>
                    <a:pt x="2202" y="9541"/>
                    <a:pt x="2202" y="6739"/>
                  </a:cubicBezTo>
                  <a:cubicBezTo>
                    <a:pt x="2202" y="4570"/>
                    <a:pt x="4037" y="2269"/>
                    <a:pt x="6305" y="2269"/>
                  </a:cubicBezTo>
                  <a:close/>
                  <a:moveTo>
                    <a:pt x="6238" y="0"/>
                  </a:moveTo>
                  <a:cubicBezTo>
                    <a:pt x="1635" y="0"/>
                    <a:pt x="1" y="4303"/>
                    <a:pt x="1" y="7139"/>
                  </a:cubicBezTo>
                  <a:cubicBezTo>
                    <a:pt x="1" y="12009"/>
                    <a:pt x="5471" y="13944"/>
                    <a:pt x="7072" y="16012"/>
                  </a:cubicBezTo>
                  <a:cubicBezTo>
                    <a:pt x="9174" y="18747"/>
                    <a:pt x="9307" y="25118"/>
                    <a:pt x="9307" y="25118"/>
                  </a:cubicBezTo>
                  <a:lnTo>
                    <a:pt x="12376" y="22883"/>
                  </a:lnTo>
                  <a:lnTo>
                    <a:pt x="12376" y="7472"/>
                  </a:lnTo>
                  <a:cubicBezTo>
                    <a:pt x="12376" y="3703"/>
                    <a:pt x="11342" y="0"/>
                    <a:pt x="6238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4192985" y="3374077"/>
              <a:ext cx="9312" cy="74382"/>
            </a:xfrm>
            <a:custGeom>
              <a:avLst/>
              <a:gdLst/>
              <a:ahLst/>
              <a:cxnLst/>
              <a:rect l="l" t="t" r="r" b="b"/>
              <a:pathLst>
                <a:path w="401" h="3203" extrusionOk="0">
                  <a:moveTo>
                    <a:pt x="0" y="0"/>
                  </a:moveTo>
                  <a:lnTo>
                    <a:pt x="0" y="3203"/>
                  </a:lnTo>
                  <a:lnTo>
                    <a:pt x="400" y="2569"/>
                  </a:lnTo>
                  <a:lnTo>
                    <a:pt x="400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5" name="Google Shape;1635;p43"/>
          <p:cNvSpPr/>
          <p:nvPr/>
        </p:nvSpPr>
        <p:spPr>
          <a:xfrm>
            <a:off x="3754041" y="3347876"/>
            <a:ext cx="148172" cy="181242"/>
          </a:xfrm>
          <a:custGeom>
            <a:avLst/>
            <a:gdLst/>
            <a:ahLst/>
            <a:cxnLst/>
            <a:rect l="l" t="t" r="r" b="b"/>
            <a:pathLst>
              <a:path w="6573" h="8040" extrusionOk="0">
                <a:moveTo>
                  <a:pt x="1435" y="0"/>
                </a:moveTo>
                <a:lnTo>
                  <a:pt x="1068" y="1802"/>
                </a:lnTo>
                <a:lnTo>
                  <a:pt x="1" y="7272"/>
                </a:lnTo>
                <a:lnTo>
                  <a:pt x="968" y="8039"/>
                </a:lnTo>
                <a:cubicBezTo>
                  <a:pt x="968" y="8039"/>
                  <a:pt x="1335" y="6905"/>
                  <a:pt x="1335" y="6872"/>
                </a:cubicBezTo>
                <a:lnTo>
                  <a:pt x="2269" y="7639"/>
                </a:lnTo>
                <a:cubicBezTo>
                  <a:pt x="2269" y="7639"/>
                  <a:pt x="2636" y="6505"/>
                  <a:pt x="2636" y="6472"/>
                </a:cubicBezTo>
                <a:lnTo>
                  <a:pt x="3570" y="7239"/>
                </a:lnTo>
                <a:cubicBezTo>
                  <a:pt x="3570" y="7239"/>
                  <a:pt x="3937" y="6105"/>
                  <a:pt x="3937" y="6071"/>
                </a:cubicBezTo>
                <a:lnTo>
                  <a:pt x="4871" y="6839"/>
                </a:lnTo>
                <a:cubicBezTo>
                  <a:pt x="4871" y="6839"/>
                  <a:pt x="5271" y="5704"/>
                  <a:pt x="5271" y="5704"/>
                </a:cubicBezTo>
                <a:lnTo>
                  <a:pt x="6205" y="6438"/>
                </a:lnTo>
                <a:cubicBezTo>
                  <a:pt x="6205" y="6438"/>
                  <a:pt x="6572" y="5304"/>
                  <a:pt x="6572" y="5304"/>
                </a:cubicBezTo>
                <a:lnTo>
                  <a:pt x="2703" y="1301"/>
                </a:lnTo>
                <a:lnTo>
                  <a:pt x="1435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43"/>
          <p:cNvSpPr/>
          <p:nvPr/>
        </p:nvSpPr>
        <p:spPr>
          <a:xfrm>
            <a:off x="3778118" y="3347876"/>
            <a:ext cx="36857" cy="40622"/>
          </a:xfrm>
          <a:custGeom>
            <a:avLst/>
            <a:gdLst/>
            <a:ahLst/>
            <a:cxnLst/>
            <a:rect l="l" t="t" r="r" b="b"/>
            <a:pathLst>
              <a:path w="1635" h="1802" extrusionOk="0">
                <a:moveTo>
                  <a:pt x="367" y="0"/>
                </a:moveTo>
                <a:lnTo>
                  <a:pt x="0" y="1802"/>
                </a:lnTo>
                <a:lnTo>
                  <a:pt x="1635" y="1301"/>
                </a:lnTo>
                <a:lnTo>
                  <a:pt x="367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43"/>
          <p:cNvSpPr txBox="1">
            <a:spLocks noGrp="1"/>
          </p:cNvSpPr>
          <p:nvPr>
            <p:ph type="title"/>
          </p:nvPr>
        </p:nvSpPr>
        <p:spPr>
          <a:xfrm>
            <a:off x="713250" y="541483"/>
            <a:ext cx="7717500" cy="2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Merci de votre attention</a:t>
            </a:r>
            <a:endParaRPr sz="4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ED3A4-FB61-4284-9EE8-1DB3E349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51" y="1467931"/>
            <a:ext cx="3080707" cy="1831541"/>
          </a:xfrm>
          <a:prstGeom prst="rect">
            <a:avLst/>
          </a:prstGeom>
        </p:spPr>
      </p:pic>
      <p:sp>
        <p:nvSpPr>
          <p:cNvPr id="86" name="Google Shape;1640;p43">
            <a:extLst>
              <a:ext uri="{FF2B5EF4-FFF2-40B4-BE49-F238E27FC236}">
                <a16:creationId xmlns:a16="http://schemas.microsoft.com/office/drawing/2014/main" id="{79F701CA-5A7D-42E3-8151-DC7CB05FAC3E}"/>
              </a:ext>
            </a:extLst>
          </p:cNvPr>
          <p:cNvSpPr/>
          <p:nvPr/>
        </p:nvSpPr>
        <p:spPr>
          <a:xfrm>
            <a:off x="4130785" y="3150103"/>
            <a:ext cx="279009" cy="566245"/>
          </a:xfrm>
          <a:custGeom>
            <a:avLst/>
            <a:gdLst/>
            <a:ahLst/>
            <a:cxnLst/>
            <a:rect l="l" t="t" r="r" b="b"/>
            <a:pathLst>
              <a:path w="12377" h="25119" extrusionOk="0">
                <a:moveTo>
                  <a:pt x="6072" y="2269"/>
                </a:moveTo>
                <a:cubicBezTo>
                  <a:pt x="8340" y="2269"/>
                  <a:pt x="10175" y="4537"/>
                  <a:pt x="10175" y="6739"/>
                </a:cubicBezTo>
                <a:cubicBezTo>
                  <a:pt x="10175" y="9541"/>
                  <a:pt x="8140" y="12009"/>
                  <a:pt x="5438" y="12009"/>
                </a:cubicBezTo>
                <a:cubicBezTo>
                  <a:pt x="2369" y="12009"/>
                  <a:pt x="1835" y="8573"/>
                  <a:pt x="2002" y="6772"/>
                </a:cubicBezTo>
                <a:cubicBezTo>
                  <a:pt x="2136" y="5004"/>
                  <a:pt x="3170" y="2269"/>
                  <a:pt x="6072" y="2269"/>
                </a:cubicBezTo>
                <a:close/>
                <a:moveTo>
                  <a:pt x="6138" y="0"/>
                </a:moveTo>
                <a:cubicBezTo>
                  <a:pt x="1035" y="0"/>
                  <a:pt x="1" y="3703"/>
                  <a:pt x="1" y="7472"/>
                </a:cubicBezTo>
                <a:lnTo>
                  <a:pt x="1" y="22883"/>
                </a:lnTo>
                <a:lnTo>
                  <a:pt x="3070" y="25118"/>
                </a:lnTo>
                <a:cubicBezTo>
                  <a:pt x="3070" y="25118"/>
                  <a:pt x="3203" y="18747"/>
                  <a:pt x="5305" y="16045"/>
                </a:cubicBezTo>
                <a:cubicBezTo>
                  <a:pt x="6906" y="13944"/>
                  <a:pt x="12376" y="12009"/>
                  <a:pt x="12376" y="7139"/>
                </a:cubicBezTo>
                <a:cubicBezTo>
                  <a:pt x="12376" y="4303"/>
                  <a:pt x="10775" y="0"/>
                  <a:pt x="6138" y="0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4F360FBA-9E44-4B11-9088-AA6C6836085E}"/>
              </a:ext>
            </a:extLst>
          </p:cNvPr>
          <p:cNvSpPr txBox="1"/>
          <p:nvPr/>
        </p:nvSpPr>
        <p:spPr>
          <a:xfrm>
            <a:off x="641015" y="2224058"/>
            <a:ext cx="2906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Roboto"/>
              </a:rPr>
              <a:t>S4 : Développement d’un robot pour extraire des données à partir de Twitter</a:t>
            </a:r>
            <a:endParaRPr lang="fr-FR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4" name="Picture 4">
            <a:extLst>
              <a:ext uri="{FF2B5EF4-FFF2-40B4-BE49-F238E27FC236}">
                <a16:creationId xmlns:a16="http://schemas.microsoft.com/office/drawing/2014/main" id="{FF358DF9-5716-4590-BAB7-EC3F262BE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89" y="1900143"/>
            <a:ext cx="395930" cy="39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>
            <a:extLst>
              <a:ext uri="{FF2B5EF4-FFF2-40B4-BE49-F238E27FC236}">
                <a16:creationId xmlns:a16="http://schemas.microsoft.com/office/drawing/2014/main" id="{9DFDB3BA-FC4A-4B7A-93E4-C043FA76F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681" y="-529578"/>
            <a:ext cx="590153" cy="5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8C040B1D-2B3E-43A9-90D4-D6B90BA64530}"/>
              </a:ext>
            </a:extLst>
          </p:cNvPr>
          <p:cNvSpPr txBox="1"/>
          <p:nvPr/>
        </p:nvSpPr>
        <p:spPr>
          <a:xfrm>
            <a:off x="5542690" y="46579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4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Roboto"/>
              </a:rPr>
              <a:t>DONADONI - VEYNAND - BOUSSETTA</a:t>
            </a:r>
            <a:endParaRPr lang="fr-FR" dirty="0"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  <p:sp>
        <p:nvSpPr>
          <p:cNvPr id="88" name="Google Shape;979;p29">
            <a:extLst>
              <a:ext uri="{FF2B5EF4-FFF2-40B4-BE49-F238E27FC236}">
                <a16:creationId xmlns:a16="http://schemas.microsoft.com/office/drawing/2014/main" id="{21A98B9F-323A-402B-90C2-29E004D09F05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205 -9.87654E-7 L 0.13976 0.18148 C 0.22622 0.22161 0.35538 0.24568 0.4901 0.24568 C 0.64392 0.24568 0.76597 0.22161 0.85278 0.18148 L 1.26545 -9.87654E-7 " pathEditMode="relative" rAng="0" ptsTypes="AAAAA">
                                      <p:cBhvr>
                                        <p:cTn id="6" dur="8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75" y="122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6000"/>
                                  </p:stCondLst>
                                  <p:childTnLs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274DF20-C14D-47EC-A807-FB75F3FBADD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 dirty="0"/>
              <a:t>Explication Twitter</a:t>
            </a:r>
            <a:endParaRPr lang="en-US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93BE03D-7333-43F7-808F-C7615D6B5CF3}"/>
              </a:ext>
            </a:extLst>
          </p:cNvPr>
          <p:cNvSpPr/>
          <p:nvPr/>
        </p:nvSpPr>
        <p:spPr>
          <a:xfrm>
            <a:off x="296852" y="3837055"/>
            <a:ext cx="3516405" cy="88750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Retweet = Si un tweet est intéressant, on le retweet pour que nos follower le vois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0F56AF6-B7CC-4476-B2A4-2581FE53387D}"/>
              </a:ext>
            </a:extLst>
          </p:cNvPr>
          <p:cNvSpPr/>
          <p:nvPr/>
        </p:nvSpPr>
        <p:spPr>
          <a:xfrm>
            <a:off x="5521242" y="3890808"/>
            <a:ext cx="3325906" cy="88750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Followes</a:t>
            </a:r>
            <a:r>
              <a:rPr lang="fr-FR" dirty="0"/>
              <a:t> = personnes qui sont suivit par un compte donné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931D6B2-7837-4686-8EB0-305B16B1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86" y="-247130"/>
            <a:ext cx="2272018" cy="227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D3DC4F0-9F52-4F08-8CEE-93666CF86B8B}"/>
              </a:ext>
            </a:extLst>
          </p:cNvPr>
          <p:cNvSpPr/>
          <p:nvPr/>
        </p:nvSpPr>
        <p:spPr>
          <a:xfrm>
            <a:off x="2624087" y="1646115"/>
            <a:ext cx="3895776" cy="1093723"/>
          </a:xfrm>
          <a:prstGeom prst="roundRect">
            <a:avLst/>
          </a:prstGeom>
          <a:solidFill>
            <a:srgbClr val="E1E8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rgbClr val="343A40"/>
                </a:solidFill>
                <a:effectLst/>
                <a:latin typeface="Roboto"/>
              </a:rPr>
              <a:t>Le fil d’actualité est remplis par les tweets « retweeté » ou « like » de nos « </a:t>
            </a:r>
            <a:r>
              <a:rPr lang="fr-FR" sz="1200" b="0" i="0" u="none" strike="noStrike" dirty="0" err="1">
                <a:solidFill>
                  <a:srgbClr val="343A40"/>
                </a:solidFill>
                <a:effectLst/>
                <a:latin typeface="Roboto"/>
              </a:rPr>
              <a:t>Followes</a:t>
            </a:r>
            <a:r>
              <a:rPr lang="fr-FR" sz="1200" b="0" i="0" u="none" strike="noStrike" dirty="0">
                <a:solidFill>
                  <a:srgbClr val="343A40"/>
                </a:solidFill>
                <a:effectLst/>
                <a:latin typeface="Roboto"/>
              </a:rPr>
              <a:t> »</a:t>
            </a:r>
            <a:endParaRPr lang="fr-FR" sz="1200" dirty="0">
              <a:effectLst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2F51834-6155-44EE-9D2F-972138AF1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2" y="2959887"/>
            <a:ext cx="2819680" cy="725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C3EFC5B-00CF-4172-AB80-322944CCD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993"/>
          <a:stretch/>
        </p:blipFill>
        <p:spPr>
          <a:xfrm>
            <a:off x="2827712" y="2959887"/>
            <a:ext cx="1971090" cy="786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3E2DA6AD-7165-481D-8905-CE54AB0762B1}"/>
              </a:ext>
            </a:extLst>
          </p:cNvPr>
          <p:cNvSpPr/>
          <p:nvPr/>
        </p:nvSpPr>
        <p:spPr>
          <a:xfrm>
            <a:off x="3086100" y="4369755"/>
            <a:ext cx="2117914" cy="70961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Like = même principe que retweet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80EC67E-F476-4749-A863-5DAF4A7A0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65"/>
          <a:stretch/>
        </p:blipFill>
        <p:spPr>
          <a:xfrm>
            <a:off x="128733" y="2959887"/>
            <a:ext cx="2434842" cy="786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Google Shape;979;p29">
            <a:extLst>
              <a:ext uri="{FF2B5EF4-FFF2-40B4-BE49-F238E27FC236}">
                <a16:creationId xmlns:a16="http://schemas.microsoft.com/office/drawing/2014/main" id="{41765CC1-A825-48AB-A46F-9F46F3B058C7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78641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ypertext Markup Language — Wikipédia">
            <a:extLst>
              <a:ext uri="{FF2B5EF4-FFF2-40B4-BE49-F238E27FC236}">
                <a16:creationId xmlns:a16="http://schemas.microsoft.com/office/drawing/2014/main" id="{CB8BEEF8-DE39-478F-A7DB-150D59DD7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070" y="291284"/>
            <a:ext cx="1574483" cy="15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A7E72D2-4C2D-4B4D-8C6C-3193694A9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88" y="1748267"/>
            <a:ext cx="2689500" cy="2148300"/>
          </a:xfrm>
        </p:spPr>
        <p:txBody>
          <a:bodyPr/>
          <a:lstStyle/>
          <a:p>
            <a:r>
              <a:rPr lang="fr-FR" dirty="0">
                <a:solidFill>
                  <a:srgbClr val="202124"/>
                </a:solidFill>
                <a:latin typeface="arial" panose="020B0604020202020204" pitchFamily="34" charset="0"/>
              </a:rPr>
              <a:t>L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angage de balises pour l'hypertexte </a:t>
            </a:r>
          </a:p>
          <a:p>
            <a:r>
              <a:rPr lang="fr-FR" dirty="0">
                <a:solidFill>
                  <a:srgbClr val="202124"/>
                </a:solidFill>
                <a:latin typeface="arial" panose="020B0604020202020204" pitchFamily="34" charset="0"/>
              </a:rPr>
              <a:t>Langage utilisé pour la mise en forme de page web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B652A3-B541-4A1A-89A6-6BC44C4323C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69663" y="1748267"/>
            <a:ext cx="2689500" cy="2148300"/>
          </a:xfrm>
        </p:spPr>
        <p:txBody>
          <a:bodyPr/>
          <a:lstStyle/>
          <a:p>
            <a:r>
              <a:rPr lang="fr-FR" dirty="0"/>
              <a:t>Les balises sont la pour stocker le texte</a:t>
            </a:r>
          </a:p>
          <a:p>
            <a:r>
              <a:rPr lang="fr-FR" dirty="0"/>
              <a:t>On peut leur associer des numéro pour les différencier</a:t>
            </a:r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A4B28CB-FCB7-45AB-B3C6-39CCB2A2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663" y="1232611"/>
            <a:ext cx="2689500" cy="474900"/>
          </a:xfrm>
        </p:spPr>
        <p:txBody>
          <a:bodyPr/>
          <a:lstStyle/>
          <a:p>
            <a:r>
              <a:rPr lang="fr-FR" dirty="0"/>
              <a:t>Balise</a:t>
            </a:r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2E5DF8E-8407-4CFA-AC3C-D7CA9031B08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5488" y="1273367"/>
            <a:ext cx="2689500" cy="474900"/>
          </a:xfrm>
        </p:spPr>
        <p:txBody>
          <a:bodyPr/>
          <a:lstStyle/>
          <a:p>
            <a:r>
              <a:rPr lang="fr-FR" dirty="0"/>
              <a:t>Langage</a:t>
            </a:r>
            <a:endParaRPr lang="en-US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274DF20-C14D-47EC-A807-FB75F3FBADD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13250" y="545475"/>
            <a:ext cx="7717500" cy="256800"/>
          </a:xfrm>
        </p:spPr>
        <p:txBody>
          <a:bodyPr/>
          <a:lstStyle/>
          <a:p>
            <a:r>
              <a:rPr lang="fr-FR" dirty="0"/>
              <a:t>Explication HTML</a:t>
            </a:r>
            <a:endParaRPr lang="en-US" dirty="0"/>
          </a:p>
        </p:txBody>
      </p:sp>
      <p:sp>
        <p:nvSpPr>
          <p:cNvPr id="7" name="Google Shape;979;p29">
            <a:extLst>
              <a:ext uri="{FF2B5EF4-FFF2-40B4-BE49-F238E27FC236}">
                <a16:creationId xmlns:a16="http://schemas.microsoft.com/office/drawing/2014/main" id="{70CB24D1-9113-4364-A90F-E58720D24A73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06</a:t>
            </a:r>
          </a:p>
        </p:txBody>
      </p:sp>
      <p:pic>
        <p:nvPicPr>
          <p:cNvPr id="8" name="Picture 2" descr="Les espaces et retours à la ligne en HTML - Pierre Giraud">
            <a:extLst>
              <a:ext uri="{FF2B5EF4-FFF2-40B4-BE49-F238E27FC236}">
                <a16:creationId xmlns:a16="http://schemas.microsoft.com/office/drawing/2014/main" id="{7C3CBCA4-2670-4932-B90F-3F0E812EC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613" y="3231552"/>
            <a:ext cx="3418449" cy="1758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54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A7E72D2-4C2D-4B4D-8C6C-3193694A9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4663" y="2170688"/>
            <a:ext cx="2689500" cy="2148300"/>
          </a:xfrm>
        </p:spPr>
        <p:txBody>
          <a:bodyPr/>
          <a:lstStyle/>
          <a:p>
            <a:r>
              <a:rPr lang="en-US" dirty="0"/>
              <a:t>Language de programmation</a:t>
            </a:r>
          </a:p>
          <a:p>
            <a:r>
              <a:rPr lang="en-US" dirty="0"/>
              <a:t>Orienté objet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A4B28CB-FCB7-45AB-B3C6-39CCB2A2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225" y="1568788"/>
            <a:ext cx="2689500" cy="474900"/>
          </a:xfrm>
        </p:spPr>
        <p:txBody>
          <a:bodyPr/>
          <a:lstStyle/>
          <a:p>
            <a:r>
              <a:rPr lang="en-US" dirty="0"/>
              <a:t>Language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274DF20-C14D-47EC-A807-FB75F3FBADD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 dirty="0"/>
              <a:t>Explication Java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F9FF3BF-CEB0-4822-8641-DF552B28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227" y="1401690"/>
            <a:ext cx="1022846" cy="1381787"/>
          </a:xfrm>
          <a:prstGeom prst="rect">
            <a:avLst/>
          </a:prstGeom>
        </p:spPr>
      </p:pic>
      <p:sp>
        <p:nvSpPr>
          <p:cNvPr id="9" name="Google Shape;979;p29">
            <a:extLst>
              <a:ext uri="{FF2B5EF4-FFF2-40B4-BE49-F238E27FC236}">
                <a16:creationId xmlns:a16="http://schemas.microsoft.com/office/drawing/2014/main" id="{3CA38285-8F5B-477E-83B4-D580C4F69A5C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07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6AA73B0-3A3A-4D6F-904A-993C5BC21293}"/>
              </a:ext>
            </a:extLst>
          </p:cNvPr>
          <p:cNvSpPr/>
          <p:nvPr/>
        </p:nvSpPr>
        <p:spPr>
          <a:xfrm>
            <a:off x="487019" y="1360393"/>
            <a:ext cx="2159214" cy="80682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Programme java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705292C-00A4-42DC-B003-B2C98C1487B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566626" y="2167217"/>
            <a:ext cx="0" cy="404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373AFD4-CC2C-45C9-9F51-2877B5D9D1DF}"/>
              </a:ext>
            </a:extLst>
          </p:cNvPr>
          <p:cNvSpPr/>
          <p:nvPr/>
        </p:nvSpPr>
        <p:spPr>
          <a:xfrm>
            <a:off x="596723" y="2571750"/>
            <a:ext cx="1932994" cy="6709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JDBC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988CEE0-CC18-462B-BFDC-4010081B7636}"/>
              </a:ext>
            </a:extLst>
          </p:cNvPr>
          <p:cNvCxnSpPr>
            <a:stCxn id="14" idx="2"/>
          </p:cNvCxnSpPr>
          <p:nvPr/>
        </p:nvCxnSpPr>
        <p:spPr>
          <a:xfrm>
            <a:off x="1563220" y="3242662"/>
            <a:ext cx="0" cy="6377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ylindre 16">
            <a:extLst>
              <a:ext uri="{FF2B5EF4-FFF2-40B4-BE49-F238E27FC236}">
                <a16:creationId xmlns:a16="http://schemas.microsoft.com/office/drawing/2014/main" id="{4306A2C3-2C1C-4B51-A830-00F9C9AC47D7}"/>
              </a:ext>
            </a:extLst>
          </p:cNvPr>
          <p:cNvSpPr/>
          <p:nvPr/>
        </p:nvSpPr>
        <p:spPr>
          <a:xfrm>
            <a:off x="840089" y="3905955"/>
            <a:ext cx="1446261" cy="929768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MY SQL</a:t>
            </a:r>
          </a:p>
        </p:txBody>
      </p:sp>
      <p:pic>
        <p:nvPicPr>
          <p:cNvPr id="1026" name="Picture 2" descr="JDBC Drivers | Oracle">
            <a:extLst>
              <a:ext uri="{FF2B5EF4-FFF2-40B4-BE49-F238E27FC236}">
                <a16:creationId xmlns:a16="http://schemas.microsoft.com/office/drawing/2014/main" id="{1336B024-439C-4737-84C9-F969036F4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1" t="11975" r="14540" b="18117"/>
          <a:stretch/>
        </p:blipFill>
        <p:spPr bwMode="auto">
          <a:xfrm>
            <a:off x="5534795" y="545475"/>
            <a:ext cx="1970177" cy="187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698E6B-0F73-40C4-8BDB-C9131B9F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20" y="2667482"/>
            <a:ext cx="2312679" cy="2245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A7E72D2-4C2D-4B4D-8C6C-3193694A9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0148" y="2043688"/>
            <a:ext cx="2689500" cy="1056125"/>
          </a:xfrm>
        </p:spPr>
        <p:txBody>
          <a:bodyPr/>
          <a:lstStyle/>
          <a:p>
            <a:r>
              <a:rPr lang="fr-FR" dirty="0"/>
              <a:t>Système de gestion de base de données relationnel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B652A3-B541-4A1A-89A6-6BC44C4323C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94350" y="2043688"/>
            <a:ext cx="2960930" cy="1745992"/>
          </a:xfrm>
        </p:spPr>
        <p:txBody>
          <a:bodyPr/>
          <a:lstStyle/>
          <a:p>
            <a:r>
              <a:rPr lang="fr-FR" dirty="0"/>
              <a:t>Demande qu’on peut faire à la base de données à l’aide de commande</a:t>
            </a:r>
          </a:p>
          <a:p>
            <a:r>
              <a:rPr lang="fr-FR" dirty="0"/>
              <a:t>Exemple: Tous les tweets d’un utilisateur</a:t>
            </a:r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A4B28CB-FCB7-45AB-B3C6-39CCB2A2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</a:t>
            </a:r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2E5DF8E-8407-4CFA-AC3C-D7CA9031B08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fr-FR" dirty="0"/>
              <a:t>Les requêtes</a:t>
            </a:r>
            <a:endParaRPr lang="en-US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274DF20-C14D-47EC-A807-FB75F3FBADD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 dirty="0"/>
              <a:t>Explication MySQL</a:t>
            </a:r>
            <a:endParaRPr lang="en-US" dirty="0"/>
          </a:p>
        </p:txBody>
      </p:sp>
      <p:sp>
        <p:nvSpPr>
          <p:cNvPr id="7" name="Google Shape;979;p29">
            <a:extLst>
              <a:ext uri="{FF2B5EF4-FFF2-40B4-BE49-F238E27FC236}">
                <a16:creationId xmlns:a16="http://schemas.microsoft.com/office/drawing/2014/main" id="{8392F19C-2B2C-479B-87B5-8E6AB8CF1E23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08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338728E4-DA99-4FEA-8E25-9750D1CEB235}"/>
              </a:ext>
            </a:extLst>
          </p:cNvPr>
          <p:cNvSpPr txBox="1">
            <a:spLocks/>
          </p:cNvSpPr>
          <p:nvPr/>
        </p:nvSpPr>
        <p:spPr>
          <a:xfrm>
            <a:off x="2361213" y="3943934"/>
            <a:ext cx="1919765" cy="9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720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 sz="1600" b="0" i="0" u="none" strike="noStrike" cap="none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○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■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●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○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■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●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○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ntarell"/>
              <a:buChar char="■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pPr marL="139700" indent="0">
              <a:buNone/>
            </a:pPr>
            <a:r>
              <a:rPr lang="fr-FR" dirty="0"/>
              <a:t>Base de données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0F44F5D6-2351-4093-933C-B90D44F39484}"/>
              </a:ext>
            </a:extLst>
          </p:cNvPr>
          <p:cNvSpPr txBox="1">
            <a:spLocks/>
          </p:cNvSpPr>
          <p:nvPr/>
        </p:nvSpPr>
        <p:spPr>
          <a:xfrm>
            <a:off x="5125653" y="3943934"/>
            <a:ext cx="2149046" cy="9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720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 sz="1600" b="0" i="0" u="none" strike="noStrike" cap="none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○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■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●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○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■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●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tarell"/>
              <a:buChar char="○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ntarell"/>
              <a:buChar char="■"/>
              <a:defRPr sz="12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pPr marL="139700" indent="0">
              <a:buNone/>
            </a:pPr>
            <a:r>
              <a:rPr lang="fr-FR" dirty="0"/>
              <a:t>Endroit ou on stocke les données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CB4D7D8-940D-4FF6-906B-2F3DCF90F76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280978" y="4410984"/>
            <a:ext cx="8446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ySQL — Wikipédia">
            <a:extLst>
              <a:ext uri="{FF2B5EF4-FFF2-40B4-BE49-F238E27FC236}">
                <a16:creationId xmlns:a16="http://schemas.microsoft.com/office/drawing/2014/main" id="{6021B9D7-81AC-4362-B97F-51D3E98B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7" y="3667427"/>
            <a:ext cx="2257425" cy="11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745C1F8-14F7-4B0B-89BD-71E837F2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221801"/>
            <a:ext cx="4199206" cy="1021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81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93BFC243-222D-459E-86E6-855D6E7CB37F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/>
              <a:t>Présentation de sélénium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ABD7358-7024-49C7-9154-7883B9AD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01" y="240524"/>
            <a:ext cx="3544888" cy="86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49EFEC9-AC82-4E23-8BD4-1506D6AEFA7B}"/>
              </a:ext>
            </a:extLst>
          </p:cNvPr>
          <p:cNvSpPr txBox="1"/>
          <p:nvPr/>
        </p:nvSpPr>
        <p:spPr>
          <a:xfrm>
            <a:off x="573716" y="1855845"/>
            <a:ext cx="799651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La spécificité de notre projet (pas étudié en cours)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Librairie sur l’automatisation d’un navigateur. 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Permet de tester des applications web : Tâches demandant une interaction automatique avec un navigateur.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Nécessite un programme java ou Python donnant les instructions à l’outil pour effectuer des tâches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Google Shape;979;p29">
            <a:extLst>
              <a:ext uri="{FF2B5EF4-FFF2-40B4-BE49-F238E27FC236}">
                <a16:creationId xmlns:a16="http://schemas.microsoft.com/office/drawing/2014/main" id="{B4C6E5E5-3A89-459C-879A-3120F8D67BA3}"/>
              </a:ext>
            </a:extLst>
          </p:cNvPr>
          <p:cNvSpPr txBox="1">
            <a:spLocks/>
          </p:cNvSpPr>
          <p:nvPr/>
        </p:nvSpPr>
        <p:spPr>
          <a:xfrm>
            <a:off x="8642146" y="4835723"/>
            <a:ext cx="501854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3134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ial Media Statistics Thesis by Slidesgo">
  <a:themeElements>
    <a:clrScheme name="Simple Light">
      <a:dk1>
        <a:srgbClr val="000000"/>
      </a:dk1>
      <a:lt1>
        <a:srgbClr val="FFFFFF"/>
      </a:lt1>
      <a:dk2>
        <a:srgbClr val="90E6F9"/>
      </a:dk2>
      <a:lt2>
        <a:srgbClr val="EEEEEE"/>
      </a:lt2>
      <a:accent1>
        <a:srgbClr val="DBDBDB"/>
      </a:accent1>
      <a:accent2>
        <a:srgbClr val="455A64"/>
      </a:accent2>
      <a:accent3>
        <a:srgbClr val="78909C"/>
      </a:accent3>
      <a:accent4>
        <a:srgbClr val="37474F"/>
      </a:accent4>
      <a:accent5>
        <a:srgbClr val="F7A9A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858</Words>
  <Application>Microsoft Office PowerPoint</Application>
  <PresentationFormat>Affichage à l'écran (16:9)</PresentationFormat>
  <Paragraphs>205</Paragraphs>
  <Slides>48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7" baseType="lpstr">
      <vt:lpstr>Arial</vt:lpstr>
      <vt:lpstr>Changa</vt:lpstr>
      <vt:lpstr>Hind Guntur</vt:lpstr>
      <vt:lpstr>Alfa Slab One</vt:lpstr>
      <vt:lpstr>Roboto</vt:lpstr>
      <vt:lpstr>Arial</vt:lpstr>
      <vt:lpstr>Cantarell</vt:lpstr>
      <vt:lpstr>Abadi</vt:lpstr>
      <vt:lpstr>Social Media Statistics Thesis by Slidesgo</vt:lpstr>
      <vt:lpstr>Le bot Twitter</vt:lpstr>
      <vt:lpstr>Description du projet</vt:lpstr>
      <vt:lpstr>Introduction des termes</vt:lpstr>
      <vt:lpstr>Explication Twitter</vt:lpstr>
      <vt:lpstr>Explication Twitter</vt:lpstr>
      <vt:lpstr>Balise</vt:lpstr>
      <vt:lpstr>Language</vt:lpstr>
      <vt:lpstr>Langage</vt:lpstr>
      <vt:lpstr>Présentation de sélénium</vt:lpstr>
      <vt:lpstr>Utilisation de sélénium</vt:lpstr>
      <vt:lpstr>Exemple concret sélénium</vt:lpstr>
      <vt:lpstr>Description approfondie du sujet</vt:lpstr>
      <vt:lpstr>Cible du produit</vt:lpstr>
      <vt:lpstr>Objectifs du produit</vt:lpstr>
      <vt:lpstr>Utilisation du produit</vt:lpstr>
      <vt:lpstr>Liste des fonctionnalités principales</vt:lpstr>
      <vt:lpstr>Scénario (Cas d’utilisation)</vt:lpstr>
      <vt:lpstr>Scénario (Cas d’utilisation)</vt:lpstr>
      <vt:lpstr>Diagramme de classe</vt:lpstr>
      <vt:lpstr>Diagramme d’activité</vt:lpstr>
      <vt:lpstr>Diagramme d’activité</vt:lpstr>
      <vt:lpstr>Diagramme d’activité</vt:lpstr>
      <vt:lpstr>—Modèle relationnel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Statistics Thesis</dc:title>
  <dc:creator>user</dc:creator>
  <cp:lastModifiedBy>Lucas Veynand</cp:lastModifiedBy>
  <cp:revision>117</cp:revision>
  <dcterms:modified xsi:type="dcterms:W3CDTF">2021-04-08T10:30:48Z</dcterms:modified>
</cp:coreProperties>
</file>